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79" r:id="rId4"/>
    <p:sldId id="278" r:id="rId5"/>
    <p:sldId id="274" r:id="rId6"/>
    <p:sldId id="275" r:id="rId7"/>
    <p:sldId id="276" r:id="rId8"/>
    <p:sldId id="262" r:id="rId9"/>
    <p:sldId id="263" r:id="rId10"/>
    <p:sldId id="27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E2A2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3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Лист1!$A$2:$A$3</c:f>
              <c:strCache>
                <c:ptCount val="2"/>
                <c:pt idx="0">
                  <c:v>нет</c:v>
                </c:pt>
                <c:pt idx="1">
                  <c:v>да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</c:v>
                </c:pt>
                <c:pt idx="1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Лист1!$A$2:$A$9</c:f>
              <c:strCache>
                <c:ptCount val="8"/>
                <c:pt idx="0">
                  <c:v>консультация</c:v>
                </c:pt>
                <c:pt idx="1">
                  <c:v>мастер-класс</c:v>
                </c:pt>
                <c:pt idx="2">
                  <c:v>проблемно-ориентированный семинар </c:v>
                </c:pt>
                <c:pt idx="3">
                  <c:v>круглый стол</c:v>
                </c:pt>
                <c:pt idx="4">
                  <c:v>постоянно-действующий семинар </c:v>
                </c:pt>
                <c:pt idx="5">
                  <c:v>вебинар, интернет-семинар</c:v>
                </c:pt>
                <c:pt idx="6">
                  <c:v>межшкольное партнерство</c:v>
                </c:pt>
                <c:pt idx="7">
                  <c:v>реализация ДПП ПК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16</c:v>
                </c:pt>
                <c:pt idx="1">
                  <c:v>11</c:v>
                </c:pt>
                <c:pt idx="2">
                  <c:v>11</c:v>
                </c:pt>
                <c:pt idx="3">
                  <c:v>9</c:v>
                </c:pt>
                <c:pt idx="4">
                  <c:v>4</c:v>
                </c:pt>
                <c:pt idx="5">
                  <c:v>2</c:v>
                </c:pt>
                <c:pt idx="6">
                  <c:v>2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56379824"/>
        <c:axId val="156380216"/>
      </c:barChart>
      <c:catAx>
        <c:axId val="156379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6380216"/>
        <c:crosses val="autoZero"/>
        <c:auto val="1"/>
        <c:lblAlgn val="ctr"/>
        <c:lblOffset val="100"/>
        <c:noMultiLvlLbl val="0"/>
      </c:catAx>
      <c:valAx>
        <c:axId val="1563802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6379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Лист1!$A$2:$A$5</c:f>
              <c:strCache>
                <c:ptCount val="4"/>
                <c:pt idx="0">
                  <c:v>Очень часто (несколько раз вмесяц)</c:v>
                </c:pt>
                <c:pt idx="1">
                  <c:v>Периодически (несколько раз вквартал)</c:v>
                </c:pt>
                <c:pt idx="2">
                  <c:v>Редко (несколько раз в год)</c:v>
                </c:pt>
                <c:pt idx="3">
                  <c:v>Никогда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9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занятость педагогических коллективов</c:v>
                </c:pt>
                <c:pt idx="1">
                  <c:v>отсутствие качественной интернет связи </c:v>
                </c:pt>
                <c:pt idx="2">
                  <c:v>территориальная отдаленность</c:v>
                </c:pt>
                <c:pt idx="3">
                  <c:v>другое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6</c:v>
                </c:pt>
                <c:pt idx="2">
                  <c:v>6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56382176"/>
        <c:axId val="156341144"/>
      </c:barChart>
      <c:catAx>
        <c:axId val="156382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6341144"/>
        <c:crosses val="autoZero"/>
        <c:auto val="1"/>
        <c:lblAlgn val="ctr"/>
        <c:lblOffset val="100"/>
        <c:noMultiLvlLbl val="0"/>
      </c:catAx>
      <c:valAx>
        <c:axId val="156341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6382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Лист1!$A$2:$A$10</c:f>
              <c:strCache>
                <c:ptCount val="9"/>
                <c:pt idx="0">
                  <c:v>затруднения педагогов, связанные с осуществлением воспитательной деятельности</c:v>
                </c:pt>
                <c:pt idx="1">
                  <c:v>затруднения руководителя и его заместителей в области контрольно оценочной деятельности</c:v>
                </c:pt>
                <c:pt idx="2">
                  <c:v>затруднения в области контрольно-оценочной деятельности педагога</c:v>
                </c:pt>
                <c:pt idx="3">
                  <c:v>недостаточный уровень ИКТ-компетенций педагогов</c:v>
                </c:pt>
                <c:pt idx="4">
                  <c:v>затруднения педагогов в работе с родителями</c:v>
                </c:pt>
                <c:pt idx="5">
                  <c:v>недостаточность знаний в области законодательства и образовательного права</c:v>
                </c:pt>
                <c:pt idx="6">
                  <c:v>недостаточность знаний педагогов в области возрастной психологии, педагогики</c:v>
                </c:pt>
                <c:pt idx="7">
                  <c:v>методические затруднения педагога (методика проведения урока и т.д.)</c:v>
                </c:pt>
                <c:pt idx="8">
                  <c:v>предметные затруднения педагогов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3</c:v>
                </c:pt>
                <c:pt idx="3">
                  <c:v>8</c:v>
                </c:pt>
                <c:pt idx="4">
                  <c:v>2</c:v>
                </c:pt>
                <c:pt idx="5">
                  <c:v>8</c:v>
                </c:pt>
                <c:pt idx="6">
                  <c:v>3</c:v>
                </c:pt>
                <c:pt idx="7">
                  <c:v>6</c:v>
                </c:pt>
                <c:pt idx="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8767016"/>
        <c:axId val="158772896"/>
      </c:barChart>
      <c:catAx>
        <c:axId val="158767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8772896"/>
        <c:crosses val="autoZero"/>
        <c:auto val="1"/>
        <c:lblAlgn val="ctr"/>
        <c:lblOffset val="100"/>
        <c:noMultiLvlLbl val="0"/>
      </c:catAx>
      <c:valAx>
        <c:axId val="158772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8767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A1BFC8-6733-4FDE-A91E-20E2C3AA221B}" type="doc">
      <dgm:prSet loTypeId="urn:microsoft.com/office/officeart/2005/8/layout/bList2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A67AD23-74D2-4057-A67A-B937018E79A2}">
      <dgm:prSet phldrT="[Текст]"/>
      <dgm:spPr/>
      <dgm:t>
        <a:bodyPr/>
        <a:lstStyle/>
        <a:p>
          <a:endParaRPr lang="ru-RU" dirty="0"/>
        </a:p>
      </dgm:t>
    </dgm:pt>
    <dgm:pt modelId="{153C81D5-F895-42DF-ADA4-8F7C4BA61EB6}" type="parTrans" cxnId="{F3E780BF-12E1-4F67-9D44-C481C566F71B}">
      <dgm:prSet/>
      <dgm:spPr/>
      <dgm:t>
        <a:bodyPr/>
        <a:lstStyle/>
        <a:p>
          <a:endParaRPr lang="ru-RU"/>
        </a:p>
      </dgm:t>
    </dgm:pt>
    <dgm:pt modelId="{2FEED065-3643-4465-B43C-B32DEA048DBD}" type="sibTrans" cxnId="{F3E780BF-12E1-4F67-9D44-C481C566F71B}">
      <dgm:prSet/>
      <dgm:spPr/>
      <dgm:t>
        <a:bodyPr/>
        <a:lstStyle/>
        <a:p>
          <a:endParaRPr lang="ru-RU"/>
        </a:p>
      </dgm:t>
    </dgm:pt>
    <dgm:pt modelId="{50567D3C-C83A-4070-9C8C-32A1A91AAE64}">
      <dgm:prSet phldrT="[Текст]"/>
      <dgm:spPr/>
      <dgm:t>
        <a:bodyPr/>
        <a:lstStyle/>
        <a:p>
          <a:endParaRPr lang="ru-RU" dirty="0"/>
        </a:p>
      </dgm:t>
    </dgm:pt>
    <dgm:pt modelId="{3BA17625-1071-4735-9197-3998D5608F64}" type="parTrans" cxnId="{FF29D13E-8DAE-4780-9EDC-68FB024BF0B4}">
      <dgm:prSet/>
      <dgm:spPr/>
      <dgm:t>
        <a:bodyPr/>
        <a:lstStyle/>
        <a:p>
          <a:endParaRPr lang="ru-RU"/>
        </a:p>
      </dgm:t>
    </dgm:pt>
    <dgm:pt modelId="{575EF4BB-85DA-4070-BF19-AA6401A5AF8C}" type="sibTrans" cxnId="{FF29D13E-8DAE-4780-9EDC-68FB024BF0B4}">
      <dgm:prSet/>
      <dgm:spPr/>
      <dgm:t>
        <a:bodyPr/>
        <a:lstStyle/>
        <a:p>
          <a:endParaRPr lang="ru-RU"/>
        </a:p>
      </dgm:t>
    </dgm:pt>
    <dgm:pt modelId="{84B4F194-C594-4685-A00E-D0D7E185130D}">
      <dgm:prSet/>
      <dgm:spPr/>
      <dgm:t>
        <a:bodyPr/>
        <a:lstStyle/>
        <a:p>
          <a:endParaRPr lang="ru-RU" dirty="0"/>
        </a:p>
      </dgm:t>
    </dgm:pt>
    <dgm:pt modelId="{2D30B02E-C1F1-48EE-B316-F59DCEC78101}" type="parTrans" cxnId="{1CD514F2-C48D-48BD-8A1F-21768219AEA6}">
      <dgm:prSet/>
      <dgm:spPr/>
      <dgm:t>
        <a:bodyPr/>
        <a:lstStyle/>
        <a:p>
          <a:endParaRPr lang="ru-RU"/>
        </a:p>
      </dgm:t>
    </dgm:pt>
    <dgm:pt modelId="{7FC34C10-E2EB-492C-A9AB-AC9E5670F5DD}" type="sibTrans" cxnId="{1CD514F2-C48D-48BD-8A1F-21768219AEA6}">
      <dgm:prSet/>
      <dgm:spPr/>
      <dgm:t>
        <a:bodyPr/>
        <a:lstStyle/>
        <a:p>
          <a:endParaRPr lang="ru-RU"/>
        </a:p>
      </dgm:t>
    </dgm:pt>
    <dgm:pt modelId="{FAB961D0-DC46-472C-B04E-0B7FD18D4802}">
      <dgm:prSet/>
      <dgm:spPr/>
      <dgm:t>
        <a:bodyPr/>
        <a:lstStyle/>
        <a:p>
          <a:endParaRPr lang="ru-RU" dirty="0"/>
        </a:p>
      </dgm:t>
    </dgm:pt>
    <dgm:pt modelId="{C7C7B2B7-AB41-4106-9E52-7E66935547AD}" type="parTrans" cxnId="{F173436C-B5A4-45AF-9E16-D423B4F3F375}">
      <dgm:prSet/>
      <dgm:spPr/>
      <dgm:t>
        <a:bodyPr/>
        <a:lstStyle/>
        <a:p>
          <a:endParaRPr lang="ru-RU"/>
        </a:p>
      </dgm:t>
    </dgm:pt>
    <dgm:pt modelId="{AF33AC53-3265-4F57-ABF5-FF9CF9D17330}" type="sibTrans" cxnId="{F173436C-B5A4-45AF-9E16-D423B4F3F375}">
      <dgm:prSet/>
      <dgm:spPr/>
      <dgm:t>
        <a:bodyPr/>
        <a:lstStyle/>
        <a:p>
          <a:endParaRPr lang="ru-RU"/>
        </a:p>
      </dgm:t>
    </dgm:pt>
    <dgm:pt modelId="{2C5532E6-765E-4656-A480-5AA04FF27389}">
      <dgm:prSet/>
      <dgm:spPr/>
      <dgm:t>
        <a:bodyPr/>
        <a:lstStyle/>
        <a:p>
          <a:endParaRPr lang="ru-RU" dirty="0"/>
        </a:p>
      </dgm:t>
    </dgm:pt>
    <dgm:pt modelId="{ABE58C16-31A4-411E-9E93-2B5F254D5885}" type="parTrans" cxnId="{6C532375-B5E0-4C66-B0D9-CCD577AC998A}">
      <dgm:prSet/>
      <dgm:spPr/>
      <dgm:t>
        <a:bodyPr/>
        <a:lstStyle/>
        <a:p>
          <a:endParaRPr lang="ru-RU"/>
        </a:p>
      </dgm:t>
    </dgm:pt>
    <dgm:pt modelId="{5E618CE4-90C6-4279-B9C2-DDAD675D4AAC}" type="sibTrans" cxnId="{6C532375-B5E0-4C66-B0D9-CCD577AC998A}">
      <dgm:prSet/>
      <dgm:spPr/>
      <dgm:t>
        <a:bodyPr/>
        <a:lstStyle/>
        <a:p>
          <a:endParaRPr lang="ru-RU"/>
        </a:p>
      </dgm:t>
    </dgm:pt>
    <dgm:pt modelId="{3FFE87B7-50AF-4215-A0C9-6D9C100529E9}">
      <dgm:prSet/>
      <dgm:spPr/>
      <dgm:t>
        <a:bodyPr/>
        <a:lstStyle/>
        <a:p>
          <a:endParaRPr lang="ru-RU" dirty="0"/>
        </a:p>
      </dgm:t>
    </dgm:pt>
    <dgm:pt modelId="{086154E6-8EB7-4692-8955-8FE87385B903}" type="parTrans" cxnId="{1E477C94-6A6B-4B19-80C5-25B391DBBEA9}">
      <dgm:prSet/>
      <dgm:spPr/>
      <dgm:t>
        <a:bodyPr/>
        <a:lstStyle/>
        <a:p>
          <a:endParaRPr lang="ru-RU"/>
        </a:p>
      </dgm:t>
    </dgm:pt>
    <dgm:pt modelId="{8D095622-3BA0-4F3C-894F-3F5810C1DA8E}" type="sibTrans" cxnId="{1E477C94-6A6B-4B19-80C5-25B391DBBEA9}">
      <dgm:prSet/>
      <dgm:spPr/>
      <dgm:t>
        <a:bodyPr/>
        <a:lstStyle/>
        <a:p>
          <a:endParaRPr lang="ru-RU"/>
        </a:p>
      </dgm:t>
    </dgm:pt>
    <dgm:pt modelId="{3D8D05D5-F667-403A-A696-C31A794EC976}">
      <dgm:prSet phldrT="[Текст]"/>
      <dgm:spPr/>
      <dgm:t>
        <a:bodyPr/>
        <a:lstStyle/>
        <a:p>
          <a:endParaRPr lang="ru-RU" dirty="0"/>
        </a:p>
      </dgm:t>
    </dgm:pt>
    <dgm:pt modelId="{F702543F-47C3-430E-BF7A-61C9E1A0CC34}" type="sibTrans" cxnId="{CC4EF630-C661-4502-B846-D33F76D59796}">
      <dgm:prSet/>
      <dgm:spPr/>
      <dgm:t>
        <a:bodyPr/>
        <a:lstStyle/>
        <a:p>
          <a:endParaRPr lang="ru-RU"/>
        </a:p>
      </dgm:t>
    </dgm:pt>
    <dgm:pt modelId="{105D8AF0-C4D0-4BC8-B6D8-D467A59F8E23}" type="parTrans" cxnId="{CC4EF630-C661-4502-B846-D33F76D59796}">
      <dgm:prSet/>
      <dgm:spPr/>
      <dgm:t>
        <a:bodyPr/>
        <a:lstStyle/>
        <a:p>
          <a:endParaRPr lang="ru-RU"/>
        </a:p>
      </dgm:t>
    </dgm:pt>
    <dgm:pt modelId="{7D5D296B-A75A-4F7F-9F8A-AB508A07A91F}">
      <dgm:prSet/>
      <dgm:spPr/>
      <dgm:t>
        <a:bodyPr/>
        <a:lstStyle/>
        <a:p>
          <a:endParaRPr lang="ru-RU" dirty="0" smtClean="0"/>
        </a:p>
      </dgm:t>
    </dgm:pt>
    <dgm:pt modelId="{E570678E-D4C6-4D9B-BF78-32D4E1CE5DF8}" type="parTrans" cxnId="{2AA90061-6E34-466D-A5CE-DFBA138397A1}">
      <dgm:prSet/>
      <dgm:spPr/>
      <dgm:t>
        <a:bodyPr/>
        <a:lstStyle/>
        <a:p>
          <a:endParaRPr lang="ru-RU"/>
        </a:p>
      </dgm:t>
    </dgm:pt>
    <dgm:pt modelId="{02D6A8A3-9570-43C8-8D7D-0DDF40FFB939}" type="sibTrans" cxnId="{2AA90061-6E34-466D-A5CE-DFBA138397A1}">
      <dgm:prSet/>
      <dgm:spPr/>
      <dgm:t>
        <a:bodyPr/>
        <a:lstStyle/>
        <a:p>
          <a:endParaRPr lang="ru-RU"/>
        </a:p>
      </dgm:t>
    </dgm:pt>
    <dgm:pt modelId="{99140F41-BC73-42C6-97C3-A9762B045CB1}">
      <dgm:prSet/>
      <dgm:spPr/>
      <dgm:t>
        <a:bodyPr/>
        <a:lstStyle/>
        <a:p>
          <a:r>
            <a:rPr lang="ru-RU" smtClean="0"/>
            <a:t>Соответствие нормативной правовой базы требованиям ФГОС</a:t>
          </a:r>
          <a:endParaRPr lang="ru-RU"/>
        </a:p>
      </dgm:t>
    </dgm:pt>
    <dgm:pt modelId="{81909BAE-8B45-4D07-9A3E-4A66DCFFD82C}" type="parTrans" cxnId="{E12963F6-134D-4E0D-9809-E9B5E7D8E36D}">
      <dgm:prSet/>
      <dgm:spPr/>
      <dgm:t>
        <a:bodyPr/>
        <a:lstStyle/>
        <a:p>
          <a:endParaRPr lang="ru-RU"/>
        </a:p>
      </dgm:t>
    </dgm:pt>
    <dgm:pt modelId="{D3264F69-7086-41E2-904B-4D08654EA099}" type="sibTrans" cxnId="{E12963F6-134D-4E0D-9809-E9B5E7D8E36D}">
      <dgm:prSet/>
      <dgm:spPr/>
      <dgm:t>
        <a:bodyPr/>
        <a:lstStyle/>
        <a:p>
          <a:endParaRPr lang="ru-RU"/>
        </a:p>
      </dgm:t>
    </dgm:pt>
    <dgm:pt modelId="{46660586-DCE4-40DB-9DAA-0CF63532B0C4}">
      <dgm:prSet/>
      <dgm:spPr/>
      <dgm:t>
        <a:bodyPr/>
        <a:lstStyle/>
        <a:p>
          <a:endParaRPr lang="ru-RU"/>
        </a:p>
      </dgm:t>
    </dgm:pt>
    <dgm:pt modelId="{79196DBF-E17A-4FBC-A6DD-F7D4EE626F40}" type="parTrans" cxnId="{25EEBB1D-FB0D-4189-BDC3-421FE77592D9}">
      <dgm:prSet/>
      <dgm:spPr/>
      <dgm:t>
        <a:bodyPr/>
        <a:lstStyle/>
        <a:p>
          <a:endParaRPr lang="ru-RU"/>
        </a:p>
      </dgm:t>
    </dgm:pt>
    <dgm:pt modelId="{434096A0-B918-4472-AEE5-0E87F708E167}" type="sibTrans" cxnId="{25EEBB1D-FB0D-4189-BDC3-421FE77592D9}">
      <dgm:prSet/>
      <dgm:spPr/>
      <dgm:t>
        <a:bodyPr/>
        <a:lstStyle/>
        <a:p>
          <a:endParaRPr lang="ru-RU"/>
        </a:p>
      </dgm:t>
    </dgm:pt>
    <dgm:pt modelId="{1E432AFA-9AC5-4A4F-9456-5225BCB7264F}">
      <dgm:prSet/>
      <dgm:spPr/>
      <dgm:t>
        <a:bodyPr/>
        <a:lstStyle/>
        <a:p>
          <a:endParaRPr lang="ru-RU" dirty="0"/>
        </a:p>
      </dgm:t>
    </dgm:pt>
    <dgm:pt modelId="{AAB86CE5-8C7D-459D-A7CF-AD88A6C287C8}" type="parTrans" cxnId="{C6066ADA-8E65-4DF7-AF98-C7067853B735}">
      <dgm:prSet/>
      <dgm:spPr/>
      <dgm:t>
        <a:bodyPr/>
        <a:lstStyle/>
        <a:p>
          <a:endParaRPr lang="ru-RU"/>
        </a:p>
      </dgm:t>
    </dgm:pt>
    <dgm:pt modelId="{CF5DE042-DD0D-4129-9503-ADDD9C7B891E}" type="sibTrans" cxnId="{C6066ADA-8E65-4DF7-AF98-C7067853B735}">
      <dgm:prSet/>
      <dgm:spPr/>
      <dgm:t>
        <a:bodyPr/>
        <a:lstStyle/>
        <a:p>
          <a:endParaRPr lang="ru-RU"/>
        </a:p>
      </dgm:t>
    </dgm:pt>
    <dgm:pt modelId="{F2DBADAE-628A-45F1-8AC3-9EDD55F5C0EC}">
      <dgm:prSet/>
      <dgm:spPr/>
      <dgm:t>
        <a:bodyPr/>
        <a:lstStyle/>
        <a:p>
          <a:r>
            <a:rPr lang="ru-RU" dirty="0" smtClean="0"/>
            <a:t>Соответствие кадровых ресурсов требованиям ФГОС</a:t>
          </a:r>
          <a:endParaRPr lang="ru-RU" dirty="0"/>
        </a:p>
      </dgm:t>
    </dgm:pt>
    <dgm:pt modelId="{6700287B-BC66-4CA4-9AB2-7B6B0AA22CE5}" type="parTrans" cxnId="{91044787-CF41-4737-B5B3-0640A4EC287A}">
      <dgm:prSet/>
      <dgm:spPr/>
      <dgm:t>
        <a:bodyPr/>
        <a:lstStyle/>
        <a:p>
          <a:endParaRPr lang="ru-RU"/>
        </a:p>
      </dgm:t>
    </dgm:pt>
    <dgm:pt modelId="{4121754D-842D-439C-8FF1-254137466C7D}" type="sibTrans" cxnId="{91044787-CF41-4737-B5B3-0640A4EC287A}">
      <dgm:prSet/>
      <dgm:spPr/>
      <dgm:t>
        <a:bodyPr/>
        <a:lstStyle/>
        <a:p>
          <a:endParaRPr lang="ru-RU"/>
        </a:p>
      </dgm:t>
    </dgm:pt>
    <dgm:pt modelId="{0DA16316-E9FB-4706-997E-96A13856A1DE}">
      <dgm:prSet/>
      <dgm:spPr/>
      <dgm:t>
        <a:bodyPr/>
        <a:lstStyle/>
        <a:p>
          <a:endParaRPr lang="ru-RU"/>
        </a:p>
      </dgm:t>
    </dgm:pt>
    <dgm:pt modelId="{808B6C55-C369-4440-A54B-5A83032FDBA2}" type="parTrans" cxnId="{EECE3DED-A43F-4ECA-8198-421A5CFA2B49}">
      <dgm:prSet/>
      <dgm:spPr/>
      <dgm:t>
        <a:bodyPr/>
        <a:lstStyle/>
        <a:p>
          <a:endParaRPr lang="ru-RU"/>
        </a:p>
      </dgm:t>
    </dgm:pt>
    <dgm:pt modelId="{25653567-2E00-4C19-ABB9-1B8ED4F477FA}" type="sibTrans" cxnId="{EECE3DED-A43F-4ECA-8198-421A5CFA2B49}">
      <dgm:prSet/>
      <dgm:spPr/>
      <dgm:t>
        <a:bodyPr/>
        <a:lstStyle/>
        <a:p>
          <a:endParaRPr lang="ru-RU"/>
        </a:p>
      </dgm:t>
    </dgm:pt>
    <dgm:pt modelId="{2E83227E-FADE-4C53-833A-93DD6C1A284F}">
      <dgm:prSet/>
      <dgm:spPr/>
      <dgm:t>
        <a:bodyPr/>
        <a:lstStyle/>
        <a:p>
          <a:r>
            <a:rPr lang="ru-RU" smtClean="0"/>
            <a:t>Соответствие учебно-методического и информационного обеспечения реализации ООП </a:t>
          </a:r>
          <a:endParaRPr lang="ru-RU"/>
        </a:p>
      </dgm:t>
    </dgm:pt>
    <dgm:pt modelId="{22393424-5D65-4305-AEFA-5C0131E17DC6}" type="parTrans" cxnId="{C14624B6-0188-444A-82A2-AF297E7B1DB7}">
      <dgm:prSet/>
      <dgm:spPr/>
      <dgm:t>
        <a:bodyPr/>
        <a:lstStyle/>
        <a:p>
          <a:endParaRPr lang="ru-RU"/>
        </a:p>
      </dgm:t>
    </dgm:pt>
    <dgm:pt modelId="{A7272D38-9C84-4DF8-B508-CCA85F979B2A}" type="sibTrans" cxnId="{C14624B6-0188-444A-82A2-AF297E7B1DB7}">
      <dgm:prSet/>
      <dgm:spPr/>
      <dgm:t>
        <a:bodyPr/>
        <a:lstStyle/>
        <a:p>
          <a:endParaRPr lang="ru-RU"/>
        </a:p>
      </dgm:t>
    </dgm:pt>
    <dgm:pt modelId="{076DDFAA-7549-426E-9B39-E6B2ED74551C}">
      <dgm:prSet/>
      <dgm:spPr/>
      <dgm:t>
        <a:bodyPr/>
        <a:lstStyle/>
        <a:p>
          <a:endParaRPr lang="ru-RU"/>
        </a:p>
      </dgm:t>
    </dgm:pt>
    <dgm:pt modelId="{57CD69F2-2D90-4630-B017-CA7374E63436}" type="parTrans" cxnId="{F3709363-52D5-45A9-B408-7C79E3ED7752}">
      <dgm:prSet/>
      <dgm:spPr/>
      <dgm:t>
        <a:bodyPr/>
        <a:lstStyle/>
        <a:p>
          <a:endParaRPr lang="ru-RU"/>
        </a:p>
      </dgm:t>
    </dgm:pt>
    <dgm:pt modelId="{1F8A01DF-4AAA-46E3-ABDF-D12D19D88D13}" type="sibTrans" cxnId="{F3709363-52D5-45A9-B408-7C79E3ED7752}">
      <dgm:prSet/>
      <dgm:spPr/>
      <dgm:t>
        <a:bodyPr/>
        <a:lstStyle/>
        <a:p>
          <a:endParaRPr lang="ru-RU"/>
        </a:p>
      </dgm:t>
    </dgm:pt>
    <dgm:pt modelId="{4104402F-041F-46DB-B143-7F155B5E35C1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Соответствие психолого-педагогических условий требованиям ФГОС</a:t>
          </a:r>
        </a:p>
        <a:p>
          <a:pPr marL="171450" lvl="1" indent="0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54F74E4A-0299-4A30-80A7-63737EA01F01}" type="parTrans" cxnId="{DDEC60BD-F564-470E-B42D-61F30AB8B4A9}">
      <dgm:prSet/>
      <dgm:spPr/>
      <dgm:t>
        <a:bodyPr/>
        <a:lstStyle/>
        <a:p>
          <a:endParaRPr lang="ru-RU"/>
        </a:p>
      </dgm:t>
    </dgm:pt>
    <dgm:pt modelId="{80F2A8D3-A61E-4F04-88E9-3E5C3E72C233}" type="sibTrans" cxnId="{DDEC60BD-F564-470E-B42D-61F30AB8B4A9}">
      <dgm:prSet/>
      <dgm:spPr/>
      <dgm:t>
        <a:bodyPr/>
        <a:lstStyle/>
        <a:p>
          <a:endParaRPr lang="ru-RU"/>
        </a:p>
      </dgm:t>
    </dgm:pt>
    <dgm:pt modelId="{1047788F-8617-492E-B620-9F8A1ECAAD60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Соответствие материально- технической базы требованиям ФГОС</a:t>
          </a:r>
        </a:p>
        <a:p>
          <a:pPr marL="171450" lvl="1" indent="0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807D979B-065D-4396-8C52-72E58D4ECA5C}" type="parTrans" cxnId="{97F4A558-A832-4495-ACB9-48A1BC7478FB}">
      <dgm:prSet/>
      <dgm:spPr/>
      <dgm:t>
        <a:bodyPr/>
        <a:lstStyle/>
        <a:p>
          <a:endParaRPr lang="ru-RU"/>
        </a:p>
      </dgm:t>
    </dgm:pt>
    <dgm:pt modelId="{53EDE06A-801D-4FCB-98FA-6F7EFA6FDBA1}" type="sibTrans" cxnId="{97F4A558-A832-4495-ACB9-48A1BC7478FB}">
      <dgm:prSet/>
      <dgm:spPr/>
      <dgm:t>
        <a:bodyPr/>
        <a:lstStyle/>
        <a:p>
          <a:endParaRPr lang="ru-RU"/>
        </a:p>
      </dgm:t>
    </dgm:pt>
    <dgm:pt modelId="{F3EE432F-78ED-4AA8-B692-E405CAB91560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Результаты обучения</a:t>
          </a:r>
        </a:p>
        <a:p>
          <a:pPr marL="171450" lvl="1" indent="0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83EDC380-EE5C-42EC-B8AF-4F8C7B9BB2EE}" type="parTrans" cxnId="{4AF1297C-E2D4-4D48-B107-828BA7A7751D}">
      <dgm:prSet/>
      <dgm:spPr/>
      <dgm:t>
        <a:bodyPr/>
        <a:lstStyle/>
        <a:p>
          <a:endParaRPr lang="ru-RU"/>
        </a:p>
      </dgm:t>
    </dgm:pt>
    <dgm:pt modelId="{AEEF9EB2-60F1-423B-807B-CBE3D70E21A8}" type="sibTrans" cxnId="{4AF1297C-E2D4-4D48-B107-828BA7A7751D}">
      <dgm:prSet/>
      <dgm:spPr/>
      <dgm:t>
        <a:bodyPr/>
        <a:lstStyle/>
        <a:p>
          <a:endParaRPr lang="ru-RU"/>
        </a:p>
      </dgm:t>
    </dgm:pt>
    <dgm:pt modelId="{E37A0EC0-78F4-4C63-8C07-FED4D66AC21E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Социальный паспорт </a:t>
          </a:r>
        </a:p>
        <a:p>
          <a:pPr marL="171450" lvl="1" indent="0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04500130-462C-43C9-B0D9-4BFB9FE0C367}" type="parTrans" cxnId="{304C017F-E431-4B6F-AFDE-A5E4C12BC2EE}">
      <dgm:prSet/>
      <dgm:spPr/>
      <dgm:t>
        <a:bodyPr/>
        <a:lstStyle/>
        <a:p>
          <a:endParaRPr lang="ru-RU"/>
        </a:p>
      </dgm:t>
    </dgm:pt>
    <dgm:pt modelId="{9AC81B83-A57A-4218-A72E-05F671F0A890}" type="sibTrans" cxnId="{304C017F-E431-4B6F-AFDE-A5E4C12BC2EE}">
      <dgm:prSet/>
      <dgm:spPr/>
      <dgm:t>
        <a:bodyPr/>
        <a:lstStyle/>
        <a:p>
          <a:endParaRPr lang="ru-RU"/>
        </a:p>
      </dgm:t>
    </dgm:pt>
    <dgm:pt modelId="{9CDA6CF4-7007-417B-8042-58134ED62157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Система управления</a:t>
          </a:r>
        </a:p>
        <a:p>
          <a:pPr marL="171450" lvl="1" indent="0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C7A542B3-53D0-42E6-AA2E-BBA84606ECC9}" type="parTrans" cxnId="{DB28F528-735D-4DE8-AAE0-3CB714D1E7F7}">
      <dgm:prSet/>
      <dgm:spPr/>
      <dgm:t>
        <a:bodyPr/>
        <a:lstStyle/>
        <a:p>
          <a:endParaRPr lang="ru-RU"/>
        </a:p>
      </dgm:t>
    </dgm:pt>
    <dgm:pt modelId="{1F0FC043-AA1B-4C52-8D6A-B7649E37C39D}" type="sibTrans" cxnId="{DB28F528-735D-4DE8-AAE0-3CB714D1E7F7}">
      <dgm:prSet/>
      <dgm:spPr/>
      <dgm:t>
        <a:bodyPr/>
        <a:lstStyle/>
        <a:p>
          <a:endParaRPr lang="ru-RU"/>
        </a:p>
      </dgm:t>
    </dgm:pt>
    <dgm:pt modelId="{1982C5A6-4B40-4AD6-A551-85304FDF1CFA}" type="pres">
      <dgm:prSet presAssocID="{D1A1BFC8-6733-4FDE-A91E-20E2C3AA221B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493C95-D9AB-40ED-8E92-C713419AD096}" type="pres">
      <dgm:prSet presAssocID="{3D8D05D5-F667-403A-A696-C31A794EC976}" presName="compNode" presStyleCnt="0"/>
      <dgm:spPr/>
    </dgm:pt>
    <dgm:pt modelId="{9301CC9A-77BB-48A2-9E1C-108DA12D8902}" type="pres">
      <dgm:prSet presAssocID="{3D8D05D5-F667-403A-A696-C31A794EC976}" presName="childRec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AC4F9B-35B0-4A2C-98FB-0665244CC4C2}" type="pres">
      <dgm:prSet presAssocID="{3D8D05D5-F667-403A-A696-C31A794EC97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0E0A4B-9812-43C7-9709-9B3F809D1D4D}" type="pres">
      <dgm:prSet presAssocID="{3D8D05D5-F667-403A-A696-C31A794EC976}" presName="parentRect" presStyleLbl="alignNode1" presStyleIdx="0" presStyleCnt="8"/>
      <dgm:spPr/>
      <dgm:t>
        <a:bodyPr/>
        <a:lstStyle/>
        <a:p>
          <a:endParaRPr lang="ru-RU"/>
        </a:p>
      </dgm:t>
    </dgm:pt>
    <dgm:pt modelId="{1968B792-D538-4122-B247-C4F0574C51F7}" type="pres">
      <dgm:prSet presAssocID="{3D8D05D5-F667-403A-A696-C31A794EC976}" presName="adorn" presStyleLbl="fgAccFollowNode1" presStyleIdx="0" presStyleCnt="8"/>
      <dgm:spPr>
        <a:blipFill>
          <a:blip xmlns:r="http://schemas.openxmlformats.org/officeDocument/2006/relationships" r:embed="rId1" cstate="print">
            <a:duotone>
              <a:schemeClr val="accent5">
                <a:alpha val="90000"/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5">
                <a:alpha val="90000"/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ru-RU"/>
        </a:p>
      </dgm:t>
    </dgm:pt>
    <dgm:pt modelId="{30C13D64-8A76-4825-AC2A-896605E0CCE0}" type="pres">
      <dgm:prSet presAssocID="{F702543F-47C3-430E-BF7A-61C9E1A0CC3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C53CA33-DFF3-44E9-AF56-7689198E8A97}" type="pres">
      <dgm:prSet presAssocID="{1A67AD23-74D2-4057-A67A-B937018E79A2}" presName="compNode" presStyleCnt="0"/>
      <dgm:spPr/>
    </dgm:pt>
    <dgm:pt modelId="{1DAA096E-0E56-4E63-B632-9359C7E7FCDF}" type="pres">
      <dgm:prSet presAssocID="{1A67AD23-74D2-4057-A67A-B937018E79A2}" presName="childRec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8C4784-5518-4229-9E88-BE32E1D4554C}" type="pres">
      <dgm:prSet presAssocID="{1A67AD23-74D2-4057-A67A-B937018E79A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46B54E-310E-4BCE-8876-CFCA434CEAAE}" type="pres">
      <dgm:prSet presAssocID="{1A67AD23-74D2-4057-A67A-B937018E79A2}" presName="parentRect" presStyleLbl="alignNode1" presStyleIdx="1" presStyleCnt="8"/>
      <dgm:spPr/>
      <dgm:t>
        <a:bodyPr/>
        <a:lstStyle/>
        <a:p>
          <a:endParaRPr lang="ru-RU"/>
        </a:p>
      </dgm:t>
    </dgm:pt>
    <dgm:pt modelId="{4B39D8AB-1FF6-42F7-84B9-E6D1B064EA9A}" type="pres">
      <dgm:prSet presAssocID="{1A67AD23-74D2-4057-A67A-B937018E79A2}" presName="adorn" presStyleLbl="fgAccFollowNode1" presStyleIdx="1" presStyleCnt="8"/>
      <dgm:spPr>
        <a:blipFill>
          <a:blip xmlns:r="http://schemas.openxmlformats.org/officeDocument/2006/relationships" r:embed="rId2" cstate="print">
            <a:duotone>
              <a:schemeClr val="accent5">
                <a:alpha val="90000"/>
                <a:hueOff val="-1055965"/>
                <a:satOff val="-1831"/>
                <a:lumOff val="-184"/>
                <a:alphaOff val="0"/>
                <a:shade val="20000"/>
                <a:satMod val="200000"/>
              </a:schemeClr>
              <a:schemeClr val="accent5">
                <a:alpha val="90000"/>
                <a:hueOff val="-1055965"/>
                <a:satOff val="-1831"/>
                <a:lumOff val="-184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ru-RU"/>
        </a:p>
      </dgm:t>
    </dgm:pt>
    <dgm:pt modelId="{D702889D-2032-4FCE-B789-1FD951544808}" type="pres">
      <dgm:prSet presAssocID="{2FEED065-3643-4465-B43C-B32DEA048DB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791F1AE-BE23-49A8-8E96-90A9FCDBF1D6}" type="pres">
      <dgm:prSet presAssocID="{50567D3C-C83A-4070-9C8C-32A1A91AAE64}" presName="compNode" presStyleCnt="0"/>
      <dgm:spPr/>
    </dgm:pt>
    <dgm:pt modelId="{361D8FFB-FB14-4153-BD2E-8E30785D4584}" type="pres">
      <dgm:prSet presAssocID="{50567D3C-C83A-4070-9C8C-32A1A91AAE64}" presName="childRec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28F435-956C-4861-9EE3-53141588CDEE}" type="pres">
      <dgm:prSet presAssocID="{50567D3C-C83A-4070-9C8C-32A1A91AAE6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CE2799-7721-4B5F-949C-5F26142F0445}" type="pres">
      <dgm:prSet presAssocID="{50567D3C-C83A-4070-9C8C-32A1A91AAE64}" presName="parentRect" presStyleLbl="alignNode1" presStyleIdx="2" presStyleCnt="8"/>
      <dgm:spPr/>
      <dgm:t>
        <a:bodyPr/>
        <a:lstStyle/>
        <a:p>
          <a:endParaRPr lang="ru-RU"/>
        </a:p>
      </dgm:t>
    </dgm:pt>
    <dgm:pt modelId="{B5914146-6FAE-4EAF-827B-4B12D0B33D91}" type="pres">
      <dgm:prSet presAssocID="{50567D3C-C83A-4070-9C8C-32A1A91AAE64}" presName="adorn" presStyleLbl="fgAccFollowNode1" presStyleIdx="2" presStyleCnt="8"/>
      <dgm:spPr>
        <a:blipFill>
          <a:blip xmlns:r="http://schemas.openxmlformats.org/officeDocument/2006/relationships" r:embed="rId3" cstate="print">
            <a:duotone>
              <a:schemeClr val="accent5">
                <a:alpha val="90000"/>
                <a:hueOff val="-2111930"/>
                <a:satOff val="-3662"/>
                <a:lumOff val="-368"/>
                <a:alphaOff val="0"/>
                <a:shade val="20000"/>
                <a:satMod val="200000"/>
              </a:schemeClr>
              <a:schemeClr val="accent5">
                <a:alpha val="90000"/>
                <a:hueOff val="-2111930"/>
                <a:satOff val="-3662"/>
                <a:lumOff val="-368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37BAB7E-8F2A-4358-AE43-11D22A5A013B}" type="pres">
      <dgm:prSet presAssocID="{575EF4BB-85DA-4070-BF19-AA6401A5AF8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78EC525-F2D9-41B2-A5CD-E1720D3E3DA4}" type="pres">
      <dgm:prSet presAssocID="{84B4F194-C594-4685-A00E-D0D7E185130D}" presName="compNode" presStyleCnt="0"/>
      <dgm:spPr/>
    </dgm:pt>
    <dgm:pt modelId="{29F32557-6756-4762-BDD2-45C2E770BEFF}" type="pres">
      <dgm:prSet presAssocID="{84B4F194-C594-4685-A00E-D0D7E185130D}" presName="childRec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97795F-51E5-4654-A9A6-C87D54DD109C}" type="pres">
      <dgm:prSet presAssocID="{84B4F194-C594-4685-A00E-D0D7E185130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2A720-B732-4096-9B00-D83B71C372A0}" type="pres">
      <dgm:prSet presAssocID="{84B4F194-C594-4685-A00E-D0D7E185130D}" presName="parentRect" presStyleLbl="alignNode1" presStyleIdx="3" presStyleCnt="8"/>
      <dgm:spPr/>
      <dgm:t>
        <a:bodyPr/>
        <a:lstStyle/>
        <a:p>
          <a:endParaRPr lang="ru-RU"/>
        </a:p>
      </dgm:t>
    </dgm:pt>
    <dgm:pt modelId="{17176822-1794-437B-9937-4F07A9B4C1C4}" type="pres">
      <dgm:prSet presAssocID="{84B4F194-C594-4685-A00E-D0D7E185130D}" presName="adorn" presStyleLbl="fgAccFollowNode1" presStyleIdx="3" presStyleCnt="8"/>
      <dgm:spPr>
        <a:blipFill>
          <a:blip xmlns:r="http://schemas.openxmlformats.org/officeDocument/2006/relationships" r:embed="rId4" cstate="print">
            <a:duotone>
              <a:schemeClr val="accent5">
                <a:alpha val="90000"/>
                <a:hueOff val="-3167895"/>
                <a:satOff val="-5493"/>
                <a:lumOff val="-552"/>
                <a:alphaOff val="0"/>
                <a:shade val="20000"/>
                <a:satMod val="200000"/>
              </a:schemeClr>
              <a:schemeClr val="accent5">
                <a:alpha val="90000"/>
                <a:hueOff val="-3167895"/>
                <a:satOff val="-5493"/>
                <a:lumOff val="-552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9CC770E-C13D-4014-B0A1-BABACDA8EA32}" type="pres">
      <dgm:prSet presAssocID="{7FC34C10-E2EB-492C-A9AB-AC9E5670F5D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D7761BE-ECC2-41EF-8C3B-B964E4013E97}" type="pres">
      <dgm:prSet presAssocID="{FAB961D0-DC46-472C-B04E-0B7FD18D4802}" presName="compNode" presStyleCnt="0"/>
      <dgm:spPr/>
    </dgm:pt>
    <dgm:pt modelId="{00EB254E-5578-468B-9771-DE11E6313E94}" type="pres">
      <dgm:prSet presAssocID="{FAB961D0-DC46-472C-B04E-0B7FD18D4802}" presName="childRec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715A6A-9E9D-429D-AC47-28A8C9BE8CB9}" type="pres">
      <dgm:prSet presAssocID="{FAB961D0-DC46-472C-B04E-0B7FD18D480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7C367A-87DE-4157-95C5-7BCFB19FD8AE}" type="pres">
      <dgm:prSet presAssocID="{FAB961D0-DC46-472C-B04E-0B7FD18D4802}" presName="parentRect" presStyleLbl="alignNode1" presStyleIdx="4" presStyleCnt="8"/>
      <dgm:spPr/>
      <dgm:t>
        <a:bodyPr/>
        <a:lstStyle/>
        <a:p>
          <a:endParaRPr lang="ru-RU"/>
        </a:p>
      </dgm:t>
    </dgm:pt>
    <dgm:pt modelId="{73E6B2C8-EEF9-46EC-97D7-BE869037488F}" type="pres">
      <dgm:prSet presAssocID="{FAB961D0-DC46-472C-B04E-0B7FD18D4802}" presName="adorn" presStyleLbl="fgAccFollowNode1" presStyleIdx="4" presStyleCnt="8"/>
      <dgm:spPr>
        <a:blipFill>
          <a:blip xmlns:r="http://schemas.openxmlformats.org/officeDocument/2006/relationships" r:embed="rId5" cstate="print">
            <a:duotone>
              <a:schemeClr val="accent5">
                <a:alpha val="90000"/>
                <a:hueOff val="-4223860"/>
                <a:satOff val="-7323"/>
                <a:lumOff val="-737"/>
                <a:alphaOff val="0"/>
                <a:shade val="20000"/>
                <a:satMod val="200000"/>
              </a:schemeClr>
              <a:schemeClr val="accent5">
                <a:alpha val="90000"/>
                <a:hueOff val="-4223860"/>
                <a:satOff val="-7323"/>
                <a:lumOff val="-737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A08859D-1E50-4052-8EF6-D992E557ABE0}" type="pres">
      <dgm:prSet presAssocID="{AF33AC53-3265-4F57-ABF5-FF9CF9D1733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7B9D7E1-CF68-49F9-AF59-EAB4D391F42E}" type="pres">
      <dgm:prSet presAssocID="{2C5532E6-765E-4656-A480-5AA04FF27389}" presName="compNode" presStyleCnt="0"/>
      <dgm:spPr/>
    </dgm:pt>
    <dgm:pt modelId="{D219929E-1903-4A86-B13A-41EBF6D20EC6}" type="pres">
      <dgm:prSet presAssocID="{2C5532E6-765E-4656-A480-5AA04FF27389}" presName="childRec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5619AD-0812-473B-B93E-D6D10CE28704}" type="pres">
      <dgm:prSet presAssocID="{2C5532E6-765E-4656-A480-5AA04FF2738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91C539-C91B-46C5-9610-1228708C3B6F}" type="pres">
      <dgm:prSet presAssocID="{2C5532E6-765E-4656-A480-5AA04FF27389}" presName="parentRect" presStyleLbl="alignNode1" presStyleIdx="5" presStyleCnt="8"/>
      <dgm:spPr/>
      <dgm:t>
        <a:bodyPr/>
        <a:lstStyle/>
        <a:p>
          <a:endParaRPr lang="ru-RU"/>
        </a:p>
      </dgm:t>
    </dgm:pt>
    <dgm:pt modelId="{E54EE42C-A7AE-4125-9419-4F55FD2E1855}" type="pres">
      <dgm:prSet presAssocID="{2C5532E6-765E-4656-A480-5AA04FF27389}" presName="adorn" presStyleLbl="fgAccFollowNode1" presStyleIdx="5" presStyleCnt="8"/>
      <dgm:spPr>
        <a:blipFill>
          <a:blip xmlns:r="http://schemas.openxmlformats.org/officeDocument/2006/relationships" r:embed="rId6" cstate="print">
            <a:duotone>
              <a:schemeClr val="accent5">
                <a:alpha val="90000"/>
                <a:hueOff val="-5279825"/>
                <a:satOff val="-9154"/>
                <a:lumOff val="-921"/>
                <a:alphaOff val="0"/>
                <a:shade val="20000"/>
                <a:satMod val="200000"/>
              </a:schemeClr>
              <a:schemeClr val="accent5">
                <a:alpha val="90000"/>
                <a:hueOff val="-5279825"/>
                <a:satOff val="-9154"/>
                <a:lumOff val="-921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endParaRPr lang="ru-RU"/>
        </a:p>
      </dgm:t>
    </dgm:pt>
    <dgm:pt modelId="{912A98E4-5F53-4C3F-9BB8-BC824D4B5288}" type="pres">
      <dgm:prSet presAssocID="{5E618CE4-90C6-4279-B9C2-DDAD675D4AA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9B1C52E-6510-4D85-B0EF-0A874B147BA8}" type="pres">
      <dgm:prSet presAssocID="{3FFE87B7-50AF-4215-A0C9-6D9C100529E9}" presName="compNode" presStyleCnt="0"/>
      <dgm:spPr/>
    </dgm:pt>
    <dgm:pt modelId="{BC48D6C0-7E2E-4FEB-8D7E-5D3655FD7C53}" type="pres">
      <dgm:prSet presAssocID="{3FFE87B7-50AF-4215-A0C9-6D9C100529E9}" presName="childRec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AE84BA-5A29-4E8B-8487-0B89E276096D}" type="pres">
      <dgm:prSet presAssocID="{3FFE87B7-50AF-4215-A0C9-6D9C100529E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000C6F-1128-4DA8-8002-1C9922A6BE16}" type="pres">
      <dgm:prSet presAssocID="{3FFE87B7-50AF-4215-A0C9-6D9C100529E9}" presName="parentRect" presStyleLbl="alignNode1" presStyleIdx="6" presStyleCnt="8"/>
      <dgm:spPr/>
      <dgm:t>
        <a:bodyPr/>
        <a:lstStyle/>
        <a:p>
          <a:endParaRPr lang="ru-RU"/>
        </a:p>
      </dgm:t>
    </dgm:pt>
    <dgm:pt modelId="{120725A0-1B33-4C7C-B620-EDFC657B61E9}" type="pres">
      <dgm:prSet presAssocID="{3FFE87B7-50AF-4215-A0C9-6D9C100529E9}" presName="adorn" presStyleLbl="fgAccFollowNode1" presStyleIdx="6" presStyleCnt="8"/>
      <dgm:spPr>
        <a:blipFill>
          <a:blip xmlns:r="http://schemas.openxmlformats.org/officeDocument/2006/relationships" r:embed="rId7" cstate="print">
            <a:duotone>
              <a:schemeClr val="accent5">
                <a:alpha val="90000"/>
                <a:hueOff val="-6335790"/>
                <a:satOff val="-10985"/>
                <a:lumOff val="-1105"/>
                <a:alphaOff val="0"/>
                <a:shade val="20000"/>
                <a:satMod val="200000"/>
              </a:schemeClr>
              <a:schemeClr val="accent5">
                <a:alpha val="90000"/>
                <a:hueOff val="-6335790"/>
                <a:satOff val="-10985"/>
                <a:lumOff val="-1105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ru-RU"/>
        </a:p>
      </dgm:t>
    </dgm:pt>
    <dgm:pt modelId="{7ECD396C-1EFB-4D39-93E8-C8B49B89B6E4}" type="pres">
      <dgm:prSet presAssocID="{8D095622-3BA0-4F3C-894F-3F5810C1DA8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3987FAD-1B6A-43AF-B7A4-97400C0D2CA8}" type="pres">
      <dgm:prSet presAssocID="{7D5D296B-A75A-4F7F-9F8A-AB508A07A91F}" presName="compNode" presStyleCnt="0"/>
      <dgm:spPr/>
    </dgm:pt>
    <dgm:pt modelId="{E1849AFD-B01F-47DE-BCBA-4A6279FD3CB3}" type="pres">
      <dgm:prSet presAssocID="{7D5D296B-A75A-4F7F-9F8A-AB508A07A91F}" presName="childRec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EC90D5-3F5B-4F81-8E93-4A65DB14200D}" type="pres">
      <dgm:prSet presAssocID="{7D5D296B-A75A-4F7F-9F8A-AB508A07A91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8ABFD1-D5B1-4E0C-9E5E-F42C501BFFAF}" type="pres">
      <dgm:prSet presAssocID="{7D5D296B-A75A-4F7F-9F8A-AB508A07A91F}" presName="parentRect" presStyleLbl="alignNode1" presStyleIdx="7" presStyleCnt="8"/>
      <dgm:spPr/>
      <dgm:t>
        <a:bodyPr/>
        <a:lstStyle/>
        <a:p>
          <a:endParaRPr lang="ru-RU"/>
        </a:p>
      </dgm:t>
    </dgm:pt>
    <dgm:pt modelId="{837E12A3-18A0-42A0-BB66-F7C4E3A67451}" type="pres">
      <dgm:prSet presAssocID="{7D5D296B-A75A-4F7F-9F8A-AB508A07A91F}" presName="adorn" presStyleLbl="fgAccFollowNode1" presStyleIdx="7" presStyleCnt="8"/>
      <dgm:spPr>
        <a:blipFill>
          <a:blip xmlns:r="http://schemas.openxmlformats.org/officeDocument/2006/relationships" r:embed="rId8" cstate="print">
            <a:duotone>
              <a:schemeClr val="accent5">
                <a:alpha val="90000"/>
                <a:hueOff val="-7391755"/>
                <a:satOff val="-12816"/>
                <a:lumOff val="-1289"/>
                <a:alphaOff val="0"/>
                <a:shade val="20000"/>
                <a:satMod val="200000"/>
              </a:schemeClr>
              <a:schemeClr val="accent5">
                <a:alpha val="90000"/>
                <a:hueOff val="-7391755"/>
                <a:satOff val="-12816"/>
                <a:lumOff val="-1289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</dgm:ptLst>
  <dgm:cxnLst>
    <dgm:cxn modelId="{73421D5A-9623-4156-8EA0-CAC53F8D9A2A}" type="presOf" srcId="{FAB961D0-DC46-472C-B04E-0B7FD18D4802}" destId="{AC715A6A-9E9D-429D-AC47-28A8C9BE8CB9}" srcOrd="0" destOrd="0" presId="urn:microsoft.com/office/officeart/2005/8/layout/bList2"/>
    <dgm:cxn modelId="{610F0F43-3358-4DD0-9184-9AC73284A1B8}" type="presOf" srcId="{D1A1BFC8-6733-4FDE-A91E-20E2C3AA221B}" destId="{1982C5A6-4B40-4AD6-A551-85304FDF1CFA}" srcOrd="0" destOrd="0" presId="urn:microsoft.com/office/officeart/2005/8/layout/bList2"/>
    <dgm:cxn modelId="{674DFFA5-8E3C-4BD9-814A-D4FC7461BA76}" type="presOf" srcId="{0DA16316-E9FB-4706-997E-96A13856A1DE}" destId="{1DAA096E-0E56-4E63-B632-9359C7E7FCDF}" srcOrd="0" destOrd="2" presId="urn:microsoft.com/office/officeart/2005/8/layout/bList2"/>
    <dgm:cxn modelId="{E12963F6-134D-4E0D-9809-E9B5E7D8E36D}" srcId="{3D8D05D5-F667-403A-A696-C31A794EC976}" destId="{99140F41-BC73-42C6-97C3-A9762B045CB1}" srcOrd="0" destOrd="0" parTransId="{81909BAE-8B45-4D07-9A3E-4A66DCFFD82C}" sibTransId="{D3264F69-7086-41E2-904B-4D08654EA099}"/>
    <dgm:cxn modelId="{D0A45354-4650-4CD4-8DA7-15FD75E398EF}" type="presOf" srcId="{1A67AD23-74D2-4057-A67A-B937018E79A2}" destId="{7746B54E-310E-4BCE-8876-CFCA434CEAAE}" srcOrd="1" destOrd="0" presId="urn:microsoft.com/office/officeart/2005/8/layout/bList2"/>
    <dgm:cxn modelId="{DDEC60BD-F564-470E-B42D-61F30AB8B4A9}" srcId="{84B4F194-C594-4685-A00E-D0D7E185130D}" destId="{4104402F-041F-46DB-B143-7F155B5E35C1}" srcOrd="0" destOrd="0" parTransId="{54F74E4A-0299-4A30-80A7-63737EA01F01}" sibTransId="{80F2A8D3-A61E-4F04-88E9-3E5C3E72C233}"/>
    <dgm:cxn modelId="{33DFF34C-51F5-45AA-8E1B-D3FB5A5513AC}" type="presOf" srcId="{3D8D05D5-F667-403A-A696-C31A794EC976}" destId="{CA0E0A4B-9812-43C7-9709-9B3F809D1D4D}" srcOrd="1" destOrd="0" presId="urn:microsoft.com/office/officeart/2005/8/layout/bList2"/>
    <dgm:cxn modelId="{772A41C4-63A6-4580-BD09-0465DEB5B982}" type="presOf" srcId="{7FC34C10-E2EB-492C-A9AB-AC9E5670F5DD}" destId="{19CC770E-C13D-4014-B0A1-BABACDA8EA32}" srcOrd="0" destOrd="0" presId="urn:microsoft.com/office/officeart/2005/8/layout/bList2"/>
    <dgm:cxn modelId="{FBCAF78E-BCAB-4815-83F5-9E2D5D155A75}" type="presOf" srcId="{7D5D296B-A75A-4F7F-9F8A-AB508A07A91F}" destId="{82EC90D5-3F5B-4F81-8E93-4A65DB14200D}" srcOrd="0" destOrd="0" presId="urn:microsoft.com/office/officeart/2005/8/layout/bList2"/>
    <dgm:cxn modelId="{119079F5-36C8-46CE-A978-47461240743B}" type="presOf" srcId="{FAB961D0-DC46-472C-B04E-0B7FD18D4802}" destId="{777C367A-87DE-4157-95C5-7BCFB19FD8AE}" srcOrd="1" destOrd="0" presId="urn:microsoft.com/office/officeart/2005/8/layout/bList2"/>
    <dgm:cxn modelId="{BB5A7169-6AF9-4A1B-B526-A721644B3143}" type="presOf" srcId="{7D5D296B-A75A-4F7F-9F8A-AB508A07A91F}" destId="{078ABFD1-D5B1-4E0C-9E5E-F42C501BFFAF}" srcOrd="1" destOrd="0" presId="urn:microsoft.com/office/officeart/2005/8/layout/bList2"/>
    <dgm:cxn modelId="{FB225528-35EF-4D02-8CF1-C4FF220E575A}" type="presOf" srcId="{E37A0EC0-78F4-4C63-8C07-FED4D66AC21E}" destId="{BC48D6C0-7E2E-4FEB-8D7E-5D3655FD7C53}" srcOrd="0" destOrd="0" presId="urn:microsoft.com/office/officeart/2005/8/layout/bList2"/>
    <dgm:cxn modelId="{1CD514F2-C48D-48BD-8A1F-21768219AEA6}" srcId="{D1A1BFC8-6733-4FDE-A91E-20E2C3AA221B}" destId="{84B4F194-C594-4685-A00E-D0D7E185130D}" srcOrd="3" destOrd="0" parTransId="{2D30B02E-C1F1-48EE-B316-F59DCEC78101}" sibTransId="{7FC34C10-E2EB-492C-A9AB-AC9E5670F5DD}"/>
    <dgm:cxn modelId="{25EEBB1D-FB0D-4189-BDC3-421FE77592D9}" srcId="{3D8D05D5-F667-403A-A696-C31A794EC976}" destId="{46660586-DCE4-40DB-9DAA-0CF63532B0C4}" srcOrd="1" destOrd="0" parTransId="{79196DBF-E17A-4FBC-A6DD-F7D4EE626F40}" sibTransId="{434096A0-B918-4472-AEE5-0E87F708E167}"/>
    <dgm:cxn modelId="{72C8D9C7-90D2-4815-87E3-05BADAF98129}" type="presOf" srcId="{84B4F194-C594-4685-A00E-D0D7E185130D}" destId="{2897795F-51E5-4654-A9A6-C87D54DD109C}" srcOrd="0" destOrd="0" presId="urn:microsoft.com/office/officeart/2005/8/layout/bList2"/>
    <dgm:cxn modelId="{EECE3DED-A43F-4ECA-8198-421A5CFA2B49}" srcId="{1A67AD23-74D2-4057-A67A-B937018E79A2}" destId="{0DA16316-E9FB-4706-997E-96A13856A1DE}" srcOrd="2" destOrd="0" parTransId="{808B6C55-C369-4440-A54B-5A83032FDBA2}" sibTransId="{25653567-2E00-4C19-ABB9-1B8ED4F477FA}"/>
    <dgm:cxn modelId="{2AA90061-6E34-466D-A5CE-DFBA138397A1}" srcId="{D1A1BFC8-6733-4FDE-A91E-20E2C3AA221B}" destId="{7D5D296B-A75A-4F7F-9F8A-AB508A07A91F}" srcOrd="7" destOrd="0" parTransId="{E570678E-D4C6-4D9B-BF78-32D4E1CE5DF8}" sibTransId="{02D6A8A3-9570-43C8-8D7D-0DDF40FFB939}"/>
    <dgm:cxn modelId="{7CBF64F9-2DED-4091-9767-72242E157866}" type="presOf" srcId="{2E83227E-FADE-4C53-833A-93DD6C1A284F}" destId="{361D8FFB-FB14-4153-BD2E-8E30785D4584}" srcOrd="0" destOrd="0" presId="urn:microsoft.com/office/officeart/2005/8/layout/bList2"/>
    <dgm:cxn modelId="{C282B5D5-8C5A-4817-86D5-C45204C221BD}" type="presOf" srcId="{076DDFAA-7549-426E-9B39-E6B2ED74551C}" destId="{361D8FFB-FB14-4153-BD2E-8E30785D4584}" srcOrd="0" destOrd="1" presId="urn:microsoft.com/office/officeart/2005/8/layout/bList2"/>
    <dgm:cxn modelId="{CC4EF630-C661-4502-B846-D33F76D59796}" srcId="{D1A1BFC8-6733-4FDE-A91E-20E2C3AA221B}" destId="{3D8D05D5-F667-403A-A696-C31A794EC976}" srcOrd="0" destOrd="0" parTransId="{105D8AF0-C4D0-4BC8-B6D8-D467A59F8E23}" sibTransId="{F702543F-47C3-430E-BF7A-61C9E1A0CC34}"/>
    <dgm:cxn modelId="{2123910E-F477-4ECE-B01E-50D1F0CCE2DE}" type="presOf" srcId="{F3EE432F-78ED-4AA8-B692-E405CAB91560}" destId="{D219929E-1903-4A86-B13A-41EBF6D20EC6}" srcOrd="0" destOrd="0" presId="urn:microsoft.com/office/officeart/2005/8/layout/bList2"/>
    <dgm:cxn modelId="{049E7C8F-2B5F-4B1A-81AF-29ABBC2C6E27}" type="presOf" srcId="{84B4F194-C594-4685-A00E-D0D7E185130D}" destId="{EA92A720-B732-4096-9B00-D83B71C372A0}" srcOrd="1" destOrd="0" presId="urn:microsoft.com/office/officeart/2005/8/layout/bList2"/>
    <dgm:cxn modelId="{3AFE25F4-94DC-490C-BA32-ADD71729531B}" type="presOf" srcId="{1047788F-8617-492E-B620-9F8A1ECAAD60}" destId="{00EB254E-5578-468B-9771-DE11E6313E94}" srcOrd="0" destOrd="0" presId="urn:microsoft.com/office/officeart/2005/8/layout/bList2"/>
    <dgm:cxn modelId="{14849556-1D86-4E96-8DB5-9A5870BDB8B5}" type="presOf" srcId="{3FFE87B7-50AF-4215-A0C9-6D9C100529E9}" destId="{6F000C6F-1128-4DA8-8002-1C9922A6BE16}" srcOrd="1" destOrd="0" presId="urn:microsoft.com/office/officeart/2005/8/layout/bList2"/>
    <dgm:cxn modelId="{DB28F528-735D-4DE8-AAE0-3CB714D1E7F7}" srcId="{7D5D296B-A75A-4F7F-9F8A-AB508A07A91F}" destId="{9CDA6CF4-7007-417B-8042-58134ED62157}" srcOrd="0" destOrd="0" parTransId="{C7A542B3-53D0-42E6-AA2E-BBA84606ECC9}" sibTransId="{1F0FC043-AA1B-4C52-8D6A-B7649E37C39D}"/>
    <dgm:cxn modelId="{D409AC88-A9D5-4FFE-A4A4-4D634F3DF626}" type="presOf" srcId="{50567D3C-C83A-4070-9C8C-32A1A91AAE64}" destId="{5FCE2799-7721-4B5F-949C-5F26142F0445}" srcOrd="1" destOrd="0" presId="urn:microsoft.com/office/officeart/2005/8/layout/bList2"/>
    <dgm:cxn modelId="{2435DEB3-C5F4-4AF4-A7D2-68DFEAE7E287}" type="presOf" srcId="{F2DBADAE-628A-45F1-8AC3-9EDD55F5C0EC}" destId="{1DAA096E-0E56-4E63-B632-9359C7E7FCDF}" srcOrd="0" destOrd="1" presId="urn:microsoft.com/office/officeart/2005/8/layout/bList2"/>
    <dgm:cxn modelId="{44F088E6-76AD-4707-98B8-95A9A66AEED9}" type="presOf" srcId="{3D8D05D5-F667-403A-A696-C31A794EC976}" destId="{E4AC4F9B-35B0-4A2C-98FB-0665244CC4C2}" srcOrd="0" destOrd="0" presId="urn:microsoft.com/office/officeart/2005/8/layout/bList2"/>
    <dgm:cxn modelId="{F3E780BF-12E1-4F67-9D44-C481C566F71B}" srcId="{D1A1BFC8-6733-4FDE-A91E-20E2C3AA221B}" destId="{1A67AD23-74D2-4057-A67A-B937018E79A2}" srcOrd="1" destOrd="0" parTransId="{153C81D5-F895-42DF-ADA4-8F7C4BA61EB6}" sibTransId="{2FEED065-3643-4465-B43C-B32DEA048DBD}"/>
    <dgm:cxn modelId="{52C38826-F049-4B68-B4C6-25EF5A7F8562}" type="presOf" srcId="{2C5532E6-765E-4656-A480-5AA04FF27389}" destId="{E291C539-C91B-46C5-9610-1228708C3B6F}" srcOrd="1" destOrd="0" presId="urn:microsoft.com/office/officeart/2005/8/layout/bList2"/>
    <dgm:cxn modelId="{9FA7401C-4003-404D-9115-8CD07739A030}" type="presOf" srcId="{AF33AC53-3265-4F57-ABF5-FF9CF9D17330}" destId="{3A08859D-1E50-4052-8EF6-D992E557ABE0}" srcOrd="0" destOrd="0" presId="urn:microsoft.com/office/officeart/2005/8/layout/bList2"/>
    <dgm:cxn modelId="{F2FD3760-4BF0-4D80-BFA4-F7647503604A}" type="presOf" srcId="{575EF4BB-85DA-4070-BF19-AA6401A5AF8C}" destId="{637BAB7E-8F2A-4358-AE43-11D22A5A013B}" srcOrd="0" destOrd="0" presId="urn:microsoft.com/office/officeart/2005/8/layout/bList2"/>
    <dgm:cxn modelId="{9B8C51B3-2D1E-4B1E-99F1-B1F1D248BB38}" type="presOf" srcId="{2C5532E6-765E-4656-A480-5AA04FF27389}" destId="{765619AD-0812-473B-B93E-D6D10CE28704}" srcOrd="0" destOrd="0" presId="urn:microsoft.com/office/officeart/2005/8/layout/bList2"/>
    <dgm:cxn modelId="{B8248E3E-D63E-4CE9-BED2-6F34346685AC}" type="presOf" srcId="{5E618CE4-90C6-4279-B9C2-DDAD675D4AAC}" destId="{912A98E4-5F53-4C3F-9BB8-BC824D4B5288}" srcOrd="0" destOrd="0" presId="urn:microsoft.com/office/officeart/2005/8/layout/bList2"/>
    <dgm:cxn modelId="{DFB1F9B0-443D-4A62-A6ED-55A9ADDE30DD}" type="presOf" srcId="{8D095622-3BA0-4F3C-894F-3F5810C1DA8E}" destId="{7ECD396C-1EFB-4D39-93E8-C8B49B89B6E4}" srcOrd="0" destOrd="0" presId="urn:microsoft.com/office/officeart/2005/8/layout/bList2"/>
    <dgm:cxn modelId="{97F4A558-A832-4495-ACB9-48A1BC7478FB}" srcId="{FAB961D0-DC46-472C-B04E-0B7FD18D4802}" destId="{1047788F-8617-492E-B620-9F8A1ECAAD60}" srcOrd="0" destOrd="0" parTransId="{807D979B-065D-4396-8C52-72E58D4ECA5C}" sibTransId="{53EDE06A-801D-4FCB-98FA-6F7EFA6FDBA1}"/>
    <dgm:cxn modelId="{C6066ADA-8E65-4DF7-AF98-C7067853B735}" srcId="{1A67AD23-74D2-4057-A67A-B937018E79A2}" destId="{1E432AFA-9AC5-4A4F-9456-5225BCB7264F}" srcOrd="0" destOrd="0" parTransId="{AAB86CE5-8C7D-459D-A7CF-AD88A6C287C8}" sibTransId="{CF5DE042-DD0D-4129-9503-ADDD9C7B891E}"/>
    <dgm:cxn modelId="{08C5310C-8647-4B77-81BE-36DFDB217678}" type="presOf" srcId="{1A67AD23-74D2-4057-A67A-B937018E79A2}" destId="{1B8C4784-5518-4229-9E88-BE32E1D4554C}" srcOrd="0" destOrd="0" presId="urn:microsoft.com/office/officeart/2005/8/layout/bList2"/>
    <dgm:cxn modelId="{BC7FF78B-DB33-42B3-90B1-0E4A066ED94F}" type="presOf" srcId="{1E432AFA-9AC5-4A4F-9456-5225BCB7264F}" destId="{1DAA096E-0E56-4E63-B632-9359C7E7FCDF}" srcOrd="0" destOrd="0" presId="urn:microsoft.com/office/officeart/2005/8/layout/bList2"/>
    <dgm:cxn modelId="{6C532375-B5E0-4C66-B0D9-CCD577AC998A}" srcId="{D1A1BFC8-6733-4FDE-A91E-20E2C3AA221B}" destId="{2C5532E6-765E-4656-A480-5AA04FF27389}" srcOrd="5" destOrd="0" parTransId="{ABE58C16-31A4-411E-9E93-2B5F254D5885}" sibTransId="{5E618CE4-90C6-4279-B9C2-DDAD675D4AAC}"/>
    <dgm:cxn modelId="{9E05CD8C-6E66-4C4B-AD20-1E273ED650B5}" type="presOf" srcId="{99140F41-BC73-42C6-97C3-A9762B045CB1}" destId="{9301CC9A-77BB-48A2-9E1C-108DA12D8902}" srcOrd="0" destOrd="0" presId="urn:microsoft.com/office/officeart/2005/8/layout/bList2"/>
    <dgm:cxn modelId="{767C230C-CDC1-43F7-B95C-3013FF72E35B}" type="presOf" srcId="{46660586-DCE4-40DB-9DAA-0CF63532B0C4}" destId="{9301CC9A-77BB-48A2-9E1C-108DA12D8902}" srcOrd="0" destOrd="1" presId="urn:microsoft.com/office/officeart/2005/8/layout/bList2"/>
    <dgm:cxn modelId="{304C017F-E431-4B6F-AFDE-A5E4C12BC2EE}" srcId="{3FFE87B7-50AF-4215-A0C9-6D9C100529E9}" destId="{E37A0EC0-78F4-4C63-8C07-FED4D66AC21E}" srcOrd="0" destOrd="0" parTransId="{04500130-462C-43C9-B0D9-4BFB9FE0C367}" sibTransId="{9AC81B83-A57A-4218-A72E-05F671F0A890}"/>
    <dgm:cxn modelId="{C14624B6-0188-444A-82A2-AF297E7B1DB7}" srcId="{50567D3C-C83A-4070-9C8C-32A1A91AAE64}" destId="{2E83227E-FADE-4C53-833A-93DD6C1A284F}" srcOrd="0" destOrd="0" parTransId="{22393424-5D65-4305-AEFA-5C0131E17DC6}" sibTransId="{A7272D38-9C84-4DF8-B508-CCA85F979B2A}"/>
    <dgm:cxn modelId="{F173436C-B5A4-45AF-9E16-D423B4F3F375}" srcId="{D1A1BFC8-6733-4FDE-A91E-20E2C3AA221B}" destId="{FAB961D0-DC46-472C-B04E-0B7FD18D4802}" srcOrd="4" destOrd="0" parTransId="{C7C7B2B7-AB41-4106-9E52-7E66935547AD}" sibTransId="{AF33AC53-3265-4F57-ABF5-FF9CF9D17330}"/>
    <dgm:cxn modelId="{41BB1B8C-44DA-4D9B-96B8-8DED4B352A3C}" type="presOf" srcId="{3FFE87B7-50AF-4215-A0C9-6D9C100529E9}" destId="{A1AE84BA-5A29-4E8B-8487-0B89E276096D}" srcOrd="0" destOrd="0" presId="urn:microsoft.com/office/officeart/2005/8/layout/bList2"/>
    <dgm:cxn modelId="{FF29D13E-8DAE-4780-9EDC-68FB024BF0B4}" srcId="{D1A1BFC8-6733-4FDE-A91E-20E2C3AA221B}" destId="{50567D3C-C83A-4070-9C8C-32A1A91AAE64}" srcOrd="2" destOrd="0" parTransId="{3BA17625-1071-4735-9197-3998D5608F64}" sibTransId="{575EF4BB-85DA-4070-BF19-AA6401A5AF8C}"/>
    <dgm:cxn modelId="{D2368AEB-4FA2-4E4F-9D74-C0433CA8E432}" type="presOf" srcId="{2FEED065-3643-4465-B43C-B32DEA048DBD}" destId="{D702889D-2032-4FCE-B789-1FD951544808}" srcOrd="0" destOrd="0" presId="urn:microsoft.com/office/officeart/2005/8/layout/bList2"/>
    <dgm:cxn modelId="{009ACEB1-3612-473B-A10C-E0D8435902BF}" type="presOf" srcId="{4104402F-041F-46DB-B143-7F155B5E35C1}" destId="{29F32557-6756-4762-BDD2-45C2E770BEFF}" srcOrd="0" destOrd="0" presId="urn:microsoft.com/office/officeart/2005/8/layout/bList2"/>
    <dgm:cxn modelId="{A6C7CC72-A2DA-4412-966F-C498D68D67DA}" type="presOf" srcId="{50567D3C-C83A-4070-9C8C-32A1A91AAE64}" destId="{3B28F435-956C-4861-9EE3-53141588CDEE}" srcOrd="0" destOrd="0" presId="urn:microsoft.com/office/officeart/2005/8/layout/bList2"/>
    <dgm:cxn modelId="{1E477C94-6A6B-4B19-80C5-25B391DBBEA9}" srcId="{D1A1BFC8-6733-4FDE-A91E-20E2C3AA221B}" destId="{3FFE87B7-50AF-4215-A0C9-6D9C100529E9}" srcOrd="6" destOrd="0" parTransId="{086154E6-8EB7-4692-8955-8FE87385B903}" sibTransId="{8D095622-3BA0-4F3C-894F-3F5810C1DA8E}"/>
    <dgm:cxn modelId="{4AF1297C-E2D4-4D48-B107-828BA7A7751D}" srcId="{2C5532E6-765E-4656-A480-5AA04FF27389}" destId="{F3EE432F-78ED-4AA8-B692-E405CAB91560}" srcOrd="0" destOrd="0" parTransId="{83EDC380-EE5C-42EC-B8AF-4F8C7B9BB2EE}" sibTransId="{AEEF9EB2-60F1-423B-807B-CBE3D70E21A8}"/>
    <dgm:cxn modelId="{F3709363-52D5-45A9-B408-7C79E3ED7752}" srcId="{50567D3C-C83A-4070-9C8C-32A1A91AAE64}" destId="{076DDFAA-7549-426E-9B39-E6B2ED74551C}" srcOrd="1" destOrd="0" parTransId="{57CD69F2-2D90-4630-B017-CA7374E63436}" sibTransId="{1F8A01DF-4AAA-46E3-ABDF-D12D19D88D13}"/>
    <dgm:cxn modelId="{91044787-CF41-4737-B5B3-0640A4EC287A}" srcId="{1A67AD23-74D2-4057-A67A-B937018E79A2}" destId="{F2DBADAE-628A-45F1-8AC3-9EDD55F5C0EC}" srcOrd="1" destOrd="0" parTransId="{6700287B-BC66-4CA4-9AB2-7B6B0AA22CE5}" sibTransId="{4121754D-842D-439C-8FF1-254137466C7D}"/>
    <dgm:cxn modelId="{3937767A-7694-41AD-95A4-7D9ABE8D9D96}" type="presOf" srcId="{9CDA6CF4-7007-417B-8042-58134ED62157}" destId="{E1849AFD-B01F-47DE-BCBA-4A6279FD3CB3}" srcOrd="0" destOrd="0" presId="urn:microsoft.com/office/officeart/2005/8/layout/bList2"/>
    <dgm:cxn modelId="{6C1FDB43-0091-4A42-953B-AB1312982E58}" type="presOf" srcId="{F702543F-47C3-430E-BF7A-61C9E1A0CC34}" destId="{30C13D64-8A76-4825-AC2A-896605E0CCE0}" srcOrd="0" destOrd="0" presId="urn:microsoft.com/office/officeart/2005/8/layout/bList2"/>
    <dgm:cxn modelId="{4A32DFA4-E1CE-44FC-9CFE-D5041BCB6D43}" type="presParOf" srcId="{1982C5A6-4B40-4AD6-A551-85304FDF1CFA}" destId="{BA493C95-D9AB-40ED-8E92-C713419AD096}" srcOrd="0" destOrd="0" presId="urn:microsoft.com/office/officeart/2005/8/layout/bList2"/>
    <dgm:cxn modelId="{62CA4D50-1DAD-49C9-8461-39FF69A8F56A}" type="presParOf" srcId="{BA493C95-D9AB-40ED-8E92-C713419AD096}" destId="{9301CC9A-77BB-48A2-9E1C-108DA12D8902}" srcOrd="0" destOrd="0" presId="urn:microsoft.com/office/officeart/2005/8/layout/bList2"/>
    <dgm:cxn modelId="{7F506596-C68F-4EFB-B8EF-0BE9FBE7D78A}" type="presParOf" srcId="{BA493C95-D9AB-40ED-8E92-C713419AD096}" destId="{E4AC4F9B-35B0-4A2C-98FB-0665244CC4C2}" srcOrd="1" destOrd="0" presId="urn:microsoft.com/office/officeart/2005/8/layout/bList2"/>
    <dgm:cxn modelId="{2A2E36C9-E5DD-4580-8B96-89C8A3D1F53A}" type="presParOf" srcId="{BA493C95-D9AB-40ED-8E92-C713419AD096}" destId="{CA0E0A4B-9812-43C7-9709-9B3F809D1D4D}" srcOrd="2" destOrd="0" presId="urn:microsoft.com/office/officeart/2005/8/layout/bList2"/>
    <dgm:cxn modelId="{37272DC6-E3FA-4205-97A0-1D9DADF5FDC9}" type="presParOf" srcId="{BA493C95-D9AB-40ED-8E92-C713419AD096}" destId="{1968B792-D538-4122-B247-C4F0574C51F7}" srcOrd="3" destOrd="0" presId="urn:microsoft.com/office/officeart/2005/8/layout/bList2"/>
    <dgm:cxn modelId="{2888ACF5-7A7B-4C05-9B4A-A43509403FD2}" type="presParOf" srcId="{1982C5A6-4B40-4AD6-A551-85304FDF1CFA}" destId="{30C13D64-8A76-4825-AC2A-896605E0CCE0}" srcOrd="1" destOrd="0" presId="urn:microsoft.com/office/officeart/2005/8/layout/bList2"/>
    <dgm:cxn modelId="{E57D211F-E950-46E0-8689-B20E7C6BAD96}" type="presParOf" srcId="{1982C5A6-4B40-4AD6-A551-85304FDF1CFA}" destId="{6C53CA33-DFF3-44E9-AF56-7689198E8A97}" srcOrd="2" destOrd="0" presId="urn:microsoft.com/office/officeart/2005/8/layout/bList2"/>
    <dgm:cxn modelId="{AAE1E092-AE59-43D3-9C97-F91DE1361255}" type="presParOf" srcId="{6C53CA33-DFF3-44E9-AF56-7689198E8A97}" destId="{1DAA096E-0E56-4E63-B632-9359C7E7FCDF}" srcOrd="0" destOrd="0" presId="urn:microsoft.com/office/officeart/2005/8/layout/bList2"/>
    <dgm:cxn modelId="{1319EB6F-87CA-43D8-A711-F7B487B9C9D3}" type="presParOf" srcId="{6C53CA33-DFF3-44E9-AF56-7689198E8A97}" destId="{1B8C4784-5518-4229-9E88-BE32E1D4554C}" srcOrd="1" destOrd="0" presId="urn:microsoft.com/office/officeart/2005/8/layout/bList2"/>
    <dgm:cxn modelId="{E2EF404D-0B31-4DAD-8EC9-EA998183565A}" type="presParOf" srcId="{6C53CA33-DFF3-44E9-AF56-7689198E8A97}" destId="{7746B54E-310E-4BCE-8876-CFCA434CEAAE}" srcOrd="2" destOrd="0" presId="urn:microsoft.com/office/officeart/2005/8/layout/bList2"/>
    <dgm:cxn modelId="{812DE94E-BB60-4487-A8D3-7B388765AD85}" type="presParOf" srcId="{6C53CA33-DFF3-44E9-AF56-7689198E8A97}" destId="{4B39D8AB-1FF6-42F7-84B9-E6D1B064EA9A}" srcOrd="3" destOrd="0" presId="urn:microsoft.com/office/officeart/2005/8/layout/bList2"/>
    <dgm:cxn modelId="{63A5CCF7-FABD-4C5F-B293-F174962C7F2C}" type="presParOf" srcId="{1982C5A6-4B40-4AD6-A551-85304FDF1CFA}" destId="{D702889D-2032-4FCE-B789-1FD951544808}" srcOrd="3" destOrd="0" presId="urn:microsoft.com/office/officeart/2005/8/layout/bList2"/>
    <dgm:cxn modelId="{EAC06267-DC7D-4DA8-A9D6-6C436B5A7A52}" type="presParOf" srcId="{1982C5A6-4B40-4AD6-A551-85304FDF1CFA}" destId="{2791F1AE-BE23-49A8-8E96-90A9FCDBF1D6}" srcOrd="4" destOrd="0" presId="urn:microsoft.com/office/officeart/2005/8/layout/bList2"/>
    <dgm:cxn modelId="{DF7B2258-45CB-48C3-986A-7E23622DF7C9}" type="presParOf" srcId="{2791F1AE-BE23-49A8-8E96-90A9FCDBF1D6}" destId="{361D8FFB-FB14-4153-BD2E-8E30785D4584}" srcOrd="0" destOrd="0" presId="urn:microsoft.com/office/officeart/2005/8/layout/bList2"/>
    <dgm:cxn modelId="{DE860F85-4BE7-411B-94B0-37D5759F33B2}" type="presParOf" srcId="{2791F1AE-BE23-49A8-8E96-90A9FCDBF1D6}" destId="{3B28F435-956C-4861-9EE3-53141588CDEE}" srcOrd="1" destOrd="0" presId="urn:microsoft.com/office/officeart/2005/8/layout/bList2"/>
    <dgm:cxn modelId="{3D2E493C-1B50-4DCB-970B-CCE2D311EA62}" type="presParOf" srcId="{2791F1AE-BE23-49A8-8E96-90A9FCDBF1D6}" destId="{5FCE2799-7721-4B5F-949C-5F26142F0445}" srcOrd="2" destOrd="0" presId="urn:microsoft.com/office/officeart/2005/8/layout/bList2"/>
    <dgm:cxn modelId="{DD9114DF-E4DE-452F-B1A3-218E1A92E44C}" type="presParOf" srcId="{2791F1AE-BE23-49A8-8E96-90A9FCDBF1D6}" destId="{B5914146-6FAE-4EAF-827B-4B12D0B33D91}" srcOrd="3" destOrd="0" presId="urn:microsoft.com/office/officeart/2005/8/layout/bList2"/>
    <dgm:cxn modelId="{538F3FB0-107C-495F-8BF8-6E48AA0830BC}" type="presParOf" srcId="{1982C5A6-4B40-4AD6-A551-85304FDF1CFA}" destId="{637BAB7E-8F2A-4358-AE43-11D22A5A013B}" srcOrd="5" destOrd="0" presId="urn:microsoft.com/office/officeart/2005/8/layout/bList2"/>
    <dgm:cxn modelId="{6F63C1A9-CB46-49A7-A131-04725AD451D7}" type="presParOf" srcId="{1982C5A6-4B40-4AD6-A551-85304FDF1CFA}" destId="{E78EC525-F2D9-41B2-A5CD-E1720D3E3DA4}" srcOrd="6" destOrd="0" presId="urn:microsoft.com/office/officeart/2005/8/layout/bList2"/>
    <dgm:cxn modelId="{22069AE2-058C-49C2-B486-239E457A64EA}" type="presParOf" srcId="{E78EC525-F2D9-41B2-A5CD-E1720D3E3DA4}" destId="{29F32557-6756-4762-BDD2-45C2E770BEFF}" srcOrd="0" destOrd="0" presId="urn:microsoft.com/office/officeart/2005/8/layout/bList2"/>
    <dgm:cxn modelId="{0160ABC4-DD52-413B-9E16-B069947A1CEA}" type="presParOf" srcId="{E78EC525-F2D9-41B2-A5CD-E1720D3E3DA4}" destId="{2897795F-51E5-4654-A9A6-C87D54DD109C}" srcOrd="1" destOrd="0" presId="urn:microsoft.com/office/officeart/2005/8/layout/bList2"/>
    <dgm:cxn modelId="{507F349E-9CD5-402C-A971-AC7526A30967}" type="presParOf" srcId="{E78EC525-F2D9-41B2-A5CD-E1720D3E3DA4}" destId="{EA92A720-B732-4096-9B00-D83B71C372A0}" srcOrd="2" destOrd="0" presId="urn:microsoft.com/office/officeart/2005/8/layout/bList2"/>
    <dgm:cxn modelId="{4E8EF435-4ADA-427E-89EF-F1B5EEA8C368}" type="presParOf" srcId="{E78EC525-F2D9-41B2-A5CD-E1720D3E3DA4}" destId="{17176822-1794-437B-9937-4F07A9B4C1C4}" srcOrd="3" destOrd="0" presId="urn:microsoft.com/office/officeart/2005/8/layout/bList2"/>
    <dgm:cxn modelId="{E366CEAD-395C-4A1A-80AD-1B489529EB62}" type="presParOf" srcId="{1982C5A6-4B40-4AD6-A551-85304FDF1CFA}" destId="{19CC770E-C13D-4014-B0A1-BABACDA8EA32}" srcOrd="7" destOrd="0" presId="urn:microsoft.com/office/officeart/2005/8/layout/bList2"/>
    <dgm:cxn modelId="{09844328-17DD-4710-8312-0DE23FDDCC1C}" type="presParOf" srcId="{1982C5A6-4B40-4AD6-A551-85304FDF1CFA}" destId="{3D7761BE-ECC2-41EF-8C3B-B964E4013E97}" srcOrd="8" destOrd="0" presId="urn:microsoft.com/office/officeart/2005/8/layout/bList2"/>
    <dgm:cxn modelId="{71FDA46A-1678-42D5-B098-F9B5C0DAD64F}" type="presParOf" srcId="{3D7761BE-ECC2-41EF-8C3B-B964E4013E97}" destId="{00EB254E-5578-468B-9771-DE11E6313E94}" srcOrd="0" destOrd="0" presId="urn:microsoft.com/office/officeart/2005/8/layout/bList2"/>
    <dgm:cxn modelId="{87D36139-1E31-4EF5-8D33-6CE64185BF70}" type="presParOf" srcId="{3D7761BE-ECC2-41EF-8C3B-B964E4013E97}" destId="{AC715A6A-9E9D-429D-AC47-28A8C9BE8CB9}" srcOrd="1" destOrd="0" presId="urn:microsoft.com/office/officeart/2005/8/layout/bList2"/>
    <dgm:cxn modelId="{1731707B-43C1-46B6-A720-2F328F739165}" type="presParOf" srcId="{3D7761BE-ECC2-41EF-8C3B-B964E4013E97}" destId="{777C367A-87DE-4157-95C5-7BCFB19FD8AE}" srcOrd="2" destOrd="0" presId="urn:microsoft.com/office/officeart/2005/8/layout/bList2"/>
    <dgm:cxn modelId="{BC69532F-D110-4488-9B02-802821258A00}" type="presParOf" srcId="{3D7761BE-ECC2-41EF-8C3B-B964E4013E97}" destId="{73E6B2C8-EEF9-46EC-97D7-BE869037488F}" srcOrd="3" destOrd="0" presId="urn:microsoft.com/office/officeart/2005/8/layout/bList2"/>
    <dgm:cxn modelId="{8EC3CF88-540F-4021-953B-789CD5763DA2}" type="presParOf" srcId="{1982C5A6-4B40-4AD6-A551-85304FDF1CFA}" destId="{3A08859D-1E50-4052-8EF6-D992E557ABE0}" srcOrd="9" destOrd="0" presId="urn:microsoft.com/office/officeart/2005/8/layout/bList2"/>
    <dgm:cxn modelId="{26C24C7E-B2D1-44C9-8890-8EA2AF1B0D10}" type="presParOf" srcId="{1982C5A6-4B40-4AD6-A551-85304FDF1CFA}" destId="{27B9D7E1-CF68-49F9-AF59-EAB4D391F42E}" srcOrd="10" destOrd="0" presId="urn:microsoft.com/office/officeart/2005/8/layout/bList2"/>
    <dgm:cxn modelId="{60B633A0-6DE7-401E-A1E8-630DC39F9E7E}" type="presParOf" srcId="{27B9D7E1-CF68-49F9-AF59-EAB4D391F42E}" destId="{D219929E-1903-4A86-B13A-41EBF6D20EC6}" srcOrd="0" destOrd="0" presId="urn:microsoft.com/office/officeart/2005/8/layout/bList2"/>
    <dgm:cxn modelId="{E587F12F-9BB1-4525-9AF0-2A2D45B97D8A}" type="presParOf" srcId="{27B9D7E1-CF68-49F9-AF59-EAB4D391F42E}" destId="{765619AD-0812-473B-B93E-D6D10CE28704}" srcOrd="1" destOrd="0" presId="urn:microsoft.com/office/officeart/2005/8/layout/bList2"/>
    <dgm:cxn modelId="{85BE2C34-C8E9-43B0-B07A-B37C21EA328D}" type="presParOf" srcId="{27B9D7E1-CF68-49F9-AF59-EAB4D391F42E}" destId="{E291C539-C91B-46C5-9610-1228708C3B6F}" srcOrd="2" destOrd="0" presId="urn:microsoft.com/office/officeart/2005/8/layout/bList2"/>
    <dgm:cxn modelId="{49889222-14C3-4BEC-9F6A-E4EA131744A6}" type="presParOf" srcId="{27B9D7E1-CF68-49F9-AF59-EAB4D391F42E}" destId="{E54EE42C-A7AE-4125-9419-4F55FD2E1855}" srcOrd="3" destOrd="0" presId="urn:microsoft.com/office/officeart/2005/8/layout/bList2"/>
    <dgm:cxn modelId="{743B3C82-61B7-40E6-8F05-5A56A598AA2D}" type="presParOf" srcId="{1982C5A6-4B40-4AD6-A551-85304FDF1CFA}" destId="{912A98E4-5F53-4C3F-9BB8-BC824D4B5288}" srcOrd="11" destOrd="0" presId="urn:microsoft.com/office/officeart/2005/8/layout/bList2"/>
    <dgm:cxn modelId="{54AB51A9-5051-4C52-B4F3-58D960BA2CCA}" type="presParOf" srcId="{1982C5A6-4B40-4AD6-A551-85304FDF1CFA}" destId="{69B1C52E-6510-4D85-B0EF-0A874B147BA8}" srcOrd="12" destOrd="0" presId="urn:microsoft.com/office/officeart/2005/8/layout/bList2"/>
    <dgm:cxn modelId="{B48B9713-41DF-49D5-BE74-D7B69CB35B43}" type="presParOf" srcId="{69B1C52E-6510-4D85-B0EF-0A874B147BA8}" destId="{BC48D6C0-7E2E-4FEB-8D7E-5D3655FD7C53}" srcOrd="0" destOrd="0" presId="urn:microsoft.com/office/officeart/2005/8/layout/bList2"/>
    <dgm:cxn modelId="{A4410AB3-1F13-4A94-8FFC-7CB10FDDF861}" type="presParOf" srcId="{69B1C52E-6510-4D85-B0EF-0A874B147BA8}" destId="{A1AE84BA-5A29-4E8B-8487-0B89E276096D}" srcOrd="1" destOrd="0" presId="urn:microsoft.com/office/officeart/2005/8/layout/bList2"/>
    <dgm:cxn modelId="{EF2AD721-EDF8-43A7-A9C6-34B3ED76F43A}" type="presParOf" srcId="{69B1C52E-6510-4D85-B0EF-0A874B147BA8}" destId="{6F000C6F-1128-4DA8-8002-1C9922A6BE16}" srcOrd="2" destOrd="0" presId="urn:microsoft.com/office/officeart/2005/8/layout/bList2"/>
    <dgm:cxn modelId="{EC0BB545-4995-48EF-B1C1-BE8BEAE1125E}" type="presParOf" srcId="{69B1C52E-6510-4D85-B0EF-0A874B147BA8}" destId="{120725A0-1B33-4C7C-B620-EDFC657B61E9}" srcOrd="3" destOrd="0" presId="urn:microsoft.com/office/officeart/2005/8/layout/bList2"/>
    <dgm:cxn modelId="{40F3C70D-C18C-47E0-89DC-3C692F241C38}" type="presParOf" srcId="{1982C5A6-4B40-4AD6-A551-85304FDF1CFA}" destId="{7ECD396C-1EFB-4D39-93E8-C8B49B89B6E4}" srcOrd="13" destOrd="0" presId="urn:microsoft.com/office/officeart/2005/8/layout/bList2"/>
    <dgm:cxn modelId="{1CCEF34F-30E9-4FAB-983C-3D1C82FBFCD0}" type="presParOf" srcId="{1982C5A6-4B40-4AD6-A551-85304FDF1CFA}" destId="{03987FAD-1B6A-43AF-B7A4-97400C0D2CA8}" srcOrd="14" destOrd="0" presId="urn:microsoft.com/office/officeart/2005/8/layout/bList2"/>
    <dgm:cxn modelId="{D3B48F56-37DC-4AA1-88F3-CFBC1B4A2ED1}" type="presParOf" srcId="{03987FAD-1B6A-43AF-B7A4-97400C0D2CA8}" destId="{E1849AFD-B01F-47DE-BCBA-4A6279FD3CB3}" srcOrd="0" destOrd="0" presId="urn:microsoft.com/office/officeart/2005/8/layout/bList2"/>
    <dgm:cxn modelId="{6243084A-55F8-4437-ACD8-7897A3BE239D}" type="presParOf" srcId="{03987FAD-1B6A-43AF-B7A4-97400C0D2CA8}" destId="{82EC90D5-3F5B-4F81-8E93-4A65DB14200D}" srcOrd="1" destOrd="0" presId="urn:microsoft.com/office/officeart/2005/8/layout/bList2"/>
    <dgm:cxn modelId="{20103BFE-E02D-4006-B1B9-D237AF350D99}" type="presParOf" srcId="{03987FAD-1B6A-43AF-B7A4-97400C0D2CA8}" destId="{078ABFD1-D5B1-4E0C-9E5E-F42C501BFFAF}" srcOrd="2" destOrd="0" presId="urn:microsoft.com/office/officeart/2005/8/layout/bList2"/>
    <dgm:cxn modelId="{4F02E404-FD7A-40B0-9762-EE41D7E23C9E}" type="presParOf" srcId="{03987FAD-1B6A-43AF-B7A4-97400C0D2CA8}" destId="{837E12A3-18A0-42A0-BB66-F7C4E3A67451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9E1-BAB6-47E0-BAE4-525C19654ACF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2B02-B9D5-479B-A623-FA626C7AD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843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9E1-BAB6-47E0-BAE4-525C19654ACF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2B02-B9D5-479B-A623-FA626C7AD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076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9E1-BAB6-47E0-BAE4-525C19654ACF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2B02-B9D5-479B-A623-FA626C7AD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130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122767" y="101601"/>
            <a:ext cx="11946467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460587" y="2942602"/>
            <a:ext cx="9530575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Rectangle 11"/>
          <p:cNvSpPr/>
          <p:nvPr/>
        </p:nvSpPr>
        <p:spPr>
          <a:xfrm>
            <a:off x="10096869" y="2944634"/>
            <a:ext cx="1587131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12"/>
          <p:cNvSpPr/>
          <p:nvPr/>
        </p:nvSpPr>
        <p:spPr>
          <a:xfrm>
            <a:off x="10282767" y="3136901"/>
            <a:ext cx="1214967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594784" y="3055939"/>
            <a:ext cx="9262533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721784" y="4559301"/>
            <a:ext cx="9008533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719667" y="3140075"/>
            <a:ext cx="9012767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073" y="4648200"/>
            <a:ext cx="87376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6273" y="3227034"/>
            <a:ext cx="88392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82251" y="4625975"/>
            <a:ext cx="1016000" cy="457200"/>
          </a:xfrm>
        </p:spPr>
        <p:txBody>
          <a:bodyPr/>
          <a:lstStyle>
            <a:lvl1pPr algn="ctr">
              <a:defRPr sz="2800">
                <a:solidFill>
                  <a:srgbClr val="47534C"/>
                </a:solidFill>
              </a:defRPr>
            </a:lvl1pPr>
          </a:lstStyle>
          <a:p>
            <a:fld id="{DD5C8361-D891-4AB5-B547-9998B0E646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5467934"/>
      </p:ext>
    </p:extLst>
  </p:cSld>
  <p:clrMapOvr>
    <a:masterClrMapping/>
  </p:clrMapOvr>
  <p:transition spd="med">
    <p:spli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7C135-66C6-4FCD-BED2-9FD1E4E274C8}" type="slidenum">
              <a:rPr lang="ru-RU" altLang="ru-RU">
                <a:solidFill>
                  <a:srgbClr val="564B3C"/>
                </a:solidFill>
              </a:rPr>
              <a:pPr/>
              <a:t>‹#›</a:t>
            </a:fld>
            <a:endParaRPr lang="ru-RU" alt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219570"/>
      </p:ext>
    </p:extLst>
  </p:cSld>
  <p:clrMapOvr>
    <a:masterClrMapping/>
  </p:clrMapOvr>
  <p:transition spd="med">
    <p:spli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122767" y="101601"/>
            <a:ext cx="11946467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602635" y="2946400"/>
            <a:ext cx="11020213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Rectangle 15"/>
          <p:cNvSpPr/>
          <p:nvPr/>
        </p:nvSpPr>
        <p:spPr>
          <a:xfrm>
            <a:off x="757767" y="3048001"/>
            <a:ext cx="10710333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14"/>
          <p:cNvSpPr/>
          <p:nvPr/>
        </p:nvSpPr>
        <p:spPr>
          <a:xfrm>
            <a:off x="901700" y="4541839"/>
            <a:ext cx="10422467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901700" y="3124200"/>
            <a:ext cx="10422467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941" y="3200400"/>
            <a:ext cx="102616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1941" y="4607511"/>
            <a:ext cx="102616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5EF368-99CE-48CE-9411-E2717AA920CB}" type="slidenum">
              <a:rPr lang="ru-RU" altLang="ru-RU">
                <a:solidFill>
                  <a:srgbClr val="564B3C"/>
                </a:solidFill>
              </a:rPr>
              <a:pPr/>
              <a:t>‹#›</a:t>
            </a:fld>
            <a:endParaRPr lang="ru-RU" alt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062040"/>
      </p:ext>
    </p:extLst>
  </p:cSld>
  <p:clrMapOvr>
    <a:masterClrMapping/>
  </p:clrMapOvr>
  <p:transition spd="med">
    <p:spli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171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66E47-F4A7-48B3-BC48-8BBB23DC6C44}" type="slidenum">
              <a:rPr lang="ru-RU" altLang="ru-RU">
                <a:solidFill>
                  <a:srgbClr val="564B3C"/>
                </a:solidFill>
              </a:rPr>
              <a:pPr/>
              <a:t>‹#›</a:t>
            </a:fld>
            <a:endParaRPr lang="ru-RU" alt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73397"/>
      </p:ext>
    </p:extLst>
  </p:cSld>
  <p:clrMapOvr>
    <a:masterClrMapping/>
  </p:clrMapOvr>
  <p:transition spd="med">
    <p:spli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171" y="1722438"/>
            <a:ext cx="5386917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8171" y="2438400"/>
            <a:ext cx="5386917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2092D-86C4-4FBE-9C45-0059E087EB62}" type="slidenum">
              <a:rPr lang="ru-RU" altLang="ru-RU">
                <a:solidFill>
                  <a:srgbClr val="564B3C"/>
                </a:solidFill>
              </a:rPr>
              <a:pPr/>
              <a:t>‹#›</a:t>
            </a:fld>
            <a:endParaRPr lang="ru-RU" alt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824166"/>
      </p:ext>
    </p:extLst>
  </p:cSld>
  <p:clrMapOvr>
    <a:masterClrMapping/>
  </p:clrMapOvr>
  <p:transition spd="med">
    <p:spli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61EB2-3AD9-4A76-A9CB-0D3C5D936D86}" type="slidenum">
              <a:rPr lang="ru-RU" altLang="ru-RU">
                <a:solidFill>
                  <a:srgbClr val="564B3C"/>
                </a:solidFill>
              </a:rPr>
              <a:pPr/>
              <a:t>‹#›</a:t>
            </a:fld>
            <a:endParaRPr lang="ru-RU" alt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943423"/>
      </p:ext>
    </p:extLst>
  </p:cSld>
  <p:clrMapOvr>
    <a:masterClrMapping/>
  </p:clrMapOvr>
  <p:transition spd="med">
    <p:spli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3" name="Rounded Rectangle 10"/>
          <p:cNvSpPr/>
          <p:nvPr/>
        </p:nvSpPr>
        <p:spPr>
          <a:xfrm>
            <a:off x="122767" y="101601"/>
            <a:ext cx="11946467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0EA010-BF1F-43EB-B190-EA83A7587E13}" type="slidenum">
              <a:rPr lang="ru-RU" altLang="ru-RU">
                <a:solidFill>
                  <a:srgbClr val="564B3C"/>
                </a:solidFill>
              </a:rPr>
              <a:pPr/>
              <a:t>‹#›</a:t>
            </a:fld>
            <a:endParaRPr lang="ru-RU" alt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487752"/>
      </p:ext>
    </p:extLst>
  </p:cSld>
  <p:clrMapOvr>
    <a:masterClrMapping/>
  </p:clrMapOvr>
  <p:transition spd="med">
    <p:spli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6" name="Rounded Rectangle 11"/>
          <p:cNvSpPr/>
          <p:nvPr/>
        </p:nvSpPr>
        <p:spPr>
          <a:xfrm>
            <a:off x="122767" y="101601"/>
            <a:ext cx="11946467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Rectangle 7"/>
          <p:cNvSpPr/>
          <p:nvPr/>
        </p:nvSpPr>
        <p:spPr>
          <a:xfrm>
            <a:off x="746712" y="1505712"/>
            <a:ext cx="3622088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9"/>
          <p:cNvSpPr/>
          <p:nvPr/>
        </p:nvSpPr>
        <p:spPr>
          <a:xfrm>
            <a:off x="901700" y="1643064"/>
            <a:ext cx="3312584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685800"/>
            <a:ext cx="6096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5334" y="2971800"/>
            <a:ext cx="3064845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334" y="1734312"/>
            <a:ext cx="3064845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FCDDE-ED9B-4616-990A-0401DE39B27A}" type="slidenum">
              <a:rPr lang="ru-RU" altLang="ru-RU">
                <a:solidFill>
                  <a:srgbClr val="564B3C"/>
                </a:solidFill>
              </a:rPr>
              <a:pPr/>
              <a:t>‹#›</a:t>
            </a:fld>
            <a:endParaRPr lang="ru-RU" alt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349864"/>
      </p:ext>
    </p:extLst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9E1-BAB6-47E0-BAE4-525C19654ACF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2B02-B9D5-479B-A623-FA626C7AD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8814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6" name="Rounded Rectangle 8"/>
          <p:cNvSpPr/>
          <p:nvPr/>
        </p:nvSpPr>
        <p:spPr>
          <a:xfrm>
            <a:off x="122767" y="101601"/>
            <a:ext cx="11946467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914400" y="4953000"/>
            <a:ext cx="103632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11"/>
          <p:cNvSpPr/>
          <p:nvPr/>
        </p:nvSpPr>
        <p:spPr>
          <a:xfrm>
            <a:off x="1016000" y="5029201"/>
            <a:ext cx="1013460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Rectangle 12"/>
          <p:cNvSpPr/>
          <p:nvPr/>
        </p:nvSpPr>
        <p:spPr>
          <a:xfrm>
            <a:off x="1219200" y="5638800"/>
            <a:ext cx="9770533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806452" y="5075238"/>
            <a:ext cx="10596033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621437"/>
            <a:ext cx="103632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5052" y="5656557"/>
            <a:ext cx="9659648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105401"/>
            <a:ext cx="9771352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1F95E1-D5E7-4593-9CDB-456CFD8A9D55}" type="slidenum">
              <a:rPr lang="ru-RU" altLang="ru-RU">
                <a:solidFill>
                  <a:srgbClr val="564B3C"/>
                </a:solidFill>
              </a:rPr>
              <a:pPr/>
              <a:t>‹#›</a:t>
            </a:fld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103336"/>
      </p:ext>
    </p:extLst>
  </p:cSld>
  <p:clrMapOvr>
    <a:masterClrMapping/>
  </p:clrMapOvr>
  <p:transition spd="med">
    <p:spli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B74F51-381B-4017-B9C2-1AC75CDB2838}" type="slidenum">
              <a:rPr lang="ru-RU" altLang="ru-RU">
                <a:solidFill>
                  <a:srgbClr val="564B3C"/>
                </a:solidFill>
              </a:rPr>
              <a:pPr/>
              <a:t>‹#›</a:t>
            </a:fld>
            <a:endParaRPr lang="ru-RU" alt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922892"/>
      </p:ext>
    </p:extLst>
  </p:cSld>
  <p:clrMapOvr>
    <a:masterClrMapping/>
  </p:clrMapOvr>
  <p:transition spd="med">
    <p:spli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9148234" y="228600"/>
            <a:ext cx="2480733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9273118" y="350839"/>
            <a:ext cx="2230967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98103" y="395428"/>
            <a:ext cx="1980708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2296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B7B60B-EFEC-419A-9879-9CE7412AF06E}" type="slidenum">
              <a:rPr lang="ru-RU" altLang="ru-RU">
                <a:solidFill>
                  <a:srgbClr val="564B3C"/>
                </a:solidFill>
              </a:rPr>
              <a:pPr/>
              <a:t>‹#›</a:t>
            </a:fld>
            <a:endParaRPr lang="ru-RU" alt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543098"/>
      </p:ext>
    </p:extLst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9E1-BAB6-47E0-BAE4-525C19654ACF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2B02-B9D5-479B-A623-FA626C7AD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488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9E1-BAB6-47E0-BAE4-525C19654ACF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2B02-B9D5-479B-A623-FA626C7AD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505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9E1-BAB6-47E0-BAE4-525C19654ACF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2B02-B9D5-479B-A623-FA626C7AD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319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9E1-BAB6-47E0-BAE4-525C19654ACF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2B02-B9D5-479B-A623-FA626C7AD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144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9E1-BAB6-47E0-BAE4-525C19654ACF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2B02-B9D5-479B-A623-FA626C7AD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079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9E1-BAB6-47E0-BAE4-525C19654ACF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2B02-B9D5-479B-A623-FA626C7AD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071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9E1-BAB6-47E0-BAE4-525C19654ACF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2B02-B9D5-479B-A623-FA626C7AD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884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7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009E1-BAB6-47E0-BAE4-525C19654ACF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02B02-B9D5-479B-A623-FA626C7AD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345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7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122767" y="101601"/>
            <a:ext cx="11946467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752601"/>
            <a:ext cx="109728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Times New Roman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Times New Roman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690112-C414-4DD2-B8D9-D422B08ECCEA}" type="slidenum">
              <a:rPr lang="ru-RU" altLang="ru-RU" smtClean="0">
                <a:solidFill>
                  <a:srgbClr val="564B3C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564B3C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5760" y="278166"/>
            <a:ext cx="1146048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7417" y="373063"/>
            <a:ext cx="11173883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7267" y="407988"/>
            <a:ext cx="11015133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166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plit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500" kern="1200" cap="all">
          <a:solidFill>
            <a:srgbClr val="6B7D7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anose="0204060205030503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anose="0204060205030503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anose="0204060205030503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anose="0204060205030503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anose="0204060205030503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anose="0204060205030503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anose="0204060205030503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anose="02040602050305030304" pitchFamily="18" charset="0"/>
        </a:defRPr>
      </a:lvl9pPr>
    </p:titleStyle>
    <p:bodyStyle>
      <a:lvl1pPr marL="342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rgbClr val="B5AE53"/>
        </a:buClr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rgbClr val="848058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ct val="20000"/>
        </a:spcBef>
        <a:spcAft>
          <a:spcPct val="0"/>
        </a:spcAft>
        <a:buClr>
          <a:srgbClr val="E8B54D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a-davydenko@yandex.ru" TargetMode="External"/><Relationship Id="rId2" Type="http://schemas.openxmlformats.org/officeDocument/2006/relationships/hyperlink" Target="mailto:ipk.kem.kaf.uepo@mail.ru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2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23528" y="5257799"/>
            <a:ext cx="5311590" cy="1102659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Давыденко Анастасия Александровна, </a:t>
            </a:r>
          </a:p>
          <a:p>
            <a:pPr algn="r"/>
            <a:r>
              <a:rPr lang="ru-RU" dirty="0" smtClean="0"/>
              <a:t>методист </a:t>
            </a:r>
            <a:r>
              <a:rPr lang="ru-RU" dirty="0" err="1" smtClean="0"/>
              <a:t>КУЭиПРО</a:t>
            </a:r>
            <a:r>
              <a:rPr lang="ru-RU" dirty="0" smtClean="0"/>
              <a:t> </a:t>
            </a:r>
            <a:r>
              <a:rPr lang="ru-RU" dirty="0" err="1" smtClean="0"/>
              <a:t>КРИПКиПРО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9282" y="593955"/>
            <a:ext cx="116585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Arial Black" panose="020B0A04020102020204" pitchFamily="34" charset="0"/>
                <a:cs typeface="Aharoni" panose="02010803020104030203" pitchFamily="2" charset="-79"/>
              </a:rPr>
              <a:t>О предварительных итогах </a:t>
            </a:r>
            <a:br>
              <a:rPr lang="ru-RU" sz="3600" b="1" dirty="0"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sz="3600" b="1" dirty="0">
                <a:latin typeface="Arial Black" panose="020B0A04020102020204" pitchFamily="34" charset="0"/>
                <a:cs typeface="Aharoni" panose="02010803020104030203" pitchFamily="2" charset="-79"/>
              </a:rPr>
              <a:t>реализации программ повышения качества образования в школах с низкими результатами обучения и в школах, функционирующих в неблагоприятных социальных условиях </a:t>
            </a:r>
            <a:r>
              <a:rPr lang="ru-RU" sz="3600" b="1" i="1" dirty="0">
                <a:latin typeface="Arial Black" panose="020B0A04020102020204" pitchFamily="34" charset="0"/>
                <a:cs typeface="Aharoni" panose="02010803020104030203" pitchFamily="2" charset="-79"/>
              </a:rPr>
              <a:t/>
            </a:r>
            <a:br>
              <a:rPr lang="ru-RU" sz="3600" b="1" i="1" dirty="0"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sz="3600" b="1" i="1" dirty="0">
                <a:latin typeface="Arial Black" panose="020B0A04020102020204" pitchFamily="34" charset="0"/>
                <a:cs typeface="Aharoni" panose="02010803020104030203" pitchFamily="2" charset="-79"/>
              </a:rPr>
              <a:t>(по результатам анкетирования)</a:t>
            </a:r>
            <a:br>
              <a:rPr lang="ru-RU" sz="3600" b="1" i="1" dirty="0">
                <a:latin typeface="Arial Black" panose="020B0A04020102020204" pitchFamily="34" charset="0"/>
                <a:cs typeface="Aharoni" panose="02010803020104030203" pitchFamily="2" charset="-79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5131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6821905" y="854242"/>
            <a:ext cx="4944979" cy="5094122"/>
          </a:xfrm>
        </p:spPr>
        <p:txBody>
          <a:bodyPr/>
          <a:lstStyle/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52663" y="1287379"/>
            <a:ext cx="5955632" cy="40426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Я не могу из­ме­нить на­прав­ле­ние ветра, но могу раз­вер­нуть па­ру­са так, что все­гда до­бе­русь туда, куда мне нужно»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 algn="r">
              <a:buFont typeface="Arial" panose="020B0604020202020204" pitchFamily="34" charset="0"/>
              <a:buNone/>
            </a:pPr>
            <a:r>
              <a:rPr lang="ru-RU" dirty="0" smtClean="0"/>
              <a:t>Джим­ми Дин</a:t>
            </a:r>
          </a:p>
          <a:p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719" y="1251283"/>
            <a:ext cx="5275627" cy="403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82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3894" y="143218"/>
            <a:ext cx="10774496" cy="616945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2000" b="1" dirty="0"/>
              <a:t>Направления оценки реализации программ повышения качества </a:t>
            </a:r>
            <a:r>
              <a:rPr lang="ru-RU" sz="2000" b="1" dirty="0" smtClean="0"/>
              <a:t>образования в ОО</a:t>
            </a:r>
            <a:endParaRPr lang="ru-RU" sz="20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1784718"/>
              </p:ext>
            </p:extLst>
          </p:nvPr>
        </p:nvGraphicFramePr>
        <p:xfrm>
          <a:off x="0" y="925418"/>
          <a:ext cx="12191999" cy="5932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3152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9788" y="1233889"/>
            <a:ext cx="5157787" cy="127118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Можете ли Вы перечислить школы, расположенные на территории Вашего муниципалитета, которые включены </a:t>
            </a:r>
            <a:r>
              <a:rPr lang="ru-RU" dirty="0" smtClean="0"/>
              <a:t>в </a:t>
            </a:r>
            <a:r>
              <a:rPr lang="ru-RU" dirty="0"/>
              <a:t>перечень школ, работающих в неблагоприятных социальных условиях, и школ, показывающих низкие </a:t>
            </a:r>
            <a:r>
              <a:rPr lang="ru-RU" dirty="0" smtClean="0"/>
              <a:t>образовательные результаты?</a:t>
            </a: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half" idx="2"/>
          </p:nvPr>
        </p:nvGraphicFramePr>
        <p:xfrm>
          <a:off x="839788" y="2505075"/>
          <a:ext cx="5157787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83217" y="1339640"/>
            <a:ext cx="5183188" cy="82391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Если Вы оказываете методическую помощь методическую помощь педагогическим коллективам школ данного типа, то в какой форме?</a:t>
            </a:r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sz="quarter" idx="4"/>
          </p:nvPr>
        </p:nvGraphicFramePr>
        <p:xfrm>
          <a:off x="6172200" y="2505075"/>
          <a:ext cx="5183188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871250" y="276992"/>
            <a:ext cx="10515600" cy="2848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Результаты анкетирования методистов ММС Кемеровской области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270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0" dirty="0"/>
              <a:t>Как часто представители педагогических коллективов школ данного типа обращаются к Вам за помощью?</a:t>
            </a: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half" idx="2"/>
          </p:nvPr>
        </p:nvGraphicFramePr>
        <p:xfrm>
          <a:off x="839788" y="2505075"/>
          <a:ext cx="5157787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ru-RU" b="0" dirty="0"/>
              <a:t>Что затрудняет Ваше взаимодействие с педагогическими коллективами школ?</a:t>
            </a:r>
            <a:endParaRPr lang="ru-RU" dirty="0"/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sz="quarter" idx="4"/>
          </p:nvPr>
        </p:nvGraphicFramePr>
        <p:xfrm>
          <a:off x="6172200" y="2505075"/>
          <a:ext cx="5183188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848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Результаты анкетирования методистов ММС Кемеровской области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194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848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Результаты анкетирования методистов ММС Кемеровской области</a:t>
            </a:r>
            <a:endParaRPr lang="ru-RU" sz="2800" dirty="0"/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597446" y="6409972"/>
            <a:ext cx="97719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 каких затруднениях педагогических коллективов школ данного типа Вам известно?</a:t>
            </a:r>
          </a:p>
        </p:txBody>
      </p:sp>
    </p:spTree>
    <p:extLst>
      <p:ext uri="{BB962C8B-B14F-4D97-AF65-F5344CB8AC3E}">
        <p14:creationId xmlns:p14="http://schemas.microsoft.com/office/powerpoint/2010/main" val="156180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559859" y="207309"/>
            <a:ext cx="9090212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400" b="1" dirty="0">
                <a:latin typeface="+mj-lt"/>
                <a:ea typeface="+mj-ea"/>
                <a:cs typeface="+mj-cs"/>
              </a:rPr>
              <a:t>Управление ходом реализации </a:t>
            </a:r>
            <a:endParaRPr lang="ru-RU" altLang="ru-RU" sz="2400" b="1" dirty="0" smtClean="0">
              <a:latin typeface="+mj-lt"/>
              <a:ea typeface="+mj-ea"/>
              <a:cs typeface="+mj-cs"/>
            </a:endParaRPr>
          </a:p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400" b="1" dirty="0" smtClean="0">
                <a:latin typeface="+mj-lt"/>
                <a:ea typeface="+mj-ea"/>
                <a:cs typeface="+mj-cs"/>
              </a:rPr>
              <a:t>программы повышения качества образования в школе </a:t>
            </a:r>
            <a:endParaRPr lang="ru-RU" altLang="ru-RU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57408" name="Text Box 64"/>
          <p:cNvSpPr txBox="1">
            <a:spLocks noChangeArrowheads="1"/>
          </p:cNvSpPr>
          <p:nvPr/>
        </p:nvSpPr>
        <p:spPr bwMode="auto">
          <a:xfrm>
            <a:off x="1631951" y="1538288"/>
            <a:ext cx="360363" cy="4938712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endParaRPr lang="ru-RU" altLang="ru-RU" b="1" dirty="0">
              <a:latin typeface="Times New Roman" charset="0"/>
            </a:endParaRPr>
          </a:p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b="1" dirty="0">
                <a:latin typeface="Times New Roman" charset="0"/>
              </a:rPr>
              <a:t>У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b="1" dirty="0">
                <a:latin typeface="Times New Roman" charset="0"/>
              </a:rPr>
              <a:t>П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b="1" dirty="0">
                <a:latin typeface="Times New Roman" charset="0"/>
              </a:rPr>
              <a:t>Р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b="1" dirty="0">
                <a:latin typeface="Times New Roman" charset="0"/>
              </a:rPr>
              <a:t>А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b="1" dirty="0">
                <a:latin typeface="Times New Roman" charset="0"/>
              </a:rPr>
              <a:t>В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b="1" dirty="0">
                <a:latin typeface="Times New Roman" charset="0"/>
              </a:rPr>
              <a:t>Л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b="1" dirty="0">
                <a:latin typeface="Times New Roman" charset="0"/>
              </a:rPr>
              <a:t>Е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b="1" dirty="0">
                <a:latin typeface="Times New Roman" charset="0"/>
              </a:rPr>
              <a:t>Н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b="1" dirty="0">
                <a:latin typeface="Times New Roman" charset="0"/>
              </a:rPr>
              <a:t>И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b="1" dirty="0">
                <a:latin typeface="Times New Roman" charset="0"/>
              </a:rPr>
              <a:t>Е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endParaRPr lang="ru-RU" altLang="ru-RU" b="1" dirty="0">
              <a:latin typeface="Times New Roman" charset="0"/>
            </a:endParaRPr>
          </a:p>
        </p:txBody>
      </p:sp>
      <p:grpSp>
        <p:nvGrpSpPr>
          <p:cNvPr id="57414" name="Group 70"/>
          <p:cNvGrpSpPr>
            <a:grpSpLocks/>
          </p:cNvGrpSpPr>
          <p:nvPr/>
        </p:nvGrpSpPr>
        <p:grpSpPr bwMode="auto">
          <a:xfrm>
            <a:off x="1992314" y="1562100"/>
            <a:ext cx="8567737" cy="952500"/>
            <a:chOff x="295" y="1061"/>
            <a:chExt cx="5397" cy="600"/>
          </a:xfrm>
        </p:grpSpPr>
        <p:sp>
          <p:nvSpPr>
            <p:cNvPr id="57349" name="Text Box 5"/>
            <p:cNvSpPr txBox="1">
              <a:spLocks noChangeArrowheads="1"/>
            </p:cNvSpPr>
            <p:nvPr/>
          </p:nvSpPr>
          <p:spPr bwMode="auto">
            <a:xfrm>
              <a:off x="476" y="1239"/>
              <a:ext cx="1406" cy="194"/>
            </a:xfrm>
            <a:prstGeom prst="rect">
              <a:avLst/>
            </a:prstGeom>
            <a:solidFill>
              <a:srgbClr val="92D050"/>
            </a:solidFill>
            <a:ln w="444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66"/>
              </a:outerShdw>
            </a:effec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b="1" smtClean="0"/>
                <a:t>Анализ</a:t>
              </a:r>
              <a:endParaRPr lang="ru-RU" altLang="ru-RU" sz="1400" b="1" dirty="0"/>
            </a:p>
          </p:txBody>
        </p:sp>
        <p:sp>
          <p:nvSpPr>
            <p:cNvPr id="57354" name="Text Box 10"/>
            <p:cNvSpPr txBox="1">
              <a:spLocks noChangeArrowheads="1"/>
            </p:cNvSpPr>
            <p:nvPr/>
          </p:nvSpPr>
          <p:spPr bwMode="auto">
            <a:xfrm>
              <a:off x="3560" y="1071"/>
              <a:ext cx="2132" cy="330"/>
            </a:xfrm>
            <a:prstGeom prst="rect">
              <a:avLst/>
            </a:prstGeom>
            <a:solidFill>
              <a:srgbClr val="FFC000"/>
            </a:solidFill>
            <a:ln w="444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66"/>
              </a:outerShdw>
            </a:effec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b="1" dirty="0"/>
                <a:t>Разработка поля проблем повышением качества </a:t>
              </a:r>
              <a:r>
                <a:rPr lang="ru-RU" altLang="ru-RU" sz="1400" b="1" dirty="0" smtClean="0"/>
                <a:t>образования</a:t>
              </a:r>
              <a:endParaRPr lang="ru-RU" altLang="ru-RU" sz="1400" b="1" dirty="0"/>
            </a:p>
          </p:txBody>
        </p:sp>
        <p:sp>
          <p:nvSpPr>
            <p:cNvPr id="57359" name="Text Box 15"/>
            <p:cNvSpPr txBox="1">
              <a:spLocks noChangeArrowheads="1"/>
            </p:cNvSpPr>
            <p:nvPr/>
          </p:nvSpPr>
          <p:spPr bwMode="auto">
            <a:xfrm>
              <a:off x="2017" y="1061"/>
              <a:ext cx="149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dirty="0"/>
                <a:t>качества целей</a:t>
              </a:r>
            </a:p>
          </p:txBody>
        </p:sp>
        <p:sp>
          <p:nvSpPr>
            <p:cNvPr id="57360" name="Text Box 16"/>
            <p:cNvSpPr txBox="1">
              <a:spLocks noChangeArrowheads="1"/>
            </p:cNvSpPr>
            <p:nvPr/>
          </p:nvSpPr>
          <p:spPr bwMode="auto">
            <a:xfrm>
              <a:off x="2017" y="1207"/>
              <a:ext cx="149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dirty="0"/>
                <a:t>качества условий</a:t>
              </a:r>
            </a:p>
          </p:txBody>
        </p:sp>
        <p:sp>
          <p:nvSpPr>
            <p:cNvPr id="57361" name="Text Box 17"/>
            <p:cNvSpPr txBox="1">
              <a:spLocks noChangeArrowheads="1"/>
            </p:cNvSpPr>
            <p:nvPr/>
          </p:nvSpPr>
          <p:spPr bwMode="auto">
            <a:xfrm>
              <a:off x="2017" y="1333"/>
              <a:ext cx="149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dirty="0"/>
                <a:t>качества процесса</a:t>
              </a:r>
            </a:p>
          </p:txBody>
        </p:sp>
        <p:sp>
          <p:nvSpPr>
            <p:cNvPr id="57362" name="Text Box 18"/>
            <p:cNvSpPr txBox="1">
              <a:spLocks noChangeArrowheads="1"/>
            </p:cNvSpPr>
            <p:nvPr/>
          </p:nvSpPr>
          <p:spPr bwMode="auto">
            <a:xfrm>
              <a:off x="2017" y="1469"/>
              <a:ext cx="149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dirty="0"/>
                <a:t>качества результатов</a:t>
              </a:r>
            </a:p>
          </p:txBody>
        </p:sp>
        <p:sp>
          <p:nvSpPr>
            <p:cNvPr id="20540" name="Line 30"/>
            <p:cNvSpPr>
              <a:spLocks noChangeShapeType="1"/>
            </p:cNvSpPr>
            <p:nvPr/>
          </p:nvSpPr>
          <p:spPr bwMode="auto">
            <a:xfrm flipH="1">
              <a:off x="1882" y="1162"/>
              <a:ext cx="499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41" name="Line 31"/>
            <p:cNvSpPr>
              <a:spLocks noChangeShapeType="1"/>
            </p:cNvSpPr>
            <p:nvPr/>
          </p:nvSpPr>
          <p:spPr bwMode="auto">
            <a:xfrm flipH="1">
              <a:off x="1882" y="1298"/>
              <a:ext cx="454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42" name="Line 32"/>
            <p:cNvSpPr>
              <a:spLocks noChangeShapeType="1"/>
            </p:cNvSpPr>
            <p:nvPr/>
          </p:nvSpPr>
          <p:spPr bwMode="auto">
            <a:xfrm flipH="1" flipV="1">
              <a:off x="1882" y="1389"/>
              <a:ext cx="408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43" name="Line 33"/>
            <p:cNvSpPr>
              <a:spLocks noChangeShapeType="1"/>
            </p:cNvSpPr>
            <p:nvPr/>
          </p:nvSpPr>
          <p:spPr bwMode="auto">
            <a:xfrm flipH="1" flipV="1">
              <a:off x="1882" y="1434"/>
              <a:ext cx="363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44" name="Line 35"/>
            <p:cNvSpPr>
              <a:spLocks noChangeShapeType="1"/>
            </p:cNvSpPr>
            <p:nvPr/>
          </p:nvSpPr>
          <p:spPr bwMode="auto">
            <a:xfrm flipV="1">
              <a:off x="3198" y="1207"/>
              <a:ext cx="362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45" name="Line 36"/>
            <p:cNvSpPr>
              <a:spLocks noChangeShapeType="1"/>
            </p:cNvSpPr>
            <p:nvPr/>
          </p:nvSpPr>
          <p:spPr bwMode="auto">
            <a:xfrm flipV="1">
              <a:off x="3198" y="1253"/>
              <a:ext cx="362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46" name="Line 37"/>
            <p:cNvSpPr>
              <a:spLocks noChangeShapeType="1"/>
            </p:cNvSpPr>
            <p:nvPr/>
          </p:nvSpPr>
          <p:spPr bwMode="auto">
            <a:xfrm flipV="1">
              <a:off x="3288" y="1344"/>
              <a:ext cx="272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47" name="Line 38"/>
            <p:cNvSpPr>
              <a:spLocks noChangeShapeType="1"/>
            </p:cNvSpPr>
            <p:nvPr/>
          </p:nvSpPr>
          <p:spPr bwMode="auto">
            <a:xfrm flipV="1">
              <a:off x="3152" y="1117"/>
              <a:ext cx="408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48" name="Line 65"/>
            <p:cNvSpPr>
              <a:spLocks noChangeShapeType="1"/>
            </p:cNvSpPr>
            <p:nvPr/>
          </p:nvSpPr>
          <p:spPr bwMode="auto">
            <a:xfrm>
              <a:off x="295" y="1344"/>
              <a:ext cx="1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7415" name="Group 71"/>
          <p:cNvGrpSpPr>
            <a:grpSpLocks/>
          </p:cNvGrpSpPr>
          <p:nvPr/>
        </p:nvGrpSpPr>
        <p:grpSpPr bwMode="auto">
          <a:xfrm>
            <a:off x="1992314" y="2514602"/>
            <a:ext cx="8567737" cy="738188"/>
            <a:chOff x="295" y="1616"/>
            <a:chExt cx="5397" cy="465"/>
          </a:xfrm>
        </p:grpSpPr>
        <p:sp>
          <p:nvSpPr>
            <p:cNvPr id="57350" name="Text Box 6"/>
            <p:cNvSpPr txBox="1">
              <a:spLocks noChangeArrowheads="1"/>
            </p:cNvSpPr>
            <p:nvPr/>
          </p:nvSpPr>
          <p:spPr bwMode="auto">
            <a:xfrm>
              <a:off x="476" y="1770"/>
              <a:ext cx="1406" cy="194"/>
            </a:xfrm>
            <a:prstGeom prst="rect">
              <a:avLst/>
            </a:prstGeom>
            <a:solidFill>
              <a:srgbClr val="92D050"/>
            </a:solidFill>
            <a:ln w="444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66"/>
              </a:outerShdw>
            </a:effec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b="1" dirty="0" smtClean="0"/>
                <a:t>Планирование</a:t>
              </a:r>
              <a:endParaRPr lang="ru-RU" altLang="ru-RU" sz="1400" b="1" dirty="0"/>
            </a:p>
          </p:txBody>
        </p:sp>
        <p:sp>
          <p:nvSpPr>
            <p:cNvPr id="57355" name="Text Box 11"/>
            <p:cNvSpPr txBox="1">
              <a:spLocks noChangeArrowheads="1"/>
            </p:cNvSpPr>
            <p:nvPr/>
          </p:nvSpPr>
          <p:spPr bwMode="auto">
            <a:xfrm>
              <a:off x="3560" y="1616"/>
              <a:ext cx="2132" cy="465"/>
            </a:xfrm>
            <a:prstGeom prst="rect">
              <a:avLst/>
            </a:prstGeom>
            <a:solidFill>
              <a:srgbClr val="FFC000"/>
            </a:solidFill>
            <a:ln w="444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66"/>
              </a:outerShdw>
            </a:effec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b="1" dirty="0"/>
                <a:t>Тактика деятельности коллектива учеников</a:t>
              </a:r>
              <a:r>
                <a:rPr lang="en-US" altLang="ru-RU" sz="1400" b="1" dirty="0"/>
                <a:t> </a:t>
              </a:r>
              <a:r>
                <a:rPr lang="ru-RU" altLang="ru-RU" sz="1400" b="1" dirty="0"/>
                <a:t>и учителей по повышению качества </a:t>
              </a:r>
              <a:r>
                <a:rPr lang="ru-RU" altLang="ru-RU" sz="1400" b="1" dirty="0" smtClean="0"/>
                <a:t>образования</a:t>
              </a:r>
              <a:endParaRPr lang="ru-RU" altLang="ru-RU" sz="1400" b="1" dirty="0"/>
            </a:p>
          </p:txBody>
        </p:sp>
        <p:sp>
          <p:nvSpPr>
            <p:cNvPr id="57363" name="Text Box 19"/>
            <p:cNvSpPr txBox="1">
              <a:spLocks noChangeArrowheads="1"/>
            </p:cNvSpPr>
            <p:nvPr/>
          </p:nvSpPr>
          <p:spPr bwMode="auto">
            <a:xfrm>
              <a:off x="2018" y="1741"/>
              <a:ext cx="149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/>
                <a:t>системы действий учителей</a:t>
              </a:r>
            </a:p>
          </p:txBody>
        </p:sp>
        <p:sp>
          <p:nvSpPr>
            <p:cNvPr id="57364" name="Text Box 20"/>
            <p:cNvSpPr txBox="1">
              <a:spLocks noChangeArrowheads="1"/>
            </p:cNvSpPr>
            <p:nvPr/>
          </p:nvSpPr>
          <p:spPr bwMode="auto">
            <a:xfrm>
              <a:off x="2017" y="1877"/>
              <a:ext cx="149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dirty="0"/>
                <a:t>системы действий ученика</a:t>
              </a:r>
            </a:p>
          </p:txBody>
        </p:sp>
        <p:sp>
          <p:nvSpPr>
            <p:cNvPr id="20529" name="Line 39"/>
            <p:cNvSpPr>
              <a:spLocks noChangeShapeType="1"/>
            </p:cNvSpPr>
            <p:nvPr/>
          </p:nvSpPr>
          <p:spPr bwMode="auto">
            <a:xfrm flipH="1" flipV="1">
              <a:off x="1882" y="1797"/>
              <a:ext cx="182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20530" name="Line 40"/>
            <p:cNvSpPr>
              <a:spLocks noChangeShapeType="1"/>
            </p:cNvSpPr>
            <p:nvPr/>
          </p:nvSpPr>
          <p:spPr bwMode="auto">
            <a:xfrm flipH="1" flipV="1">
              <a:off x="1882" y="1933"/>
              <a:ext cx="227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20531" name="Line 41"/>
            <p:cNvSpPr>
              <a:spLocks noChangeShapeType="1"/>
            </p:cNvSpPr>
            <p:nvPr/>
          </p:nvSpPr>
          <p:spPr bwMode="auto">
            <a:xfrm flipV="1">
              <a:off x="3470" y="1752"/>
              <a:ext cx="9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20532" name="Line 42"/>
            <p:cNvSpPr>
              <a:spLocks noChangeShapeType="1"/>
            </p:cNvSpPr>
            <p:nvPr/>
          </p:nvSpPr>
          <p:spPr bwMode="auto">
            <a:xfrm flipV="1">
              <a:off x="3424" y="1933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20533" name="Line 66"/>
            <p:cNvSpPr>
              <a:spLocks noChangeShapeType="1"/>
            </p:cNvSpPr>
            <p:nvPr/>
          </p:nvSpPr>
          <p:spPr bwMode="auto">
            <a:xfrm>
              <a:off x="295" y="1888"/>
              <a:ext cx="1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7416" name="Group 72"/>
          <p:cNvGrpSpPr>
            <a:grpSpLocks/>
          </p:cNvGrpSpPr>
          <p:nvPr/>
        </p:nvGrpSpPr>
        <p:grpSpPr bwMode="auto">
          <a:xfrm>
            <a:off x="1992314" y="3500438"/>
            <a:ext cx="8567737" cy="736600"/>
            <a:chOff x="295" y="2205"/>
            <a:chExt cx="5397" cy="464"/>
          </a:xfrm>
        </p:grpSpPr>
        <p:sp>
          <p:nvSpPr>
            <p:cNvPr id="57351" name="Text Box 7"/>
            <p:cNvSpPr txBox="1">
              <a:spLocks noChangeArrowheads="1"/>
            </p:cNvSpPr>
            <p:nvPr/>
          </p:nvSpPr>
          <p:spPr bwMode="auto">
            <a:xfrm>
              <a:off x="476" y="2315"/>
              <a:ext cx="1406" cy="194"/>
            </a:xfrm>
            <a:prstGeom prst="rect">
              <a:avLst/>
            </a:prstGeom>
            <a:solidFill>
              <a:srgbClr val="92D050"/>
            </a:solidFill>
            <a:ln w="444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66"/>
              </a:outerShdw>
            </a:effec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b="1" dirty="0" smtClean="0"/>
                <a:t>Организация</a:t>
              </a:r>
              <a:endParaRPr lang="ru-RU" altLang="ru-RU" sz="1400" b="1" dirty="0"/>
            </a:p>
          </p:txBody>
        </p:sp>
        <p:sp>
          <p:nvSpPr>
            <p:cNvPr id="57356" name="Text Box 12"/>
            <p:cNvSpPr txBox="1">
              <a:spLocks noChangeArrowheads="1"/>
            </p:cNvSpPr>
            <p:nvPr/>
          </p:nvSpPr>
          <p:spPr bwMode="auto">
            <a:xfrm>
              <a:off x="3560" y="2315"/>
              <a:ext cx="2132" cy="330"/>
            </a:xfrm>
            <a:prstGeom prst="rect">
              <a:avLst/>
            </a:prstGeom>
            <a:solidFill>
              <a:srgbClr val="FFC000"/>
            </a:solidFill>
            <a:ln w="444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66"/>
              </a:outerShdw>
            </a:effec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b="1" dirty="0"/>
                <a:t>Правила деятельности коллективов учеников и </a:t>
              </a:r>
              <a:r>
                <a:rPr lang="ru-RU" altLang="ru-RU" sz="1400" b="1" dirty="0" smtClean="0"/>
                <a:t>учителей</a:t>
              </a:r>
              <a:endParaRPr lang="ru-RU" altLang="ru-RU" sz="1400" b="1" dirty="0"/>
            </a:p>
          </p:txBody>
        </p:sp>
        <p:sp>
          <p:nvSpPr>
            <p:cNvPr id="57365" name="Text Box 21"/>
            <p:cNvSpPr txBox="1">
              <a:spLocks noChangeArrowheads="1"/>
            </p:cNvSpPr>
            <p:nvPr/>
          </p:nvSpPr>
          <p:spPr bwMode="auto">
            <a:xfrm>
              <a:off x="2017" y="2205"/>
              <a:ext cx="149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/>
                <a:t>моделирование</a:t>
              </a:r>
            </a:p>
          </p:txBody>
        </p:sp>
        <p:sp>
          <p:nvSpPr>
            <p:cNvPr id="57366" name="Text Box 22"/>
            <p:cNvSpPr txBox="1">
              <a:spLocks noChangeArrowheads="1"/>
            </p:cNvSpPr>
            <p:nvPr/>
          </p:nvSpPr>
          <p:spPr bwMode="auto">
            <a:xfrm>
              <a:off x="2017" y="2341"/>
              <a:ext cx="149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/>
                <a:t>система локальных актов</a:t>
              </a:r>
            </a:p>
          </p:txBody>
        </p:sp>
        <p:sp>
          <p:nvSpPr>
            <p:cNvPr id="57367" name="Text Box 23"/>
            <p:cNvSpPr txBox="1">
              <a:spLocks noChangeArrowheads="1"/>
            </p:cNvSpPr>
            <p:nvPr/>
          </p:nvSpPr>
          <p:spPr bwMode="auto">
            <a:xfrm>
              <a:off x="2017" y="2477"/>
              <a:ext cx="149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/>
                <a:t>система требований</a:t>
              </a:r>
            </a:p>
          </p:txBody>
        </p:sp>
        <p:sp>
          <p:nvSpPr>
            <p:cNvPr id="20518" name="Line 43"/>
            <p:cNvSpPr>
              <a:spLocks noChangeShapeType="1"/>
            </p:cNvSpPr>
            <p:nvPr/>
          </p:nvSpPr>
          <p:spPr bwMode="auto">
            <a:xfrm flipH="1">
              <a:off x="1882" y="2296"/>
              <a:ext cx="454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20519" name="Line 44"/>
            <p:cNvSpPr>
              <a:spLocks noChangeShapeType="1"/>
            </p:cNvSpPr>
            <p:nvPr/>
          </p:nvSpPr>
          <p:spPr bwMode="auto">
            <a:xfrm flipH="1">
              <a:off x="1882" y="2432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20520" name="Line 45"/>
            <p:cNvSpPr>
              <a:spLocks noChangeShapeType="1"/>
            </p:cNvSpPr>
            <p:nvPr/>
          </p:nvSpPr>
          <p:spPr bwMode="auto">
            <a:xfrm flipH="1" flipV="1">
              <a:off x="1882" y="2478"/>
              <a:ext cx="363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20521" name="Line 46"/>
            <p:cNvSpPr>
              <a:spLocks noChangeShapeType="1"/>
            </p:cNvSpPr>
            <p:nvPr/>
          </p:nvSpPr>
          <p:spPr bwMode="auto">
            <a:xfrm>
              <a:off x="3152" y="2296"/>
              <a:ext cx="408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20522" name="Line 47"/>
            <p:cNvSpPr>
              <a:spLocks noChangeShapeType="1"/>
            </p:cNvSpPr>
            <p:nvPr/>
          </p:nvSpPr>
          <p:spPr bwMode="auto">
            <a:xfrm>
              <a:off x="3379" y="2432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20523" name="Line 48"/>
            <p:cNvSpPr>
              <a:spLocks noChangeShapeType="1"/>
            </p:cNvSpPr>
            <p:nvPr/>
          </p:nvSpPr>
          <p:spPr bwMode="auto">
            <a:xfrm flipV="1">
              <a:off x="3288" y="2523"/>
              <a:ext cx="272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20524" name="Line 67"/>
            <p:cNvSpPr>
              <a:spLocks noChangeShapeType="1"/>
            </p:cNvSpPr>
            <p:nvPr/>
          </p:nvSpPr>
          <p:spPr bwMode="auto">
            <a:xfrm>
              <a:off x="295" y="2432"/>
              <a:ext cx="1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7417" name="Group 73"/>
          <p:cNvGrpSpPr>
            <a:grpSpLocks/>
          </p:cNvGrpSpPr>
          <p:nvPr/>
        </p:nvGrpSpPr>
        <p:grpSpPr bwMode="auto">
          <a:xfrm>
            <a:off x="1992314" y="4419600"/>
            <a:ext cx="8567737" cy="736600"/>
            <a:chOff x="295" y="2750"/>
            <a:chExt cx="5397" cy="464"/>
          </a:xfrm>
        </p:grpSpPr>
        <p:sp>
          <p:nvSpPr>
            <p:cNvPr id="57352" name="Text Box 8"/>
            <p:cNvSpPr txBox="1">
              <a:spLocks noChangeArrowheads="1"/>
            </p:cNvSpPr>
            <p:nvPr/>
          </p:nvSpPr>
          <p:spPr bwMode="auto">
            <a:xfrm>
              <a:off x="476" y="2872"/>
              <a:ext cx="1406" cy="194"/>
            </a:xfrm>
            <a:prstGeom prst="rect">
              <a:avLst/>
            </a:prstGeom>
            <a:solidFill>
              <a:srgbClr val="92D050"/>
            </a:solidFill>
            <a:ln w="444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66"/>
              </a:outerShdw>
            </a:effec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b="1" dirty="0" smtClean="0"/>
                <a:t>Мотивация</a:t>
              </a:r>
              <a:endParaRPr lang="ru-RU" altLang="ru-RU" sz="1400" b="1" dirty="0"/>
            </a:p>
          </p:txBody>
        </p:sp>
        <p:sp>
          <p:nvSpPr>
            <p:cNvPr id="57357" name="Text Box 13"/>
            <p:cNvSpPr txBox="1">
              <a:spLocks noChangeArrowheads="1"/>
            </p:cNvSpPr>
            <p:nvPr/>
          </p:nvSpPr>
          <p:spPr bwMode="auto">
            <a:xfrm>
              <a:off x="3560" y="2872"/>
              <a:ext cx="2132" cy="330"/>
            </a:xfrm>
            <a:prstGeom prst="rect">
              <a:avLst/>
            </a:prstGeom>
            <a:solidFill>
              <a:srgbClr val="FFC000"/>
            </a:solidFill>
            <a:ln w="444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66"/>
              </a:outerShdw>
            </a:effec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b="1" dirty="0"/>
                <a:t>Устойчивый интерес к развитию повышения </a:t>
              </a:r>
              <a:r>
                <a:rPr lang="ru-RU" altLang="ru-RU" sz="1400" b="1" dirty="0" smtClean="0"/>
                <a:t>качества</a:t>
              </a:r>
              <a:endParaRPr lang="ru-RU" altLang="ru-RU" sz="1400" b="1" dirty="0"/>
            </a:p>
          </p:txBody>
        </p:sp>
        <p:sp>
          <p:nvSpPr>
            <p:cNvPr id="57368" name="Text Box 24"/>
            <p:cNvSpPr txBox="1">
              <a:spLocks noChangeArrowheads="1"/>
            </p:cNvSpPr>
            <p:nvPr/>
          </p:nvSpPr>
          <p:spPr bwMode="auto">
            <a:xfrm>
              <a:off x="2017" y="2750"/>
              <a:ext cx="149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dirty="0"/>
                <a:t>деятельности учителя</a:t>
              </a:r>
            </a:p>
          </p:txBody>
        </p:sp>
        <p:sp>
          <p:nvSpPr>
            <p:cNvPr id="57369" name="Text Box 25"/>
            <p:cNvSpPr txBox="1">
              <a:spLocks noChangeArrowheads="1"/>
            </p:cNvSpPr>
            <p:nvPr/>
          </p:nvSpPr>
          <p:spPr bwMode="auto">
            <a:xfrm>
              <a:off x="2017" y="2886"/>
              <a:ext cx="149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/>
                <a:t>деятельности ученика</a:t>
              </a:r>
            </a:p>
          </p:txBody>
        </p:sp>
        <p:sp>
          <p:nvSpPr>
            <p:cNvPr id="57370" name="Text Box 26"/>
            <p:cNvSpPr txBox="1">
              <a:spLocks noChangeArrowheads="1"/>
            </p:cNvSpPr>
            <p:nvPr/>
          </p:nvSpPr>
          <p:spPr bwMode="auto">
            <a:xfrm>
              <a:off x="2017" y="3022"/>
              <a:ext cx="149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/>
                <a:t>система поощрений</a:t>
              </a:r>
            </a:p>
          </p:txBody>
        </p:sp>
        <p:sp>
          <p:nvSpPr>
            <p:cNvPr id="20506" name="Line 49"/>
            <p:cNvSpPr>
              <a:spLocks noChangeShapeType="1"/>
            </p:cNvSpPr>
            <p:nvPr/>
          </p:nvSpPr>
          <p:spPr bwMode="auto">
            <a:xfrm flipH="1">
              <a:off x="1882" y="2840"/>
              <a:ext cx="318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07" name="Line 50"/>
            <p:cNvSpPr>
              <a:spLocks noChangeShapeType="1"/>
            </p:cNvSpPr>
            <p:nvPr/>
          </p:nvSpPr>
          <p:spPr bwMode="auto">
            <a:xfrm flipH="1">
              <a:off x="1882" y="2976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08" name="Line 51"/>
            <p:cNvSpPr>
              <a:spLocks noChangeShapeType="1"/>
            </p:cNvSpPr>
            <p:nvPr/>
          </p:nvSpPr>
          <p:spPr bwMode="auto">
            <a:xfrm flipH="1" flipV="1">
              <a:off x="1882" y="3022"/>
              <a:ext cx="363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09" name="Line 53"/>
            <p:cNvSpPr>
              <a:spLocks noChangeShapeType="1"/>
            </p:cNvSpPr>
            <p:nvPr/>
          </p:nvSpPr>
          <p:spPr bwMode="auto">
            <a:xfrm>
              <a:off x="3334" y="2886"/>
              <a:ext cx="226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10" name="Line 54"/>
            <p:cNvSpPr>
              <a:spLocks noChangeShapeType="1"/>
            </p:cNvSpPr>
            <p:nvPr/>
          </p:nvSpPr>
          <p:spPr bwMode="auto">
            <a:xfrm>
              <a:off x="3334" y="2976"/>
              <a:ext cx="22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11" name="Line 56"/>
            <p:cNvSpPr>
              <a:spLocks noChangeShapeType="1"/>
            </p:cNvSpPr>
            <p:nvPr/>
          </p:nvSpPr>
          <p:spPr bwMode="auto">
            <a:xfrm flipV="1">
              <a:off x="3288" y="3067"/>
              <a:ext cx="272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12" name="Line 68"/>
            <p:cNvSpPr>
              <a:spLocks noChangeShapeType="1"/>
            </p:cNvSpPr>
            <p:nvPr/>
          </p:nvSpPr>
          <p:spPr bwMode="auto">
            <a:xfrm>
              <a:off x="295" y="2976"/>
              <a:ext cx="1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7418" name="Group 74"/>
          <p:cNvGrpSpPr>
            <a:grpSpLocks/>
          </p:cNvGrpSpPr>
          <p:nvPr/>
        </p:nvGrpSpPr>
        <p:grpSpPr bwMode="auto">
          <a:xfrm>
            <a:off x="1992314" y="5410200"/>
            <a:ext cx="8567737" cy="736600"/>
            <a:chOff x="295" y="3374"/>
            <a:chExt cx="5397" cy="464"/>
          </a:xfrm>
        </p:grpSpPr>
        <p:sp>
          <p:nvSpPr>
            <p:cNvPr id="57353" name="Text Box 9"/>
            <p:cNvSpPr txBox="1">
              <a:spLocks noChangeArrowheads="1"/>
            </p:cNvSpPr>
            <p:nvPr/>
          </p:nvSpPr>
          <p:spPr bwMode="auto">
            <a:xfrm>
              <a:off x="476" y="3462"/>
              <a:ext cx="1406" cy="194"/>
            </a:xfrm>
            <a:prstGeom prst="rect">
              <a:avLst/>
            </a:prstGeom>
            <a:solidFill>
              <a:srgbClr val="92D050"/>
            </a:solidFill>
            <a:ln w="444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66"/>
              </a:outerShdw>
            </a:effec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b="1" dirty="0" smtClean="0"/>
                <a:t>Контроль</a:t>
              </a:r>
              <a:endParaRPr lang="ru-RU" altLang="ru-RU" sz="1400" b="1" dirty="0"/>
            </a:p>
          </p:txBody>
        </p:sp>
        <p:sp>
          <p:nvSpPr>
            <p:cNvPr id="57358" name="Text Box 14"/>
            <p:cNvSpPr txBox="1">
              <a:spLocks noChangeArrowheads="1"/>
            </p:cNvSpPr>
            <p:nvPr/>
          </p:nvSpPr>
          <p:spPr bwMode="auto">
            <a:xfrm>
              <a:off x="3560" y="3462"/>
              <a:ext cx="2132" cy="330"/>
            </a:xfrm>
            <a:prstGeom prst="rect">
              <a:avLst/>
            </a:prstGeom>
            <a:solidFill>
              <a:srgbClr val="FFC000"/>
            </a:solidFill>
            <a:ln w="444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66"/>
              </a:outerShdw>
            </a:effec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b="1" dirty="0"/>
                <a:t>Мониторинг качества образования, коррекция </a:t>
              </a:r>
              <a:r>
                <a:rPr lang="ru-RU" altLang="ru-RU" sz="1400" b="1" dirty="0" smtClean="0"/>
                <a:t>результатов</a:t>
              </a:r>
              <a:endParaRPr lang="ru-RU" altLang="ru-RU" sz="1400" b="1" dirty="0"/>
            </a:p>
          </p:txBody>
        </p:sp>
        <p:sp>
          <p:nvSpPr>
            <p:cNvPr id="57371" name="Text Box 27"/>
            <p:cNvSpPr txBox="1">
              <a:spLocks noChangeArrowheads="1"/>
            </p:cNvSpPr>
            <p:nvPr/>
          </p:nvSpPr>
          <p:spPr bwMode="auto">
            <a:xfrm>
              <a:off x="2017" y="3374"/>
              <a:ext cx="149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dirty="0"/>
                <a:t>качества процессов</a:t>
              </a:r>
            </a:p>
          </p:txBody>
        </p:sp>
        <p:sp>
          <p:nvSpPr>
            <p:cNvPr id="57372" name="Text Box 28"/>
            <p:cNvSpPr txBox="1">
              <a:spLocks noChangeArrowheads="1"/>
            </p:cNvSpPr>
            <p:nvPr/>
          </p:nvSpPr>
          <p:spPr bwMode="auto">
            <a:xfrm>
              <a:off x="2017" y="3510"/>
              <a:ext cx="149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dirty="0"/>
                <a:t>качества результатов</a:t>
              </a:r>
            </a:p>
          </p:txBody>
        </p:sp>
        <p:sp>
          <p:nvSpPr>
            <p:cNvPr id="57373" name="Text Box 29"/>
            <p:cNvSpPr txBox="1">
              <a:spLocks noChangeArrowheads="1"/>
            </p:cNvSpPr>
            <p:nvPr/>
          </p:nvSpPr>
          <p:spPr bwMode="auto">
            <a:xfrm>
              <a:off x="2017" y="3646"/>
              <a:ext cx="149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1400" dirty="0"/>
                <a:t>качества условий</a:t>
              </a:r>
            </a:p>
          </p:txBody>
        </p:sp>
        <p:sp>
          <p:nvSpPr>
            <p:cNvPr id="20494" name="Line 57"/>
            <p:cNvSpPr>
              <a:spLocks noChangeShapeType="1"/>
            </p:cNvSpPr>
            <p:nvPr/>
          </p:nvSpPr>
          <p:spPr bwMode="auto">
            <a:xfrm flipH="1">
              <a:off x="1882" y="3475"/>
              <a:ext cx="363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495" name="Line 58"/>
            <p:cNvSpPr>
              <a:spLocks noChangeShapeType="1"/>
            </p:cNvSpPr>
            <p:nvPr/>
          </p:nvSpPr>
          <p:spPr bwMode="auto">
            <a:xfrm flipH="1">
              <a:off x="1882" y="361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496" name="Line 59"/>
            <p:cNvSpPr>
              <a:spLocks noChangeShapeType="1"/>
            </p:cNvSpPr>
            <p:nvPr/>
          </p:nvSpPr>
          <p:spPr bwMode="auto">
            <a:xfrm flipH="1" flipV="1">
              <a:off x="1882" y="3657"/>
              <a:ext cx="454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497" name="Line 61"/>
            <p:cNvSpPr>
              <a:spLocks noChangeShapeType="1"/>
            </p:cNvSpPr>
            <p:nvPr/>
          </p:nvSpPr>
          <p:spPr bwMode="auto">
            <a:xfrm>
              <a:off x="3243" y="3475"/>
              <a:ext cx="317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498" name="Line 62"/>
            <p:cNvSpPr>
              <a:spLocks noChangeShapeType="1"/>
            </p:cNvSpPr>
            <p:nvPr/>
          </p:nvSpPr>
          <p:spPr bwMode="auto">
            <a:xfrm>
              <a:off x="3288" y="3612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499" name="Line 63"/>
            <p:cNvSpPr>
              <a:spLocks noChangeShapeType="1"/>
            </p:cNvSpPr>
            <p:nvPr/>
          </p:nvSpPr>
          <p:spPr bwMode="auto">
            <a:xfrm flipV="1">
              <a:off x="3198" y="3657"/>
              <a:ext cx="362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00" name="Line 69"/>
            <p:cNvSpPr>
              <a:spLocks noChangeShapeType="1"/>
            </p:cNvSpPr>
            <p:nvPr/>
          </p:nvSpPr>
          <p:spPr bwMode="auto">
            <a:xfrm>
              <a:off x="295" y="3566"/>
              <a:ext cx="1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prstClr val="black"/>
                </a:solidFill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6692801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706" y="242046"/>
            <a:ext cx="11833412" cy="981635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b="1" smtClean="0"/>
              <a:t>Приглашаем </a:t>
            </a:r>
            <a:r>
              <a:rPr lang="ru-RU" b="1" dirty="0"/>
              <a:t>принять участие в работе семинаров </a:t>
            </a:r>
            <a:br>
              <a:rPr lang="ru-RU" b="1" dirty="0"/>
            </a:br>
            <a:r>
              <a:rPr lang="ru-RU" b="1" dirty="0"/>
              <a:t>в 2018-2019 учебном году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97633578"/>
              </p:ext>
            </p:extLst>
          </p:nvPr>
        </p:nvGraphicFramePr>
        <p:xfrm>
          <a:off x="107577" y="1532967"/>
          <a:ext cx="6804212" cy="517711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5271247"/>
                <a:gridCol w="1532965"/>
              </a:tblGrid>
              <a:tr h="901571">
                <a:tc>
                  <a:txBody>
                    <a:bodyPr/>
                    <a:lstStyle/>
                    <a:p>
                      <a:pPr marL="0" marR="0" indent="0" algn="just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Взаимодействие общеобразовательной организации с социальными партнерами в целях расширения возможностей развития и воспитания </a:t>
                      </a:r>
                      <a:r>
                        <a:rPr lang="ru-RU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обучающихся</a:t>
                      </a:r>
                      <a:endParaRPr lang="ru-R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848" marR="53848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24.10.2018 г.</a:t>
                      </a:r>
                      <a:endParaRPr lang="ru-RU" sz="18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14:00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(веб-семинар)</a:t>
                      </a:r>
                      <a:endParaRPr lang="ru-RU" sz="2000" b="0" i="0" u="none" strike="noStrike" dirty="0" smtClean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848" marR="53848" marT="9525" marB="0">
                    <a:solidFill>
                      <a:srgbClr val="92D050"/>
                    </a:solidFill>
                  </a:tcPr>
                </a:tc>
              </a:tr>
              <a:tr h="678120">
                <a:tc>
                  <a:txBody>
                    <a:bodyPr/>
                    <a:lstStyle/>
                    <a:p>
                      <a:pPr marL="0" algn="just" rtl="0" eaLnBrk="1" fontAlgn="t" latinLnBrk="0" hangingPunct="1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Методическое сопровождение подготовки педагогов к работе с детьми с ОВЗ</a:t>
                      </a:r>
                      <a:endParaRPr lang="ru-R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848" marR="53848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08100" algn="l"/>
                        </a:tabLst>
                      </a:pPr>
                      <a:r>
                        <a:rPr lang="ru-RU" sz="16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07.11.2018 г</a:t>
                      </a:r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18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848" marR="53848" marT="9525" marB="0">
                    <a:solidFill>
                      <a:srgbClr val="92D050"/>
                    </a:solidFill>
                  </a:tcPr>
                </a:tc>
              </a:tr>
              <a:tr h="901571">
                <a:tc>
                  <a:txBody>
                    <a:bodyPr/>
                    <a:lstStyle/>
                    <a:p>
                      <a:pPr marL="0" algn="just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Методическое сопровождение разработки и внедрения электронных образовательных ресурсов в общеобразовательных организациях</a:t>
                      </a:r>
                      <a:endParaRPr lang="ru-R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848" marR="53848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08100" algn="l"/>
                        </a:tabLst>
                      </a:pPr>
                      <a:r>
                        <a:rPr lang="ru-RU" sz="16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21.11.2018 г.</a:t>
                      </a:r>
                      <a:endParaRPr lang="ru-RU" sz="18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08100" algn="l"/>
                        </a:tabLst>
                      </a:pPr>
                      <a:r>
                        <a:rPr lang="ru-RU" sz="16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11:00</a:t>
                      </a:r>
                      <a:endParaRPr lang="ru-RU" sz="18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848" marR="53848" marT="9525" marB="0">
                    <a:solidFill>
                      <a:srgbClr val="92D050"/>
                    </a:solidFill>
                  </a:tcPr>
                </a:tc>
              </a:tr>
              <a:tr h="1023889">
                <a:tc>
                  <a:txBody>
                    <a:bodyPr/>
                    <a:lstStyle/>
                    <a:p>
                      <a:pPr marL="0" algn="just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Технология диагностирования профессиональных затруднений и образовательных запросов педагогов в системе методической работы на уровне общеобразовательной организации</a:t>
                      </a:r>
                      <a:endParaRPr lang="ru-R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848" marR="53848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27.02.2019 г.</a:t>
                      </a:r>
                      <a:endParaRPr lang="ru-RU" sz="18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11:00</a:t>
                      </a:r>
                      <a:endParaRPr lang="ru-RU" sz="18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848" marR="53848" marT="9525" marB="0">
                    <a:solidFill>
                      <a:srgbClr val="92D050"/>
                    </a:solidFill>
                  </a:tcPr>
                </a:tc>
              </a:tr>
              <a:tr h="770392">
                <a:tc>
                  <a:txBody>
                    <a:bodyPr/>
                    <a:lstStyle/>
                    <a:p>
                      <a:pPr marL="0" algn="just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Формирование системы управления профессиональными рисками в общеобразовательной организации в условиях внедрения профессиональных стандартов </a:t>
                      </a:r>
                      <a:endParaRPr lang="ru-R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848" marR="53848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20.03.2019 г.</a:t>
                      </a:r>
                      <a:endParaRPr lang="ru-RU" sz="18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11:00</a:t>
                      </a:r>
                      <a:endParaRPr lang="ru-RU" sz="18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848" marR="53848" marT="9525" marB="0">
                    <a:solidFill>
                      <a:srgbClr val="92D050"/>
                    </a:solidFill>
                  </a:tcPr>
                </a:tc>
              </a:tr>
              <a:tr h="901571">
                <a:tc>
                  <a:txBody>
                    <a:bodyPr/>
                    <a:lstStyle/>
                    <a:p>
                      <a:pPr marL="0" algn="just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Развитие среды профессионального общения руководителей и педагогов в условиях внедрения и реализации профессиональных стандартов</a:t>
                      </a:r>
                      <a:endParaRPr lang="ru-R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848" marR="53848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17.04.2019 г.</a:t>
                      </a:r>
                      <a:endParaRPr lang="ru-RU" sz="18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11:00</a:t>
                      </a:r>
                      <a:endParaRPr lang="ru-RU" sz="18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848" marR="53848" marT="9525" marB="0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Объект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23595156"/>
              </p:ext>
            </p:extLst>
          </p:nvPr>
        </p:nvGraphicFramePr>
        <p:xfrm>
          <a:off x="7234519" y="2675963"/>
          <a:ext cx="4827494" cy="2592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0363"/>
                <a:gridCol w="1237131"/>
              </a:tblGrid>
              <a:tr h="1129553">
                <a:tc>
                  <a:txBody>
                    <a:bodyPr/>
                    <a:lstStyle/>
                    <a:p>
                      <a:pPr marL="0" algn="just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+mn-cs"/>
                        </a:rPr>
                        <a:t>Оценка реализации программ повышения качества образования в общеобразовательных организациях с низкими результатами обучения</a:t>
                      </a:r>
                    </a:p>
                  </a:txBody>
                  <a:tcPr marL="33793" marR="33793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08100" algn="l"/>
                        </a:tabLst>
                      </a:pPr>
                      <a:r>
                        <a:rPr lang="ru-RU" sz="16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+mn-cs"/>
                        </a:rPr>
                        <a:t>03.10.2018 г.</a:t>
                      </a:r>
                    </a:p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08100" algn="l"/>
                        </a:tabLst>
                      </a:pPr>
                      <a:r>
                        <a:rPr lang="ru-RU" sz="16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+mn-cs"/>
                        </a:rPr>
                        <a:t>11:00</a:t>
                      </a:r>
                    </a:p>
                  </a:txBody>
                  <a:tcPr marL="33793" marR="33793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129553">
                <a:tc>
                  <a:txBody>
                    <a:bodyPr/>
                    <a:lstStyle/>
                    <a:p>
                      <a:pPr marL="0" algn="just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+mn-cs"/>
                        </a:rPr>
                        <a:t>Обновление направлений реализации программ повышения качества образования в школах с низкими результатами обучения и в школах, функционирующих в неблагоприятных социальных условиях</a:t>
                      </a:r>
                    </a:p>
                  </a:txBody>
                  <a:tcPr marL="33793" marR="33793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+mn-cs"/>
                        </a:rPr>
                        <a:t>05.12.2018 г.</a:t>
                      </a:r>
                    </a:p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+mn-cs"/>
                        </a:rPr>
                        <a:t>11:00</a:t>
                      </a:r>
                    </a:p>
                  </a:txBody>
                  <a:tcPr marL="33793" marR="33793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7221072" y="1492622"/>
            <a:ext cx="4840940" cy="11079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600" b="1" dirty="0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</a:rPr>
              <a:t>«</a:t>
            </a:r>
            <a:r>
              <a:rPr lang="ru-RU" sz="1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</a:rPr>
              <a:t>Повышение качества образования в школах с низкими результатами обучения и в школах, </a:t>
            </a:r>
          </a:p>
          <a:p>
            <a:pPr algn="ctr" fontAlgn="t"/>
            <a:r>
              <a:rPr lang="ru-RU" sz="1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</a:rPr>
              <a:t>функционирующих в неблагоприятных социальных условиях»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977" y="5338482"/>
            <a:ext cx="2026024" cy="15195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2238" y="5325035"/>
            <a:ext cx="2027384" cy="1532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1850" y="2810436"/>
            <a:ext cx="10515600" cy="175204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Анастасия Александровна Давыденко, </a:t>
            </a:r>
            <a:br>
              <a:rPr lang="ru-RU" sz="3600" b="1" dirty="0" smtClean="0"/>
            </a:br>
            <a:r>
              <a:rPr lang="ru-RU" sz="3600" b="1" dirty="0" smtClean="0"/>
              <a:t>методист кафедры управления, экономики и правового регулирования в образовании </a:t>
            </a:r>
            <a:r>
              <a:rPr lang="ru-RU" sz="3600" b="1" dirty="0" err="1" smtClean="0"/>
              <a:t>КРИПКиПРО</a:t>
            </a: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>
                <a:hlinkClick r:id="rId2"/>
              </a:rPr>
              <a:t>ipk.kem.kaf.uepo@mail.ru</a:t>
            </a:r>
            <a:r>
              <a:rPr lang="ru-RU" dirty="0"/>
              <a:t/>
            </a:r>
            <a:br>
              <a:rPr lang="ru-RU" dirty="0"/>
            </a:br>
            <a:r>
              <a:rPr lang="en-US" dirty="0">
                <a:hlinkClick r:id="rId3"/>
              </a:rPr>
              <a:t>a-davydenko@yandex.ru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89511789699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436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428</Words>
  <Application>Microsoft Office PowerPoint</Application>
  <PresentationFormat>Широкоэкранный</PresentationFormat>
  <Paragraphs>91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Aharoni</vt:lpstr>
      <vt:lpstr>Arial</vt:lpstr>
      <vt:lpstr>Arial Black</vt:lpstr>
      <vt:lpstr>Book Antiqua</vt:lpstr>
      <vt:lpstr>Calibri</vt:lpstr>
      <vt:lpstr>Calibri Light</vt:lpstr>
      <vt:lpstr>Century Gothic</vt:lpstr>
      <vt:lpstr>Times New Roman</vt:lpstr>
      <vt:lpstr>Тема Office</vt:lpstr>
      <vt:lpstr>Аптека</vt:lpstr>
      <vt:lpstr>Презентация PowerPoint</vt:lpstr>
      <vt:lpstr>Презентация PowerPoint</vt:lpstr>
      <vt:lpstr>Направления оценки реализации программ повышения качества образования в ОО</vt:lpstr>
      <vt:lpstr>Результаты анкетирования методистов ММС Кемеровской области</vt:lpstr>
      <vt:lpstr>Результаты анкетирования методистов ММС Кемеровской области</vt:lpstr>
      <vt:lpstr>Результаты анкетирования методистов ММС Кемеровской области</vt:lpstr>
      <vt:lpstr>Презентация PowerPoint</vt:lpstr>
      <vt:lpstr>Приглашаем принять участие в работе семинаров  в 2018-2019 учебном году</vt:lpstr>
      <vt:lpstr>Анастасия Александровна Давыденко,  методист кафедры управления, экономики и правового регулирования в образовании КРИПКиПРО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предварительных результатах реализации программ повышения качества образования в школах с низкими результатами обучения и в школах, функционирующих в неблагоприятных социальных условиях, по итогам анкетирования</dc:title>
  <dc:creator>k320</dc:creator>
  <cp:lastModifiedBy>k320</cp:lastModifiedBy>
  <cp:revision>49</cp:revision>
  <dcterms:created xsi:type="dcterms:W3CDTF">2018-08-20T07:16:42Z</dcterms:created>
  <dcterms:modified xsi:type="dcterms:W3CDTF">2018-08-23T10:18:23Z</dcterms:modified>
</cp:coreProperties>
</file>