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0" r:id="rId2"/>
    <p:sldId id="297" r:id="rId3"/>
    <p:sldId id="291" r:id="rId4"/>
    <p:sldId id="292" r:id="rId5"/>
    <p:sldId id="293" r:id="rId6"/>
    <p:sldId id="299" r:id="rId7"/>
    <p:sldId id="294" r:id="rId8"/>
    <p:sldId id="300" r:id="rId9"/>
    <p:sldId id="295" r:id="rId10"/>
    <p:sldId id="289" r:id="rId11"/>
    <p:sldId id="29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20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 случая  24%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читают 54%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читают 18%</c:v>
                </c:pt>
                <c:pt idx="1">
                  <c:v>редко 28%</c:v>
                </c:pt>
                <c:pt idx="2">
                  <c:v>не читают54%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0.18000000000000005</c:v>
                </c:pt>
                <c:pt idx="1">
                  <c:v>0.28000000000000008</c:v>
                </c:pt>
                <c:pt idx="2">
                  <c:v>0.54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DDFB34-2C40-4E7B-AED4-83D65AFB92ED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4AD3AD-E5B6-4E96-9876-F24C59F3C6D5}">
      <dgm:prSet/>
      <dgm:spPr/>
      <dgm:t>
        <a:bodyPr/>
        <a:lstStyle/>
        <a:p>
          <a:r>
            <a:rPr lang="ru-RU" dirty="0" smtClean="0"/>
            <a:t>методическая работа с целью освоения технологии смыслового чтения</a:t>
          </a:r>
          <a:endParaRPr lang="ru-RU" dirty="0"/>
        </a:p>
      </dgm:t>
    </dgm:pt>
    <dgm:pt modelId="{2D3C5133-99E8-4268-AA73-53231113D89A}" type="parTrans" cxnId="{7EADDB65-FB59-4AE6-A18E-26A45AEE1A1D}">
      <dgm:prSet/>
      <dgm:spPr/>
      <dgm:t>
        <a:bodyPr/>
        <a:lstStyle/>
        <a:p>
          <a:endParaRPr lang="ru-RU"/>
        </a:p>
      </dgm:t>
    </dgm:pt>
    <dgm:pt modelId="{508C9AC1-8B79-4455-BFD8-51F0A2EC3D93}" type="sibTrans" cxnId="{7EADDB65-FB59-4AE6-A18E-26A45AEE1A1D}">
      <dgm:prSet/>
      <dgm:spPr/>
      <dgm:t>
        <a:bodyPr/>
        <a:lstStyle/>
        <a:p>
          <a:endParaRPr lang="ru-RU"/>
        </a:p>
      </dgm:t>
    </dgm:pt>
    <dgm:pt modelId="{B37767B9-35FD-4A81-BBA1-2959CC209052}">
      <dgm:prSet/>
      <dgm:spPr/>
      <dgm:t>
        <a:bodyPr/>
        <a:lstStyle/>
        <a:p>
          <a:r>
            <a:rPr lang="ru-RU" dirty="0" smtClean="0"/>
            <a:t>формирование читательской грамотности во внеурочной деятельности</a:t>
          </a:r>
          <a:endParaRPr lang="ru-RU" dirty="0"/>
        </a:p>
      </dgm:t>
    </dgm:pt>
    <dgm:pt modelId="{2837930A-F93B-4AE0-9E3E-E5CF1DC06237}" type="parTrans" cxnId="{09500132-B0A6-4029-941E-24F43B65054D}">
      <dgm:prSet/>
      <dgm:spPr/>
      <dgm:t>
        <a:bodyPr/>
        <a:lstStyle/>
        <a:p>
          <a:endParaRPr lang="ru-RU"/>
        </a:p>
      </dgm:t>
    </dgm:pt>
    <dgm:pt modelId="{0E1492D6-6333-42D1-B495-A7E76042C26A}" type="sibTrans" cxnId="{09500132-B0A6-4029-941E-24F43B65054D}">
      <dgm:prSet/>
      <dgm:spPr/>
      <dgm:t>
        <a:bodyPr/>
        <a:lstStyle/>
        <a:p>
          <a:endParaRPr lang="ru-RU"/>
        </a:p>
      </dgm:t>
    </dgm:pt>
    <dgm:pt modelId="{064E2C49-C8F1-41CA-8AE5-2185E3A2C3EC}">
      <dgm:prSet/>
      <dgm:spPr/>
      <dgm:t>
        <a:bodyPr/>
        <a:lstStyle/>
        <a:p>
          <a:r>
            <a:rPr lang="ru-RU" smtClean="0"/>
            <a:t>школьная библиотека и формирование читательской компетентности</a:t>
          </a:r>
          <a:endParaRPr lang="ru-RU"/>
        </a:p>
      </dgm:t>
    </dgm:pt>
    <dgm:pt modelId="{080613B3-0447-45C9-A489-796F6B8EA256}" type="parTrans" cxnId="{C0B4A5CB-E31A-4510-BF24-F2B2D30645C7}">
      <dgm:prSet/>
      <dgm:spPr/>
      <dgm:t>
        <a:bodyPr/>
        <a:lstStyle/>
        <a:p>
          <a:endParaRPr lang="ru-RU"/>
        </a:p>
      </dgm:t>
    </dgm:pt>
    <dgm:pt modelId="{0F17B8F3-2F6E-492F-823F-1C20C87F08BA}" type="sibTrans" cxnId="{C0B4A5CB-E31A-4510-BF24-F2B2D30645C7}">
      <dgm:prSet/>
      <dgm:spPr/>
      <dgm:t>
        <a:bodyPr/>
        <a:lstStyle/>
        <a:p>
          <a:endParaRPr lang="ru-RU"/>
        </a:p>
      </dgm:t>
    </dgm:pt>
    <dgm:pt modelId="{BFE929A3-CDB3-4FA0-97F2-9A9137D5CE69}">
      <dgm:prSet/>
      <dgm:spPr/>
      <dgm:t>
        <a:bodyPr/>
        <a:lstStyle/>
        <a:p>
          <a:r>
            <a:rPr lang="ru-RU" smtClean="0"/>
            <a:t>роль семьи в формировании читательской состоятельности  школьников</a:t>
          </a:r>
          <a:endParaRPr lang="ru-RU"/>
        </a:p>
      </dgm:t>
    </dgm:pt>
    <dgm:pt modelId="{0EB18BB6-3A1E-411A-92A2-0DCA76DEF29F}" type="parTrans" cxnId="{10DBBC87-0758-4B18-87D5-54DC308AFE8F}">
      <dgm:prSet/>
      <dgm:spPr/>
      <dgm:t>
        <a:bodyPr/>
        <a:lstStyle/>
        <a:p>
          <a:endParaRPr lang="ru-RU"/>
        </a:p>
      </dgm:t>
    </dgm:pt>
    <dgm:pt modelId="{93A3C260-6AEB-4176-85B9-5A4A73B4D14A}" type="sibTrans" cxnId="{10DBBC87-0758-4B18-87D5-54DC308AFE8F}">
      <dgm:prSet/>
      <dgm:spPr/>
      <dgm:t>
        <a:bodyPr/>
        <a:lstStyle/>
        <a:p>
          <a:endParaRPr lang="ru-RU"/>
        </a:p>
      </dgm:t>
    </dgm:pt>
    <dgm:pt modelId="{0FED5DBB-1332-4193-A405-7C633E0AA35A}">
      <dgm:prSet/>
      <dgm:spPr/>
      <dgm:t>
        <a:bodyPr/>
        <a:lstStyle/>
        <a:p>
          <a:r>
            <a:rPr lang="ru-RU" smtClean="0"/>
            <a:t>разработка и внедрение конкурсов и воспитательных мероприятий, повышающих интерес к чтению</a:t>
          </a:r>
          <a:endParaRPr lang="ru-RU"/>
        </a:p>
      </dgm:t>
    </dgm:pt>
    <dgm:pt modelId="{17A7203D-CA67-4D6A-8E2D-ED2F57845A1A}" type="parTrans" cxnId="{5B9C4A7D-DA65-4CC5-8526-89D15E954459}">
      <dgm:prSet/>
      <dgm:spPr/>
      <dgm:t>
        <a:bodyPr/>
        <a:lstStyle/>
        <a:p>
          <a:endParaRPr lang="ru-RU"/>
        </a:p>
      </dgm:t>
    </dgm:pt>
    <dgm:pt modelId="{9E3196EE-F361-4266-B190-B68CA593BB6B}" type="sibTrans" cxnId="{5B9C4A7D-DA65-4CC5-8526-89D15E954459}">
      <dgm:prSet/>
      <dgm:spPr/>
      <dgm:t>
        <a:bodyPr/>
        <a:lstStyle/>
        <a:p>
          <a:endParaRPr lang="ru-RU"/>
        </a:p>
      </dgm:t>
    </dgm:pt>
    <dgm:pt modelId="{4FCAEB32-E756-434B-BC31-9505125CE317}" type="pres">
      <dgm:prSet presAssocID="{25DDFB34-2C40-4E7B-AED4-83D65AFB92E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D48943-C51A-44D8-ABBB-585DB5BD3C41}" type="pres">
      <dgm:prSet presAssocID="{B37767B9-35FD-4A81-BBA1-2959CC209052}" presName="comp" presStyleCnt="0"/>
      <dgm:spPr/>
    </dgm:pt>
    <dgm:pt modelId="{94E5B962-3170-40C0-9EFA-FD001C8C3043}" type="pres">
      <dgm:prSet presAssocID="{B37767B9-35FD-4A81-BBA1-2959CC209052}" presName="box" presStyleLbl="node1" presStyleIdx="0" presStyleCnt="5"/>
      <dgm:spPr/>
      <dgm:t>
        <a:bodyPr/>
        <a:lstStyle/>
        <a:p>
          <a:endParaRPr lang="ru-RU"/>
        </a:p>
      </dgm:t>
    </dgm:pt>
    <dgm:pt modelId="{67622C51-D3EF-4AC1-9D4D-7EFF6C7EF604}" type="pres">
      <dgm:prSet presAssocID="{B37767B9-35FD-4A81-BBA1-2959CC209052}" presName="img" presStyleLbl="fgImgPlace1" presStyleIdx="0" presStyleCnt="5" custScaleY="14743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BDEB104-444B-4BF9-93BA-6A69FCB10C6F}" type="pres">
      <dgm:prSet presAssocID="{B37767B9-35FD-4A81-BBA1-2959CC209052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8B1A3-332A-45BD-AFBE-4F83E3503656}" type="pres">
      <dgm:prSet presAssocID="{0E1492D6-6333-42D1-B495-A7E76042C26A}" presName="spacer" presStyleCnt="0"/>
      <dgm:spPr/>
    </dgm:pt>
    <dgm:pt modelId="{E8B12E32-8797-407F-A763-E37A026C057C}" type="pres">
      <dgm:prSet presAssocID="{F44AD3AD-E5B6-4E96-9876-F24C59F3C6D5}" presName="comp" presStyleCnt="0"/>
      <dgm:spPr/>
    </dgm:pt>
    <dgm:pt modelId="{C593F37B-55A3-41C8-8FB4-0886D3DCE100}" type="pres">
      <dgm:prSet presAssocID="{F44AD3AD-E5B6-4E96-9876-F24C59F3C6D5}" presName="box" presStyleLbl="node1" presStyleIdx="1" presStyleCnt="5"/>
      <dgm:spPr/>
      <dgm:t>
        <a:bodyPr/>
        <a:lstStyle/>
        <a:p>
          <a:endParaRPr lang="ru-RU"/>
        </a:p>
      </dgm:t>
    </dgm:pt>
    <dgm:pt modelId="{BE8F6B9B-10FC-4CBB-B950-AA941964B96F}" type="pres">
      <dgm:prSet presAssocID="{F44AD3AD-E5B6-4E96-9876-F24C59F3C6D5}" presName="img" presStyleLbl="fgImgPlace1" presStyleIdx="1" presStyleCnt="5" custLinFactNeighborX="-5250" custLinFactNeighborY="426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7E7C6C3-F3A2-406F-A6A1-3C4B9F32C331}" type="pres">
      <dgm:prSet presAssocID="{F44AD3AD-E5B6-4E96-9876-F24C59F3C6D5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0427A6-E6B7-4DBC-B6E4-2147332DE5AD}" type="pres">
      <dgm:prSet presAssocID="{508C9AC1-8B79-4455-BFD8-51F0A2EC3D93}" presName="spacer" presStyleCnt="0"/>
      <dgm:spPr/>
    </dgm:pt>
    <dgm:pt modelId="{B6B77DE6-3A99-42C3-BF86-203295324AC8}" type="pres">
      <dgm:prSet presAssocID="{064E2C49-C8F1-41CA-8AE5-2185E3A2C3EC}" presName="comp" presStyleCnt="0"/>
      <dgm:spPr/>
    </dgm:pt>
    <dgm:pt modelId="{69B5F77A-304C-4CC2-A078-5C6A74E38AF8}" type="pres">
      <dgm:prSet presAssocID="{064E2C49-C8F1-41CA-8AE5-2185E3A2C3EC}" presName="box" presStyleLbl="node1" presStyleIdx="2" presStyleCnt="5" custLinFactNeighborY="-326"/>
      <dgm:spPr/>
      <dgm:t>
        <a:bodyPr/>
        <a:lstStyle/>
        <a:p>
          <a:endParaRPr lang="ru-RU"/>
        </a:p>
      </dgm:t>
    </dgm:pt>
    <dgm:pt modelId="{C3F33F7B-A6F5-4F0F-BBB5-59D6606DC701}" type="pres">
      <dgm:prSet presAssocID="{064E2C49-C8F1-41CA-8AE5-2185E3A2C3EC}" presName="img" presStyleLbl="fgImgPlace1" presStyleIdx="2" presStyleCnt="5" custScaleY="13071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17A593D-4D94-4FA1-B632-4507411CD806}" type="pres">
      <dgm:prSet presAssocID="{064E2C49-C8F1-41CA-8AE5-2185E3A2C3EC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7310D-C8C0-48D3-AB37-2614A0FABBFC}" type="pres">
      <dgm:prSet presAssocID="{0F17B8F3-2F6E-492F-823F-1C20C87F08BA}" presName="spacer" presStyleCnt="0"/>
      <dgm:spPr/>
    </dgm:pt>
    <dgm:pt modelId="{411D990D-0FDD-40D6-9D6F-288E3D307DC3}" type="pres">
      <dgm:prSet presAssocID="{BFE929A3-CDB3-4FA0-97F2-9A9137D5CE69}" presName="comp" presStyleCnt="0"/>
      <dgm:spPr/>
    </dgm:pt>
    <dgm:pt modelId="{54172AEC-89FC-4A5E-9C5D-94F9E1724304}" type="pres">
      <dgm:prSet presAssocID="{BFE929A3-CDB3-4FA0-97F2-9A9137D5CE69}" presName="box" presStyleLbl="node1" presStyleIdx="3" presStyleCnt="5" custLinFactNeighborY="-326"/>
      <dgm:spPr/>
      <dgm:t>
        <a:bodyPr/>
        <a:lstStyle/>
        <a:p>
          <a:endParaRPr lang="ru-RU"/>
        </a:p>
      </dgm:t>
    </dgm:pt>
    <dgm:pt modelId="{AA89CECD-0715-423C-8560-9391409ACD47}" type="pres">
      <dgm:prSet presAssocID="{BFE929A3-CDB3-4FA0-97F2-9A9137D5CE69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6E2C20A-9C4A-47CF-8AB3-45F8A1601FFD}" type="pres">
      <dgm:prSet presAssocID="{BFE929A3-CDB3-4FA0-97F2-9A9137D5CE69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82A04-D481-4C64-A048-0CCA8B0EECC5}" type="pres">
      <dgm:prSet presAssocID="{93A3C260-6AEB-4176-85B9-5A4A73B4D14A}" presName="spacer" presStyleCnt="0"/>
      <dgm:spPr/>
    </dgm:pt>
    <dgm:pt modelId="{707A25EE-3A32-402F-B8AC-D05F1729D8E5}" type="pres">
      <dgm:prSet presAssocID="{0FED5DBB-1332-4193-A405-7C633E0AA35A}" presName="comp" presStyleCnt="0"/>
      <dgm:spPr/>
    </dgm:pt>
    <dgm:pt modelId="{1A8DC9ED-CD9D-4469-AAEF-149E3D89841B}" type="pres">
      <dgm:prSet presAssocID="{0FED5DBB-1332-4193-A405-7C633E0AA35A}" presName="box" presStyleLbl="node1" presStyleIdx="4" presStyleCnt="5"/>
      <dgm:spPr/>
      <dgm:t>
        <a:bodyPr/>
        <a:lstStyle/>
        <a:p>
          <a:endParaRPr lang="ru-RU"/>
        </a:p>
      </dgm:t>
    </dgm:pt>
    <dgm:pt modelId="{7DDEAE07-BFDD-447E-BF8D-49B273BA8F4C}" type="pres">
      <dgm:prSet presAssocID="{0FED5DBB-1332-4193-A405-7C633E0AA35A}" presName="img" presStyleLbl="fgImgPlace1" presStyleIdx="4" presStyleCnt="5" custScaleY="137631" custLinFactNeighborX="-5566" custLinFactNeighborY="-107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B63B6C79-23D0-414A-BABC-709C12771C59}" type="pres">
      <dgm:prSet presAssocID="{0FED5DBB-1332-4193-A405-7C633E0AA35A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2D7612-49CA-4F90-815E-5C92F9131B06}" type="presOf" srcId="{064E2C49-C8F1-41CA-8AE5-2185E3A2C3EC}" destId="{69B5F77A-304C-4CC2-A078-5C6A74E38AF8}" srcOrd="0" destOrd="0" presId="urn:microsoft.com/office/officeart/2005/8/layout/vList4#1"/>
    <dgm:cxn modelId="{CBD1F06D-19E1-4F5F-B603-8355D6FE3855}" type="presOf" srcId="{25DDFB34-2C40-4E7B-AED4-83D65AFB92ED}" destId="{4FCAEB32-E756-434B-BC31-9505125CE317}" srcOrd="0" destOrd="0" presId="urn:microsoft.com/office/officeart/2005/8/layout/vList4#1"/>
    <dgm:cxn modelId="{5B9C4A7D-DA65-4CC5-8526-89D15E954459}" srcId="{25DDFB34-2C40-4E7B-AED4-83D65AFB92ED}" destId="{0FED5DBB-1332-4193-A405-7C633E0AA35A}" srcOrd="4" destOrd="0" parTransId="{17A7203D-CA67-4D6A-8E2D-ED2F57845A1A}" sibTransId="{9E3196EE-F361-4266-B190-B68CA593BB6B}"/>
    <dgm:cxn modelId="{C0B4A5CB-E31A-4510-BF24-F2B2D30645C7}" srcId="{25DDFB34-2C40-4E7B-AED4-83D65AFB92ED}" destId="{064E2C49-C8F1-41CA-8AE5-2185E3A2C3EC}" srcOrd="2" destOrd="0" parTransId="{080613B3-0447-45C9-A489-796F6B8EA256}" sibTransId="{0F17B8F3-2F6E-492F-823F-1C20C87F08BA}"/>
    <dgm:cxn modelId="{6B554D1C-EE82-4F01-A7AC-3CEDCED3CFB5}" type="presOf" srcId="{F44AD3AD-E5B6-4E96-9876-F24C59F3C6D5}" destId="{C593F37B-55A3-41C8-8FB4-0886D3DCE100}" srcOrd="0" destOrd="0" presId="urn:microsoft.com/office/officeart/2005/8/layout/vList4#1"/>
    <dgm:cxn modelId="{AC92CD03-5CBA-4FEF-BBCD-AD7CB1FE92FA}" type="presOf" srcId="{0FED5DBB-1332-4193-A405-7C633E0AA35A}" destId="{1A8DC9ED-CD9D-4469-AAEF-149E3D89841B}" srcOrd="0" destOrd="0" presId="urn:microsoft.com/office/officeart/2005/8/layout/vList4#1"/>
    <dgm:cxn modelId="{3FFC9016-BEF4-4973-A6B2-2A7BD1F25DC9}" type="presOf" srcId="{064E2C49-C8F1-41CA-8AE5-2185E3A2C3EC}" destId="{017A593D-4D94-4FA1-B632-4507411CD806}" srcOrd="1" destOrd="0" presId="urn:microsoft.com/office/officeart/2005/8/layout/vList4#1"/>
    <dgm:cxn modelId="{218362DF-F75F-4442-9ED9-6216C383C9C9}" type="presOf" srcId="{F44AD3AD-E5B6-4E96-9876-F24C59F3C6D5}" destId="{D7E7C6C3-F3A2-406F-A6A1-3C4B9F32C331}" srcOrd="1" destOrd="0" presId="urn:microsoft.com/office/officeart/2005/8/layout/vList4#1"/>
    <dgm:cxn modelId="{8230A90F-B7AA-4321-ACE5-21A945D6BEB5}" type="presOf" srcId="{BFE929A3-CDB3-4FA0-97F2-9A9137D5CE69}" destId="{46E2C20A-9C4A-47CF-8AB3-45F8A1601FFD}" srcOrd="1" destOrd="0" presId="urn:microsoft.com/office/officeart/2005/8/layout/vList4#1"/>
    <dgm:cxn modelId="{C052679D-7C2B-4360-8BA5-AD831D04C53D}" type="presOf" srcId="{B37767B9-35FD-4A81-BBA1-2959CC209052}" destId="{3BDEB104-444B-4BF9-93BA-6A69FCB10C6F}" srcOrd="1" destOrd="0" presId="urn:microsoft.com/office/officeart/2005/8/layout/vList4#1"/>
    <dgm:cxn modelId="{10DBBC87-0758-4B18-87D5-54DC308AFE8F}" srcId="{25DDFB34-2C40-4E7B-AED4-83D65AFB92ED}" destId="{BFE929A3-CDB3-4FA0-97F2-9A9137D5CE69}" srcOrd="3" destOrd="0" parTransId="{0EB18BB6-3A1E-411A-92A2-0DCA76DEF29F}" sibTransId="{93A3C260-6AEB-4176-85B9-5A4A73B4D14A}"/>
    <dgm:cxn modelId="{7EADDB65-FB59-4AE6-A18E-26A45AEE1A1D}" srcId="{25DDFB34-2C40-4E7B-AED4-83D65AFB92ED}" destId="{F44AD3AD-E5B6-4E96-9876-F24C59F3C6D5}" srcOrd="1" destOrd="0" parTransId="{2D3C5133-99E8-4268-AA73-53231113D89A}" sibTransId="{508C9AC1-8B79-4455-BFD8-51F0A2EC3D93}"/>
    <dgm:cxn modelId="{6BE5B4CF-EF6E-4FA7-A2DB-BE1A3EF06EC4}" type="presOf" srcId="{B37767B9-35FD-4A81-BBA1-2959CC209052}" destId="{94E5B962-3170-40C0-9EFA-FD001C8C3043}" srcOrd="0" destOrd="0" presId="urn:microsoft.com/office/officeart/2005/8/layout/vList4#1"/>
    <dgm:cxn modelId="{09500132-B0A6-4029-941E-24F43B65054D}" srcId="{25DDFB34-2C40-4E7B-AED4-83D65AFB92ED}" destId="{B37767B9-35FD-4A81-BBA1-2959CC209052}" srcOrd="0" destOrd="0" parTransId="{2837930A-F93B-4AE0-9E3E-E5CF1DC06237}" sibTransId="{0E1492D6-6333-42D1-B495-A7E76042C26A}"/>
    <dgm:cxn modelId="{3BAAEA80-7FD9-4105-BFAD-7C7DEFDCA122}" type="presOf" srcId="{0FED5DBB-1332-4193-A405-7C633E0AA35A}" destId="{B63B6C79-23D0-414A-BABC-709C12771C59}" srcOrd="1" destOrd="0" presId="urn:microsoft.com/office/officeart/2005/8/layout/vList4#1"/>
    <dgm:cxn modelId="{4D21657E-BF9D-4685-BFF6-85224809797A}" type="presOf" srcId="{BFE929A3-CDB3-4FA0-97F2-9A9137D5CE69}" destId="{54172AEC-89FC-4A5E-9C5D-94F9E1724304}" srcOrd="0" destOrd="0" presId="urn:microsoft.com/office/officeart/2005/8/layout/vList4#1"/>
    <dgm:cxn modelId="{BC885CE8-5DED-42C3-A7A9-585CD20C273F}" type="presParOf" srcId="{4FCAEB32-E756-434B-BC31-9505125CE317}" destId="{AFD48943-C51A-44D8-ABBB-585DB5BD3C41}" srcOrd="0" destOrd="0" presId="urn:microsoft.com/office/officeart/2005/8/layout/vList4#1"/>
    <dgm:cxn modelId="{E13CC742-E78E-42C2-83BD-CFEC168A370D}" type="presParOf" srcId="{AFD48943-C51A-44D8-ABBB-585DB5BD3C41}" destId="{94E5B962-3170-40C0-9EFA-FD001C8C3043}" srcOrd="0" destOrd="0" presId="urn:microsoft.com/office/officeart/2005/8/layout/vList4#1"/>
    <dgm:cxn modelId="{BD39AF05-C523-4EE7-881F-CC4D741D0A6C}" type="presParOf" srcId="{AFD48943-C51A-44D8-ABBB-585DB5BD3C41}" destId="{67622C51-D3EF-4AC1-9D4D-7EFF6C7EF604}" srcOrd="1" destOrd="0" presId="urn:microsoft.com/office/officeart/2005/8/layout/vList4#1"/>
    <dgm:cxn modelId="{24280430-F4FD-4C80-9B08-0F0F8601053A}" type="presParOf" srcId="{AFD48943-C51A-44D8-ABBB-585DB5BD3C41}" destId="{3BDEB104-444B-4BF9-93BA-6A69FCB10C6F}" srcOrd="2" destOrd="0" presId="urn:microsoft.com/office/officeart/2005/8/layout/vList4#1"/>
    <dgm:cxn modelId="{ACDBB8FE-C388-4AD0-9340-2406C70819C1}" type="presParOf" srcId="{4FCAEB32-E756-434B-BC31-9505125CE317}" destId="{2EF8B1A3-332A-45BD-AFBE-4F83E3503656}" srcOrd="1" destOrd="0" presId="urn:microsoft.com/office/officeart/2005/8/layout/vList4#1"/>
    <dgm:cxn modelId="{7A8452E3-FBBC-4D81-B3A7-7441FF60B1D4}" type="presParOf" srcId="{4FCAEB32-E756-434B-BC31-9505125CE317}" destId="{E8B12E32-8797-407F-A763-E37A026C057C}" srcOrd="2" destOrd="0" presId="urn:microsoft.com/office/officeart/2005/8/layout/vList4#1"/>
    <dgm:cxn modelId="{30D7AACE-28AB-4DDC-B4AD-96943721B36F}" type="presParOf" srcId="{E8B12E32-8797-407F-A763-E37A026C057C}" destId="{C593F37B-55A3-41C8-8FB4-0886D3DCE100}" srcOrd="0" destOrd="0" presId="urn:microsoft.com/office/officeart/2005/8/layout/vList4#1"/>
    <dgm:cxn modelId="{4FC69771-D762-4895-9A50-7059E0D3F270}" type="presParOf" srcId="{E8B12E32-8797-407F-A763-E37A026C057C}" destId="{BE8F6B9B-10FC-4CBB-B950-AA941964B96F}" srcOrd="1" destOrd="0" presId="urn:microsoft.com/office/officeart/2005/8/layout/vList4#1"/>
    <dgm:cxn modelId="{F3BE93AA-184B-42E3-B038-1068847E0608}" type="presParOf" srcId="{E8B12E32-8797-407F-A763-E37A026C057C}" destId="{D7E7C6C3-F3A2-406F-A6A1-3C4B9F32C331}" srcOrd="2" destOrd="0" presId="urn:microsoft.com/office/officeart/2005/8/layout/vList4#1"/>
    <dgm:cxn modelId="{C2D9E3D2-AC69-4648-B4B1-C5558D43DD5F}" type="presParOf" srcId="{4FCAEB32-E756-434B-BC31-9505125CE317}" destId="{E60427A6-E6B7-4DBC-B6E4-2147332DE5AD}" srcOrd="3" destOrd="0" presId="urn:microsoft.com/office/officeart/2005/8/layout/vList4#1"/>
    <dgm:cxn modelId="{195A8EC0-2827-41A5-9AA2-4AB7C5670BA6}" type="presParOf" srcId="{4FCAEB32-E756-434B-BC31-9505125CE317}" destId="{B6B77DE6-3A99-42C3-BF86-203295324AC8}" srcOrd="4" destOrd="0" presId="urn:microsoft.com/office/officeart/2005/8/layout/vList4#1"/>
    <dgm:cxn modelId="{124F8B09-00DA-4DB8-ADC6-07308B1B36E5}" type="presParOf" srcId="{B6B77DE6-3A99-42C3-BF86-203295324AC8}" destId="{69B5F77A-304C-4CC2-A078-5C6A74E38AF8}" srcOrd="0" destOrd="0" presId="urn:microsoft.com/office/officeart/2005/8/layout/vList4#1"/>
    <dgm:cxn modelId="{11F2811A-5E6F-4EA5-B13A-F62589CC6F48}" type="presParOf" srcId="{B6B77DE6-3A99-42C3-BF86-203295324AC8}" destId="{C3F33F7B-A6F5-4F0F-BBB5-59D6606DC701}" srcOrd="1" destOrd="0" presId="urn:microsoft.com/office/officeart/2005/8/layout/vList4#1"/>
    <dgm:cxn modelId="{02FD9E24-1CD7-41D9-B84A-B3D69AAD9793}" type="presParOf" srcId="{B6B77DE6-3A99-42C3-BF86-203295324AC8}" destId="{017A593D-4D94-4FA1-B632-4507411CD806}" srcOrd="2" destOrd="0" presId="urn:microsoft.com/office/officeart/2005/8/layout/vList4#1"/>
    <dgm:cxn modelId="{61CBCA81-60BA-4C9F-ADAC-EAAE4F767008}" type="presParOf" srcId="{4FCAEB32-E756-434B-BC31-9505125CE317}" destId="{1457310D-C8C0-48D3-AB37-2614A0FABBFC}" srcOrd="5" destOrd="0" presId="urn:microsoft.com/office/officeart/2005/8/layout/vList4#1"/>
    <dgm:cxn modelId="{84496E5F-047B-4E01-95AD-A9693D73F434}" type="presParOf" srcId="{4FCAEB32-E756-434B-BC31-9505125CE317}" destId="{411D990D-0FDD-40D6-9D6F-288E3D307DC3}" srcOrd="6" destOrd="0" presId="urn:microsoft.com/office/officeart/2005/8/layout/vList4#1"/>
    <dgm:cxn modelId="{F203A51C-26CF-4685-A223-964756805887}" type="presParOf" srcId="{411D990D-0FDD-40D6-9D6F-288E3D307DC3}" destId="{54172AEC-89FC-4A5E-9C5D-94F9E1724304}" srcOrd="0" destOrd="0" presId="urn:microsoft.com/office/officeart/2005/8/layout/vList4#1"/>
    <dgm:cxn modelId="{A45968C6-DC79-46E7-9B86-C772438EC33A}" type="presParOf" srcId="{411D990D-0FDD-40D6-9D6F-288E3D307DC3}" destId="{AA89CECD-0715-423C-8560-9391409ACD47}" srcOrd="1" destOrd="0" presId="urn:microsoft.com/office/officeart/2005/8/layout/vList4#1"/>
    <dgm:cxn modelId="{7F42BCDF-9E21-4B8F-A46F-393F020B3DF7}" type="presParOf" srcId="{411D990D-0FDD-40D6-9D6F-288E3D307DC3}" destId="{46E2C20A-9C4A-47CF-8AB3-45F8A1601FFD}" srcOrd="2" destOrd="0" presId="urn:microsoft.com/office/officeart/2005/8/layout/vList4#1"/>
    <dgm:cxn modelId="{1DE30347-771C-4CC8-AB9B-EEB278B7CB86}" type="presParOf" srcId="{4FCAEB32-E756-434B-BC31-9505125CE317}" destId="{12082A04-D481-4C64-A048-0CCA8B0EECC5}" srcOrd="7" destOrd="0" presId="urn:microsoft.com/office/officeart/2005/8/layout/vList4#1"/>
    <dgm:cxn modelId="{F0F53B2E-B894-493B-B788-02DC07B027FA}" type="presParOf" srcId="{4FCAEB32-E756-434B-BC31-9505125CE317}" destId="{707A25EE-3A32-402F-B8AC-D05F1729D8E5}" srcOrd="8" destOrd="0" presId="urn:microsoft.com/office/officeart/2005/8/layout/vList4#1"/>
    <dgm:cxn modelId="{405231ED-EFFE-4111-8701-CF96363F851D}" type="presParOf" srcId="{707A25EE-3A32-402F-B8AC-D05F1729D8E5}" destId="{1A8DC9ED-CD9D-4469-AAEF-149E3D89841B}" srcOrd="0" destOrd="0" presId="urn:microsoft.com/office/officeart/2005/8/layout/vList4#1"/>
    <dgm:cxn modelId="{849CD998-88E3-4292-A0E9-60C546746FFC}" type="presParOf" srcId="{707A25EE-3A32-402F-B8AC-D05F1729D8E5}" destId="{7DDEAE07-BFDD-447E-BF8D-49B273BA8F4C}" srcOrd="1" destOrd="0" presId="urn:microsoft.com/office/officeart/2005/8/layout/vList4#1"/>
    <dgm:cxn modelId="{A3C5A1C1-7A74-4978-A089-9B8082A08670}" type="presParOf" srcId="{707A25EE-3A32-402F-B8AC-D05F1729D8E5}" destId="{B63B6C79-23D0-414A-BABC-709C12771C59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5B962-3170-40C0-9EFA-FD001C8C3043}">
      <dsp:nvSpPr>
        <dsp:cNvPr id="0" name=""/>
        <dsp:cNvSpPr/>
      </dsp:nvSpPr>
      <dsp:spPr>
        <a:xfrm>
          <a:off x="0" y="86157"/>
          <a:ext cx="9144000" cy="9602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формирование читательской грамотности во внеурочной деятельности</a:t>
          </a:r>
          <a:endParaRPr lang="ru-RU" sz="2400" kern="1200" dirty="0"/>
        </a:p>
      </dsp:txBody>
      <dsp:txXfrm>
        <a:off x="1924820" y="86157"/>
        <a:ext cx="7219179" cy="960209"/>
      </dsp:txXfrm>
    </dsp:sp>
    <dsp:sp modelId="{67622C51-D3EF-4AC1-9D4D-7EFF6C7EF604}">
      <dsp:nvSpPr>
        <dsp:cNvPr id="0" name=""/>
        <dsp:cNvSpPr/>
      </dsp:nvSpPr>
      <dsp:spPr>
        <a:xfrm>
          <a:off x="96020" y="0"/>
          <a:ext cx="1828800" cy="113252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93F37B-55A3-41C8-8FB4-0886D3DCE100}">
      <dsp:nvSpPr>
        <dsp:cNvPr id="0" name=""/>
        <dsp:cNvSpPr/>
      </dsp:nvSpPr>
      <dsp:spPr>
        <a:xfrm>
          <a:off x="0" y="1228546"/>
          <a:ext cx="9144000" cy="9602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методическая работа с целью освоения технологии смыслового чтения</a:t>
          </a:r>
          <a:endParaRPr lang="ru-RU" sz="2400" kern="1200" dirty="0"/>
        </a:p>
      </dsp:txBody>
      <dsp:txXfrm>
        <a:off x="1924820" y="1228546"/>
        <a:ext cx="7219179" cy="960209"/>
      </dsp:txXfrm>
    </dsp:sp>
    <dsp:sp modelId="{BE8F6B9B-10FC-4CBB-B950-AA941964B96F}">
      <dsp:nvSpPr>
        <dsp:cNvPr id="0" name=""/>
        <dsp:cNvSpPr/>
      </dsp:nvSpPr>
      <dsp:spPr>
        <a:xfrm>
          <a:off x="8" y="1357321"/>
          <a:ext cx="1828800" cy="7681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5F77A-304C-4CC2-A078-5C6A74E38AF8}">
      <dsp:nvSpPr>
        <dsp:cNvPr id="0" name=""/>
        <dsp:cNvSpPr/>
      </dsp:nvSpPr>
      <dsp:spPr>
        <a:xfrm>
          <a:off x="0" y="2303608"/>
          <a:ext cx="9144000" cy="9602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школьная библиотека и формирование читательской компетентности</a:t>
          </a:r>
          <a:endParaRPr lang="ru-RU" sz="2400" kern="1200"/>
        </a:p>
      </dsp:txBody>
      <dsp:txXfrm>
        <a:off x="1924820" y="2303608"/>
        <a:ext cx="7219179" cy="960209"/>
      </dsp:txXfrm>
    </dsp:sp>
    <dsp:sp modelId="{C3F33F7B-A6F5-4F0F-BBB5-59D6606DC701}">
      <dsp:nvSpPr>
        <dsp:cNvPr id="0" name=""/>
        <dsp:cNvSpPr/>
      </dsp:nvSpPr>
      <dsp:spPr>
        <a:xfrm>
          <a:off x="96020" y="2284776"/>
          <a:ext cx="1828800" cy="10041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72AEC-89FC-4A5E-9C5D-94F9E1724304}">
      <dsp:nvSpPr>
        <dsp:cNvPr id="0" name=""/>
        <dsp:cNvSpPr/>
      </dsp:nvSpPr>
      <dsp:spPr>
        <a:xfrm>
          <a:off x="0" y="3381801"/>
          <a:ext cx="9144000" cy="9602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роль семьи в формировании читательской состоятельности  школьников</a:t>
          </a:r>
          <a:endParaRPr lang="ru-RU" sz="2400" kern="1200"/>
        </a:p>
      </dsp:txBody>
      <dsp:txXfrm>
        <a:off x="1924820" y="3381801"/>
        <a:ext cx="7219179" cy="960209"/>
      </dsp:txXfrm>
    </dsp:sp>
    <dsp:sp modelId="{AA89CECD-0715-423C-8560-9391409ACD47}">
      <dsp:nvSpPr>
        <dsp:cNvPr id="0" name=""/>
        <dsp:cNvSpPr/>
      </dsp:nvSpPr>
      <dsp:spPr>
        <a:xfrm>
          <a:off x="96020" y="3480952"/>
          <a:ext cx="1828800" cy="7681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8DC9ED-CD9D-4469-AAEF-149E3D89841B}">
      <dsp:nvSpPr>
        <dsp:cNvPr id="0" name=""/>
        <dsp:cNvSpPr/>
      </dsp:nvSpPr>
      <dsp:spPr>
        <a:xfrm>
          <a:off x="0" y="4489675"/>
          <a:ext cx="9144000" cy="9602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разработка и внедрение конкурсов и воспитательных мероприятий, повышающих интерес к чтению</a:t>
          </a:r>
          <a:endParaRPr lang="ru-RU" sz="2400" kern="1200"/>
        </a:p>
      </dsp:txBody>
      <dsp:txXfrm>
        <a:off x="1924820" y="4489675"/>
        <a:ext cx="7219179" cy="960209"/>
      </dsp:txXfrm>
    </dsp:sp>
    <dsp:sp modelId="{7DDEAE07-BFDD-447E-BF8D-49B273BA8F4C}">
      <dsp:nvSpPr>
        <dsp:cNvPr id="0" name=""/>
        <dsp:cNvSpPr/>
      </dsp:nvSpPr>
      <dsp:spPr>
        <a:xfrm>
          <a:off x="0" y="4432888"/>
          <a:ext cx="1828800" cy="105723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735D0-B950-4BD0-B9E7-087AA9787761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79F06-452C-46AC-8EB2-7965C94C9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719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7A431D9B-6975-49CF-A9B3-14CFD156D815}" type="datetimeFigureOut">
              <a:rPr lang="ru-RU"/>
              <a:pPr>
                <a:defRPr/>
              </a:pPr>
              <a:t>23.08.2018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13" cy="365125"/>
          </a:xfrm>
        </p:spPr>
        <p:txBody>
          <a:bodyPr/>
          <a:lstStyle>
            <a:lvl1pPr>
              <a:defRPr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175ADAF7-CC55-474C-8258-AC49AF65E4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72070-5A12-4487-86BD-3AB8ED67B295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BD731-7B5E-4D76-A4C1-50634CDD1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97500-A2CE-48FE-98D5-8AB7DD0CFBA3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DA63-0D32-4034-9D2A-FF65C3EB3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B1212-2057-4468-98C9-E2B8D2D2CDEC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52660-1C08-4FE8-8321-3FD58C849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B53F1-AFDC-42EB-A792-8B64FB73533E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13A3-528B-475C-A604-97420CD09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697F0-396E-45E7-A699-A8ED5A7661AB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0A57C-CC25-412C-A067-949FF72C0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7901A-0769-4C33-8C24-828D979106B8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4AF3-B7ED-4F63-AA57-851428774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C3006-84B2-4992-A0E0-E27E8A02F03D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22419-7BEC-4F82-B621-80DBF1834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329F8-5325-41D5-A60E-8AC617E06F9A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66CCE-6F3C-43AE-BE14-204C87399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A2B4F-AB1E-43D5-9073-33EA7D49226C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B6F4B-5D75-4291-B1DD-F8B41BB27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FFA9B-F29E-497F-A82B-3907E0AB79D9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A192-5AAE-4691-BE99-B758FCAD1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AFE769-FDF9-4240-BA98-724A8DDB2827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72E679-B203-48D7-A07F-22F55CA8D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F2F2F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6143667"/>
          </a:xfrm>
        </p:spPr>
        <p:txBody>
          <a:bodyPr/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dirty="0" smtClean="0"/>
              <a:t>Управление ходом реализации проекта </a:t>
            </a:r>
          </a:p>
          <a:p>
            <a:pPr algn="ctr">
              <a:buNone/>
            </a:pPr>
            <a:r>
              <a:rPr lang="ru-RU" sz="4400" dirty="0" smtClean="0"/>
              <a:t>«Читающая школа»</a:t>
            </a:r>
          </a:p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Проектанты:</a:t>
            </a: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Директор МБОУ СОШ №9: Бирюкова Р.А.</a:t>
            </a: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Заместитель директора по УВР: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Шептунова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И.Г,</a:t>
            </a: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обществознания: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Сабитова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Л.В.,</a:t>
            </a: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литературы: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Каутц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О.А.,</a:t>
            </a: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классов: Никольская </a:t>
            </a:r>
            <a:r>
              <a:rPr lang="ru-RU" sz="1200" dirty="0" smtClean="0"/>
              <a:t>О.А.</a:t>
            </a:r>
          </a:p>
          <a:p>
            <a:pPr algn="ctr">
              <a:buNone/>
            </a:pPr>
            <a:r>
              <a:rPr lang="ru-RU" sz="1200" dirty="0" smtClean="0"/>
              <a:t>2018</a:t>
            </a:r>
          </a:p>
          <a:p>
            <a:r>
              <a:rPr lang="ru-RU" sz="1200" dirty="0" smtClean="0"/>
              <a:t> </a:t>
            </a:r>
          </a:p>
          <a:p>
            <a:pPr algn="r">
              <a:buNone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obilmax.ru/images/SOUVENIR/folianti/184005-big-fi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1096087">
            <a:off x="2891731" y="2123571"/>
            <a:ext cx="5738854" cy="1868478"/>
          </a:xfrm>
          <a:noFill/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Спасибо за внимание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Сокращенное наименование:</a:t>
            </a:r>
            <a:r>
              <a:rPr lang="ru-RU" b="0" dirty="0" smtClean="0"/>
              <a:t> </a:t>
            </a:r>
          </a:p>
          <a:p>
            <a:r>
              <a:rPr lang="ru-RU" b="0" dirty="0" smtClean="0"/>
              <a:t>МБОУ СОШ №9 города Белово</a:t>
            </a:r>
          </a:p>
          <a:p>
            <a:r>
              <a:rPr lang="ru-RU" dirty="0" smtClean="0"/>
              <a:t>Место нахождения образовательной организации:</a:t>
            </a:r>
            <a:r>
              <a:rPr lang="ru-RU" b="0" dirty="0" smtClean="0"/>
              <a:t> 652607, Кемеровская область, город Белово, ул. Южная, дом 18</a:t>
            </a:r>
          </a:p>
          <a:p>
            <a:r>
              <a:rPr lang="ru-RU" dirty="0" smtClean="0"/>
              <a:t>Телефон:</a:t>
            </a:r>
            <a:r>
              <a:rPr lang="ru-RU" b="0" dirty="0" smtClean="0"/>
              <a:t> 8(38452)34928</a:t>
            </a:r>
          </a:p>
          <a:p>
            <a:r>
              <a:rPr lang="ru-RU" dirty="0" smtClean="0"/>
              <a:t>Адрес электронной почты</a:t>
            </a:r>
            <a:r>
              <a:rPr lang="ru-RU" b="0" dirty="0" smtClean="0"/>
              <a:t> образовательной организации: devyatochka47@mail.ru.</a:t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Анкетирование </a:t>
            </a:r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66850" y="141605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285720" y="1397000"/>
          <a:ext cx="885828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 smtClean="0"/>
              <a:t>сформировать единое школьное читательское пространство,  способствующее повышению культурной и читательской компетентности педагогов, обучающихся и их родителей.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 smtClean="0"/>
              <a:t>создать условия для повышения профессионализма учителя по формированию  культуры читателя у обучающихся в урочной  и внеурочной деятельности;</a:t>
            </a:r>
          </a:p>
          <a:p>
            <a:pPr lvl="0"/>
            <a:r>
              <a:rPr lang="ru-RU" sz="2000" dirty="0" smtClean="0"/>
              <a:t>содействовать развитию школьной библиотеки как ресурсного информационно-библиотечного  и культурно-просветительного центра;</a:t>
            </a:r>
          </a:p>
          <a:p>
            <a:pPr lvl="0"/>
            <a:r>
              <a:rPr lang="ru-RU" sz="2000" dirty="0" smtClean="0"/>
              <a:t>развернуть на базе школьной библиотеки работу читательских клубов, литературных кружков, детско-взрослых сообществ;</a:t>
            </a:r>
          </a:p>
          <a:p>
            <a:pPr lvl="0"/>
            <a:r>
              <a:rPr lang="ru-RU" sz="2000" dirty="0" smtClean="0"/>
              <a:t>вовлечь родительскую общественность в формирование единого читательского пространства школы;</a:t>
            </a:r>
          </a:p>
          <a:p>
            <a:pPr lvl="0"/>
            <a:r>
              <a:rPr lang="ru-RU" sz="2000" dirty="0" smtClean="0"/>
              <a:t>способствовать более высокому уровню образования школьников, обеспечению их гарантированных прав доступа к информации и культурным ценностям.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857233"/>
          </a:xfrm>
        </p:spPr>
        <p:txBody>
          <a:bodyPr/>
          <a:lstStyle/>
          <a:p>
            <a:r>
              <a:rPr lang="ru-RU" dirty="0" smtClean="0"/>
              <a:t>НАПРАВЛЕНИЯ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91440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2"/>
            <a:ext cx="9144000" cy="1785927"/>
          </a:xfrm>
        </p:spPr>
        <p:txBody>
          <a:bodyPr/>
          <a:lstStyle/>
          <a:p>
            <a:r>
              <a:rPr lang="ru-RU" dirty="0" smtClean="0"/>
              <a:t>Задачи школьной </a:t>
            </a:r>
            <a:r>
              <a:rPr lang="ru-RU" dirty="0" err="1" smtClean="0"/>
              <a:t>библитотеки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3"/>
            <a:ext cx="8229600" cy="3840170"/>
          </a:xfrm>
        </p:spPr>
        <p:txBody>
          <a:bodyPr/>
          <a:lstStyle/>
          <a:p>
            <a:pPr lvl="0"/>
            <a:r>
              <a:rPr lang="ru-RU" sz="2400" dirty="0" smtClean="0"/>
              <a:t>привлечение каждого учащегося к систематическому чтению с целью успешного изучения учебных предметов, развития речи и мышления, познавательных интересов и способностей;</a:t>
            </a:r>
          </a:p>
          <a:p>
            <a:pPr lvl="0"/>
            <a:r>
              <a:rPr lang="ru-RU" sz="2400" dirty="0" smtClean="0"/>
              <a:t>содействие повышению научно-методического, педагогического мастерства работников общеобразовательной организации;</a:t>
            </a:r>
          </a:p>
          <a:p>
            <a:r>
              <a:rPr lang="ru-RU" sz="2400" dirty="0" smtClean="0"/>
              <a:t>привлечение родителей учащихся к семейному  чтению литературных произведений, массовым мероприятиям в библиотеке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ru-RU" sz="4000" dirty="0" smtClean="0"/>
              <a:t>Задачи родительского собрания</a:t>
            </a:r>
          </a:p>
          <a:p>
            <a:pPr marL="514350" indent="-514350" algn="ctr">
              <a:buNone/>
            </a:pPr>
            <a:endParaRPr lang="ru-RU" sz="4000" dirty="0" smtClean="0"/>
          </a:p>
          <a:p>
            <a:pPr marL="514350" indent="-514350"/>
            <a:r>
              <a:rPr lang="ru-RU" sz="2400" dirty="0" smtClean="0"/>
              <a:t>Осмысление значения семейного чтения в духовном становлении личности ребёнка и влиянии, которое она оказывает на сближение членов семьи.</a:t>
            </a:r>
          </a:p>
          <a:p>
            <a:pPr marL="514350" indent="-514350"/>
            <a:r>
              <a:rPr lang="ru-RU" sz="2400" dirty="0" smtClean="0"/>
              <a:t>Ознакомление родителей с приёмами и методами по формированию техники чтения и интереса к нему у детей.</a:t>
            </a:r>
          </a:p>
          <a:p>
            <a:pPr marL="514350" indent="-514350"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 родительских собраний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 smtClean="0"/>
              <a:t>Семейное чтение – эффектный способ социализации подрастающего поколения.</a:t>
            </a:r>
          </a:p>
          <a:p>
            <a:pPr lvl="0"/>
            <a:r>
              <a:rPr lang="ru-RU" sz="2400" dirty="0" smtClean="0"/>
              <a:t>Традиции семейного чтения как фактор духовного развития ребёнка.</a:t>
            </a:r>
          </a:p>
          <a:p>
            <a:pPr lvl="0"/>
            <a:r>
              <a:rPr lang="ru-RU" sz="2400" dirty="0" smtClean="0"/>
              <a:t>Традиции семейного чтения в России 19 - начале 20 вв.</a:t>
            </a:r>
          </a:p>
          <a:p>
            <a:pPr lvl="0"/>
            <a:r>
              <a:rPr lang="ru-RU" sz="2400" dirty="0" smtClean="0"/>
              <a:t>Что и как читать первоклассникам (2 </a:t>
            </a:r>
            <a:r>
              <a:rPr lang="ru-RU" sz="2400" dirty="0" err="1" smtClean="0"/>
              <a:t>кл</a:t>
            </a:r>
            <a:r>
              <a:rPr lang="ru-RU" sz="2400" dirty="0" smtClean="0"/>
              <a:t>., 3 </a:t>
            </a:r>
            <a:r>
              <a:rPr lang="ru-RU" sz="2400" dirty="0" err="1" smtClean="0"/>
              <a:t>кл</a:t>
            </a:r>
            <a:r>
              <a:rPr lang="ru-RU" sz="2400" dirty="0" smtClean="0"/>
              <a:t>., 4 </a:t>
            </a:r>
            <a:r>
              <a:rPr lang="ru-RU" sz="2400" dirty="0" err="1" smtClean="0"/>
              <a:t>кл</a:t>
            </a:r>
            <a:r>
              <a:rPr lang="ru-RU" sz="2400" dirty="0" smtClean="0"/>
              <a:t>.)</a:t>
            </a:r>
          </a:p>
          <a:p>
            <a:pPr lvl="0"/>
            <a:r>
              <a:rPr lang="ru-RU" sz="2400" dirty="0" smtClean="0"/>
              <a:t>Традиции чтения в кругу семьи.</a:t>
            </a:r>
          </a:p>
          <a:p>
            <a:pPr lvl="0"/>
            <a:r>
              <a:rPr lang="ru-RU" sz="2400" dirty="0" smtClean="0"/>
              <a:t>Если ребёнок не хочет и не любит читать!</a:t>
            </a:r>
          </a:p>
          <a:p>
            <a:pPr lvl="0"/>
            <a:r>
              <a:rPr lang="ru-RU" sz="2400" dirty="0" smtClean="0"/>
              <a:t>Как сделать семейное чтение увлекательным занятием.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&quot;ÐÐ»Ð¾Ð¹ Ð²Ð¾Ð»ÑÐµÐ±Ð½Ð¸Ðº â Ð½Ð°ÑÐºÐ¾ÑÐ¸Ðº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14290"/>
            <a:ext cx="871543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Ð¸ÑÐµÑÐ°ÑÑÑÐ½Ð°Ñ Ð²Ð¸ÐºÑÐ¾ÑÐ¸Ð½Ð° 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500570"/>
            <a:ext cx="378621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ºÐ½Ð¸Ð¶ÐºÐ¸-Ð¼Ð°Ð»ÑÑÐºÐ¸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7" y="4500570"/>
            <a:ext cx="4071965" cy="235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г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книга</Template>
  <TotalTime>682</TotalTime>
  <Words>352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</vt:lpstr>
      <vt:lpstr>Garamond</vt:lpstr>
      <vt:lpstr>Times New Roman</vt:lpstr>
      <vt:lpstr>книга</vt:lpstr>
      <vt:lpstr>Презентация PowerPoint</vt:lpstr>
      <vt:lpstr>Презентация PowerPoint</vt:lpstr>
      <vt:lpstr>Цель:</vt:lpstr>
      <vt:lpstr>Задачи: </vt:lpstr>
      <vt:lpstr>НАПРАВЛЕНИЯ</vt:lpstr>
      <vt:lpstr>Задачи школьной библитотеки</vt:lpstr>
      <vt:lpstr>Презентация PowerPoint</vt:lpstr>
      <vt:lpstr>Темы родительских собраний</vt:lpstr>
      <vt:lpstr>Презентация PowerPoint</vt:lpstr>
      <vt:lpstr>Спасибо за внимание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любимая книга</dc:title>
  <dc:subject/>
  <dc:creator>r13</dc:creator>
  <cp:keywords/>
  <dc:description/>
  <cp:lastModifiedBy>k320</cp:lastModifiedBy>
  <cp:revision>30</cp:revision>
  <dcterms:created xsi:type="dcterms:W3CDTF">2012-01-27T05:29:53Z</dcterms:created>
  <dcterms:modified xsi:type="dcterms:W3CDTF">2018-08-23T10:19:25Z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TC030007630</vt:lpwstr>
  </property>
</Properties>
</file>