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 flipV="1"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28604"/>
            <a:ext cx="857256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Информационно-библиотечный центр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 «Гимназия №42»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1 документы\Документы учителя\Дементьева\библиотека\703687443026277_2cc8.jpg"/>
          <p:cNvPicPr>
            <a:picLocks noChangeAspect="1" noChangeArrowheads="1"/>
          </p:cNvPicPr>
          <p:nvPr/>
        </p:nvPicPr>
        <p:blipFill>
          <a:blip r:embed="rId3"/>
          <a:srcRect l="2812" r="11087" b="35301"/>
          <a:stretch>
            <a:fillRect/>
          </a:stretch>
        </p:blipFill>
        <p:spPr bwMode="auto">
          <a:xfrm>
            <a:off x="1285852" y="1928802"/>
            <a:ext cx="6572296" cy="370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2 Полиграфия\открытки\лого 42 обемный копи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72074"/>
            <a:ext cx="2571768" cy="13901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6056" y="5767146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О. Н. Дементьева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- заведующий библиотекой   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Т. </a:t>
            </a:r>
            <a:r>
              <a:rPr lang="ru-RU" b="1" err="1" smtClean="0">
                <a:solidFill>
                  <a:srgbClr val="000000"/>
                </a:solidFill>
                <a:latin typeface="Arial" panose="020B0604020202020204" pitchFamily="34" charset="0"/>
              </a:rPr>
              <a:t>Б</a:t>
            </a:r>
            <a:r>
              <a:rPr lang="ru-RU" b="1" smtClean="0">
                <a:solidFill>
                  <a:srgbClr val="000000"/>
                </a:solidFill>
                <a:latin typeface="Arial" panose="020B0604020202020204" pitchFamily="34" charset="0"/>
              </a:rPr>
              <a:t>. Белоусова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- библиотекарь  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Интерактивные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выставки в фойе библиотеки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D:\1 документы\Документы учителя\Дементьева\библиотека\фото\IMG_20180209_093458.jpg"/>
          <p:cNvPicPr>
            <a:picLocks noChangeAspect="1" noChangeArrowheads="1"/>
          </p:cNvPicPr>
          <p:nvPr/>
        </p:nvPicPr>
        <p:blipFill>
          <a:blip r:embed="rId3" cstate="print"/>
          <a:srcRect l="7075" r="943" b="9434"/>
          <a:stretch>
            <a:fillRect/>
          </a:stretch>
        </p:blipFill>
        <p:spPr bwMode="auto">
          <a:xfrm>
            <a:off x="500034" y="857232"/>
            <a:ext cx="4353253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D:\1 документы\Документы учителя\Дементьева\библиотека\фото\IMG_20180209_094154.jpg"/>
          <p:cNvPicPr>
            <a:picLocks noChangeAspect="1" noChangeArrowheads="1"/>
          </p:cNvPicPr>
          <p:nvPr/>
        </p:nvPicPr>
        <p:blipFill>
          <a:blip r:embed="rId4" cstate="print"/>
          <a:srcRect l="21190" r="25238"/>
          <a:stretch>
            <a:fillRect/>
          </a:stretch>
        </p:blipFill>
        <p:spPr bwMode="auto">
          <a:xfrm>
            <a:off x="5286380" y="857232"/>
            <a:ext cx="3571900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D:\1 документы\Документы учителя\Дементьева\библиотека\фото\IMG_20180209_094203.jpg"/>
          <p:cNvPicPr>
            <a:picLocks noChangeAspect="1" noChangeArrowheads="1"/>
          </p:cNvPicPr>
          <p:nvPr/>
        </p:nvPicPr>
        <p:blipFill>
          <a:blip r:embed="rId5" cstate="print"/>
          <a:srcRect t="4849" b="17575"/>
          <a:stretch>
            <a:fillRect/>
          </a:stretch>
        </p:blipFill>
        <p:spPr bwMode="auto">
          <a:xfrm>
            <a:off x="785786" y="4286256"/>
            <a:ext cx="392905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Интерактивные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выставки в фойе библиотеки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D:\1 документы\Документы учителя\Дементьева\библиотека\фото\IMG_20180209_093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485778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D:\1 документы\Документы учителя\Дементьева\библиотека\фото\IMG_20180209_093819.jpg"/>
          <p:cNvPicPr>
            <a:picLocks noChangeAspect="1" noChangeArrowheads="1"/>
          </p:cNvPicPr>
          <p:nvPr/>
        </p:nvPicPr>
        <p:blipFill>
          <a:blip r:embed="rId4" cstate="print"/>
          <a:srcRect l="15660" t="15967" r="9722" b="7880"/>
          <a:stretch>
            <a:fillRect/>
          </a:stretch>
        </p:blipFill>
        <p:spPr bwMode="auto">
          <a:xfrm>
            <a:off x="4286248" y="3000372"/>
            <a:ext cx="4666515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Специализированные рабочие места</a:t>
            </a:r>
          </a:p>
        </p:txBody>
      </p:sp>
      <p:pic>
        <p:nvPicPr>
          <p:cNvPr id="26626" name="Picture 2" descr="D:\1 документы\Документы учителя\Дементьева\библиотека\фото\IMG_20180209_125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Специализированные рабочие места</a:t>
            </a:r>
          </a:p>
        </p:txBody>
      </p:sp>
      <p:pic>
        <p:nvPicPr>
          <p:cNvPr id="27650" name="Picture 2" descr="D:\1 документы\Документы учителя\Дементьева\библиотека\фото\IMG_20180209_130237.jpg"/>
          <p:cNvPicPr>
            <a:picLocks noChangeAspect="1" noChangeArrowheads="1"/>
          </p:cNvPicPr>
          <p:nvPr/>
        </p:nvPicPr>
        <p:blipFill>
          <a:blip r:embed="rId3" cstate="print"/>
          <a:srcRect b="5810"/>
          <a:stretch>
            <a:fillRect/>
          </a:stretch>
        </p:blipFill>
        <p:spPr bwMode="auto">
          <a:xfrm>
            <a:off x="714348" y="857232"/>
            <a:ext cx="7786742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Урок литературы 8 класс</a:t>
            </a:r>
          </a:p>
        </p:txBody>
      </p:sp>
      <p:pic>
        <p:nvPicPr>
          <p:cNvPr id="19458" name="Picture 2" descr="C:\Users\cdo-rukizcentra\Desktop\для презентации ИБЦ\3DA70EC1-6431-462E-ADE0-B71765EA9C9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69"/>
            <a:ext cx="4071966" cy="542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C:\Users\cdo-rukizcentra\Desktop\для презентации ИБЦ\1C1B2134-9D28-471E-B512-44583DB8C95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002" y="928670"/>
            <a:ext cx="407196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Подготовка к ЕГЭ по истории</a:t>
            </a:r>
          </a:p>
        </p:txBody>
      </p:sp>
      <p:pic>
        <p:nvPicPr>
          <p:cNvPr id="20482" name="Picture 2" descr="D:\1 документы\Документы учителя\Дементьева\библиотека\фото\IMG_20180206_142258_BURST001_COVER.jpg"/>
          <p:cNvPicPr>
            <a:picLocks noChangeAspect="1" noChangeArrowheads="1"/>
          </p:cNvPicPr>
          <p:nvPr/>
        </p:nvPicPr>
        <p:blipFill>
          <a:blip r:embed="rId3" cstate="print"/>
          <a:srcRect r="11224"/>
          <a:stretch>
            <a:fillRect/>
          </a:stretch>
        </p:blipFill>
        <p:spPr bwMode="auto">
          <a:xfrm>
            <a:off x="1571604" y="928670"/>
            <a:ext cx="6215106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олимпиад</a:t>
            </a:r>
          </a:p>
        </p:txBody>
      </p:sp>
      <p:pic>
        <p:nvPicPr>
          <p:cNvPr id="28674" name="Picture 2" descr="D:\1 документы\Документы учителя\Дементьева\библиотека\фото\IMG_20180209_124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7298546" cy="54739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Читальный зал начальной школы</a:t>
            </a:r>
          </a:p>
        </p:txBody>
      </p:sp>
      <p:pic>
        <p:nvPicPr>
          <p:cNvPr id="21506" name="Picture 2" descr="D:\1 документы\Документы учителя\Дементьева\библиотека\фото\DSC_0322.JPG"/>
          <p:cNvPicPr>
            <a:picLocks noChangeAspect="1" noChangeArrowheads="1"/>
          </p:cNvPicPr>
          <p:nvPr/>
        </p:nvPicPr>
        <p:blipFill>
          <a:blip r:embed="rId3" cstate="print"/>
          <a:srcRect r="5329" b="3718"/>
          <a:stretch>
            <a:fillRect/>
          </a:stretch>
        </p:blipFill>
        <p:spPr bwMode="auto">
          <a:xfrm>
            <a:off x="928662" y="928670"/>
            <a:ext cx="750099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pic>
        <p:nvPicPr>
          <p:cNvPr id="22530" name="Picture 2" descr="D:\1 документы\Документы учителя\Дементьева\библиотека\фото\Lenovo_A1000_IMG_20171016_132105.jpg"/>
          <p:cNvPicPr>
            <a:picLocks noChangeAspect="1" noChangeArrowheads="1"/>
          </p:cNvPicPr>
          <p:nvPr/>
        </p:nvPicPr>
        <p:blipFill>
          <a:blip r:embed="rId3" cstate="print"/>
          <a:srcRect t="27304" b="15854"/>
          <a:stretch>
            <a:fillRect/>
          </a:stretch>
        </p:blipFill>
        <p:spPr bwMode="auto">
          <a:xfrm>
            <a:off x="1285852" y="928670"/>
            <a:ext cx="6786610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252691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Развивающие игры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252691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040452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214290"/>
            <a:ext cx="7929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кольный информационно-библиотечный центр: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новые технологии - новые возможности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715016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2016 году Гимназия №42 стала участником проекта модернизации школьных библиотек в рамках Федеральной целевой программы развития образования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Picture 2" descr="C:\Users\cdo-rukizcentra\Downloads\Screenshot_2016-09-12-10-49-23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357298"/>
            <a:ext cx="2370849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1 документы\Документы учителя\Дементьева\библиотека\фото\IMG_20180209_142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357298"/>
            <a:ext cx="5643602" cy="423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5643578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Благодаря поставленному оборудованию значительно расширить и разнообразить формы работы по ключевым направлениям деятельности школьной библиотеки.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D:\1 документы\Документы учителя\Дементьева\библиотека\фото\IMG_20180209_093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7" y="285729"/>
            <a:ext cx="2190766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 descr="D:\1 документы\Документы учителя\Дементьева\библиотека\фото\IMG_20180209_142622.jpg"/>
          <p:cNvPicPr>
            <a:picLocks noChangeAspect="1" noChangeArrowheads="1"/>
          </p:cNvPicPr>
          <p:nvPr/>
        </p:nvPicPr>
        <p:blipFill>
          <a:blip r:embed="rId4" cstate="print"/>
          <a:srcRect l="8455" r="2414"/>
          <a:stretch>
            <a:fillRect/>
          </a:stretch>
        </p:blipFill>
        <p:spPr bwMode="auto">
          <a:xfrm>
            <a:off x="214282" y="285728"/>
            <a:ext cx="6072230" cy="510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D:\1 документы\Документы учителя\Дементьева\библиотека\фото\IMG_20180209_092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071677"/>
            <a:ext cx="2214578" cy="166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 descr="D:\1 документы\Документы учителя\Дементьева\библиотека\фото\IMG_20180206_142344_BURST001_COVER.jpg"/>
          <p:cNvPicPr>
            <a:picLocks noChangeAspect="1" noChangeArrowheads="1"/>
          </p:cNvPicPr>
          <p:nvPr/>
        </p:nvPicPr>
        <p:blipFill>
          <a:blip r:embed="rId6" cstate="print"/>
          <a:srcRect t="8602"/>
          <a:stretch>
            <a:fillRect/>
          </a:stretch>
        </p:blipFill>
        <p:spPr bwMode="auto">
          <a:xfrm>
            <a:off x="6500826" y="3857628"/>
            <a:ext cx="2214578" cy="15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pic>
        <p:nvPicPr>
          <p:cNvPr id="15362" name="Picture 2" descr="D:\1 документы\Документы учителя\Дементьева\библиотека\фото\20170405_100511_resized_20171016_042628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7739116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2910" y="428604"/>
            <a:ext cx="7929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Цикл мероприятий к юбилею К.И.Чуковского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142852"/>
            <a:ext cx="8286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«Со страниц книги на экран»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юбилею С.Я. Маршака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D:\1 документы\Документы учителя\Дементьева\4 класс\фото\съемки\IMG_20180203_143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86058"/>
            <a:ext cx="4786346" cy="358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D:\1 документы\Документы учителя\Дементьева\4 класс\фото\съемки\IMG_20180203_152350.jpg"/>
          <p:cNvPicPr>
            <a:picLocks noChangeAspect="1" noChangeArrowheads="1"/>
          </p:cNvPicPr>
          <p:nvPr/>
        </p:nvPicPr>
        <p:blipFill>
          <a:blip r:embed="rId4" cstate="print"/>
          <a:srcRect l="12204" r="26773"/>
          <a:stretch>
            <a:fillRect/>
          </a:stretch>
        </p:blipFill>
        <p:spPr bwMode="auto">
          <a:xfrm>
            <a:off x="428596" y="1071546"/>
            <a:ext cx="3500462" cy="430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142852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чтецов ко Дню Великой Победы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3 Архив\фотографии\2016-2017\конкурс чтецоа о войне\DSCN4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6857273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142852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«Встречи с интересными людьми»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D:\3 Архив\фотографии\библиотека\встречи с интересными людьми\IMG_7704.JPG"/>
          <p:cNvPicPr>
            <a:picLocks noChangeAspect="1" noChangeArrowheads="1"/>
          </p:cNvPicPr>
          <p:nvPr/>
        </p:nvPicPr>
        <p:blipFill>
          <a:blip r:embed="rId3" cstate="print"/>
          <a:srcRect l="8571" t="7143" r="7619"/>
          <a:stretch>
            <a:fillRect/>
          </a:stretch>
        </p:blipFill>
        <p:spPr bwMode="auto">
          <a:xfrm>
            <a:off x="1142976" y="928670"/>
            <a:ext cx="7000924" cy="517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142852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Предновогодние встречи с друзьями из Англии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D:\3 Архив\фотографии\библиотека\глассы\DSCN3241.JPG"/>
          <p:cNvPicPr>
            <a:picLocks noChangeAspect="1" noChangeArrowheads="1"/>
          </p:cNvPicPr>
          <p:nvPr/>
        </p:nvPicPr>
        <p:blipFill>
          <a:blip r:embed="rId3" cstate="print"/>
          <a:srcRect l="9428" t="4190"/>
          <a:stretch>
            <a:fillRect/>
          </a:stretch>
        </p:blipFill>
        <p:spPr bwMode="auto">
          <a:xfrm>
            <a:off x="1071538" y="785794"/>
            <a:ext cx="7072362" cy="561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2 Полиграфия\фоны\синий\abstraktnye-fony-dlya-prezentacii-volny-12.jpg"/>
          <p:cNvPicPr>
            <a:picLocks noChangeAspect="1" noChangeArrowheads="1"/>
          </p:cNvPicPr>
          <p:nvPr/>
        </p:nvPicPr>
        <p:blipFill>
          <a:blip r:embed="rId2"/>
          <a:srcRect r="3869" b="3447"/>
          <a:stretch>
            <a:fillRect/>
          </a:stretch>
        </p:blipFill>
        <p:spPr bwMode="auto">
          <a:xfrm>
            <a:off x="0" y="-53098"/>
            <a:ext cx="9144000" cy="6911098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214290"/>
            <a:ext cx="8286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«Виртуальные экскурсии»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1 документы\Документы учителя\Дементьева\библиотека\фото\IMG_20180209_125543.jpg"/>
          <p:cNvPicPr>
            <a:picLocks noChangeAspect="1" noChangeArrowheads="1"/>
          </p:cNvPicPr>
          <p:nvPr/>
        </p:nvPicPr>
        <p:blipFill>
          <a:blip r:embed="rId3" cstate="print"/>
          <a:srcRect l="7563" b="11484"/>
          <a:stretch>
            <a:fillRect/>
          </a:stretch>
        </p:blipFill>
        <p:spPr bwMode="auto">
          <a:xfrm>
            <a:off x="714348" y="857232"/>
            <a:ext cx="7858148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133</Words>
  <Application>Microsoft Office PowerPoint</Application>
  <PresentationFormat>Экран (4:3)</PresentationFormat>
  <Paragraphs>25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verdana</vt:lpstr>
      <vt:lpstr>Тема Office</vt:lpstr>
      <vt:lpstr>Информационно-библиотечный центр МАОУ «Гимназия №42»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Деменьтьева Ольга Николаевна</dc:creator>
  <cp:lastModifiedBy>1</cp:lastModifiedBy>
  <cp:revision>130</cp:revision>
  <dcterms:created xsi:type="dcterms:W3CDTF">2018-02-08T08:23:30Z</dcterms:created>
  <dcterms:modified xsi:type="dcterms:W3CDTF">2018-02-16T04:10:53Z</dcterms:modified>
</cp:coreProperties>
</file>