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6"/>
  </p:notesMasterIdLst>
  <p:sldIdLst>
    <p:sldId id="285" r:id="rId2"/>
    <p:sldId id="263" r:id="rId3"/>
    <p:sldId id="256" r:id="rId4"/>
    <p:sldId id="264" r:id="rId5"/>
    <p:sldId id="265" r:id="rId6"/>
    <p:sldId id="267" r:id="rId7"/>
    <p:sldId id="274" r:id="rId8"/>
    <p:sldId id="266" r:id="rId9"/>
    <p:sldId id="275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292"/>
    <a:srgbClr val="0472EC"/>
    <a:srgbClr val="56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535B5-783D-4FD9-9961-5FDB45DD564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5A207-7888-4281-9BEF-058ACBFB0A45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</a:rPr>
            <a:t>Прошли через эпохи</a:t>
          </a:r>
        </a:p>
      </dgm:t>
    </dgm:pt>
    <dgm:pt modelId="{C3C5E64F-9D9A-4F1E-A879-71BC5F0A8633}" type="parTrans" cxnId="{820C9586-764C-47A2-81B5-FF80A55901BB}">
      <dgm:prSet/>
      <dgm:spPr/>
      <dgm:t>
        <a:bodyPr/>
        <a:lstStyle/>
        <a:p>
          <a:endParaRPr lang="ru-RU"/>
        </a:p>
      </dgm:t>
    </dgm:pt>
    <dgm:pt modelId="{198EED38-D64B-465F-8382-F9D86D3A5900}" type="sibTrans" cxnId="{820C9586-764C-47A2-81B5-FF80A55901BB}">
      <dgm:prSet/>
      <dgm:spPr/>
      <dgm:t>
        <a:bodyPr/>
        <a:lstStyle/>
        <a:p>
          <a:endParaRPr lang="ru-RU"/>
        </a:p>
      </dgm:t>
    </dgm:pt>
    <dgm:pt modelId="{D60CAE13-3B95-4E36-B785-A8FE7F3181E9}">
      <dgm:prSet phldrT="[Текст]"/>
      <dgm:spPr/>
      <dgm:t>
        <a:bodyPr/>
        <a:lstStyle/>
        <a:p>
          <a:r>
            <a:rPr lang="ru-RU" dirty="0"/>
            <a:t>Командность</a:t>
          </a:r>
        </a:p>
      </dgm:t>
    </dgm:pt>
    <dgm:pt modelId="{69313D4A-5B55-4145-AED6-03A593CC3465}" type="parTrans" cxnId="{9DBEDABA-81A0-4A21-9F90-B072D0C742A3}">
      <dgm:prSet/>
      <dgm:spPr/>
      <dgm:t>
        <a:bodyPr/>
        <a:lstStyle/>
        <a:p>
          <a:endParaRPr lang="ru-RU"/>
        </a:p>
      </dgm:t>
    </dgm:pt>
    <dgm:pt modelId="{B0FE7EA2-C736-49AB-A44E-D493FA5A9A02}" type="sibTrans" cxnId="{9DBEDABA-81A0-4A21-9F90-B072D0C742A3}">
      <dgm:prSet/>
      <dgm:spPr/>
      <dgm:t>
        <a:bodyPr/>
        <a:lstStyle/>
        <a:p>
          <a:endParaRPr lang="ru-RU"/>
        </a:p>
      </dgm:t>
    </dgm:pt>
    <dgm:pt modelId="{379849C6-EB85-44DF-BD65-5814E27D0052}">
      <dgm:prSet phldrT="[Текст]"/>
      <dgm:spPr/>
      <dgm:t>
        <a:bodyPr/>
        <a:lstStyle/>
        <a:p>
          <a:r>
            <a:rPr lang="ru-RU" dirty="0"/>
            <a:t>Исполнительское мастерство</a:t>
          </a:r>
        </a:p>
      </dgm:t>
    </dgm:pt>
    <dgm:pt modelId="{6DAC8E93-7DE0-46BD-93CA-F1CB22C15C1D}" type="parTrans" cxnId="{3F62D421-96F3-4F59-A2C1-F79ACFABE645}">
      <dgm:prSet/>
      <dgm:spPr/>
      <dgm:t>
        <a:bodyPr/>
        <a:lstStyle/>
        <a:p>
          <a:endParaRPr lang="ru-RU"/>
        </a:p>
      </dgm:t>
    </dgm:pt>
    <dgm:pt modelId="{96D4EDE0-832D-4652-9B3B-B1084B48C077}" type="sibTrans" cxnId="{3F62D421-96F3-4F59-A2C1-F79ACFABE645}">
      <dgm:prSet/>
      <dgm:spPr/>
      <dgm:t>
        <a:bodyPr/>
        <a:lstStyle/>
        <a:p>
          <a:endParaRPr lang="ru-RU"/>
        </a:p>
      </dgm:t>
    </dgm:pt>
    <dgm:pt modelId="{D0AA175B-497E-42ED-A50B-0A77121A08F4}">
      <dgm:prSet phldrT="[Текст]"/>
      <dgm:spPr/>
      <dgm:t>
        <a:bodyPr/>
        <a:lstStyle/>
        <a:p>
          <a:r>
            <a:rPr lang="ru-RU" dirty="0"/>
            <a:t>Навыки проектирования</a:t>
          </a:r>
        </a:p>
      </dgm:t>
    </dgm:pt>
    <dgm:pt modelId="{F776E3AE-0E79-4B24-8212-3057F4213BFD}" type="parTrans" cxnId="{108BA447-A079-4D89-9419-046C507DEEF3}">
      <dgm:prSet/>
      <dgm:spPr/>
      <dgm:t>
        <a:bodyPr/>
        <a:lstStyle/>
        <a:p>
          <a:endParaRPr lang="ru-RU"/>
        </a:p>
      </dgm:t>
    </dgm:pt>
    <dgm:pt modelId="{29704975-5046-4028-A47A-7CC2EC81DCDC}" type="sibTrans" cxnId="{108BA447-A079-4D89-9419-046C507DEEF3}">
      <dgm:prSet/>
      <dgm:spPr/>
      <dgm:t>
        <a:bodyPr/>
        <a:lstStyle/>
        <a:p>
          <a:endParaRPr lang="ru-RU"/>
        </a:p>
      </dgm:t>
    </dgm:pt>
    <dgm:pt modelId="{4559A08A-3D40-43DB-9FFB-EC652476E975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</a:rPr>
            <a:t>Востребованные сегодня</a:t>
          </a:r>
        </a:p>
      </dgm:t>
    </dgm:pt>
    <dgm:pt modelId="{888561E7-0A56-4E14-A426-38C7AACF9685}" type="parTrans" cxnId="{90930B66-53F7-4E0C-B9FA-187D549C833E}">
      <dgm:prSet/>
      <dgm:spPr/>
      <dgm:t>
        <a:bodyPr/>
        <a:lstStyle/>
        <a:p>
          <a:endParaRPr lang="ru-RU"/>
        </a:p>
      </dgm:t>
    </dgm:pt>
    <dgm:pt modelId="{82D9CCEB-5FA2-4D25-A420-55F8D8BED534}" type="sibTrans" cxnId="{90930B66-53F7-4E0C-B9FA-187D549C833E}">
      <dgm:prSet/>
      <dgm:spPr/>
      <dgm:t>
        <a:bodyPr/>
        <a:lstStyle/>
        <a:p>
          <a:endParaRPr lang="ru-RU"/>
        </a:p>
      </dgm:t>
    </dgm:pt>
    <dgm:pt modelId="{78932570-F3E3-4623-B3AB-AB416F5DFFC5}">
      <dgm:prSet phldrT="[Текст]"/>
      <dgm:spPr/>
      <dgm:t>
        <a:bodyPr/>
        <a:lstStyle/>
        <a:p>
          <a:r>
            <a:rPr lang="ru-RU" dirty="0"/>
            <a:t>Системное мышление</a:t>
          </a:r>
        </a:p>
      </dgm:t>
    </dgm:pt>
    <dgm:pt modelId="{628E1052-89FE-4045-B987-28761C9F1121}" type="parTrans" cxnId="{9D85A4AE-7193-473E-BEED-1AFA25B6F994}">
      <dgm:prSet/>
      <dgm:spPr/>
      <dgm:t>
        <a:bodyPr/>
        <a:lstStyle/>
        <a:p>
          <a:endParaRPr lang="ru-RU"/>
        </a:p>
      </dgm:t>
    </dgm:pt>
    <dgm:pt modelId="{A6E0E681-B41B-4133-B208-0584DBA564FC}" type="sibTrans" cxnId="{9D85A4AE-7193-473E-BEED-1AFA25B6F994}">
      <dgm:prSet/>
      <dgm:spPr/>
      <dgm:t>
        <a:bodyPr/>
        <a:lstStyle/>
        <a:p>
          <a:endParaRPr lang="ru-RU"/>
        </a:p>
      </dgm:t>
    </dgm:pt>
    <dgm:pt modelId="{E818BE18-E301-4D2F-B368-AF77542EF8CF}">
      <dgm:prSet phldrT="[Текст]"/>
      <dgm:spPr/>
      <dgm:t>
        <a:bodyPr/>
        <a:lstStyle/>
        <a:p>
          <a:r>
            <a:rPr lang="ru-RU" dirty="0"/>
            <a:t>Коммуникативность</a:t>
          </a:r>
        </a:p>
      </dgm:t>
    </dgm:pt>
    <dgm:pt modelId="{59382FFD-3CBC-4BEF-9824-D5F0D2E40F37}" type="parTrans" cxnId="{BE0F5B89-7FBA-49B8-B0A2-2CE4B669014B}">
      <dgm:prSet/>
      <dgm:spPr/>
      <dgm:t>
        <a:bodyPr/>
        <a:lstStyle/>
        <a:p>
          <a:endParaRPr lang="ru-RU"/>
        </a:p>
      </dgm:t>
    </dgm:pt>
    <dgm:pt modelId="{B4F28D64-9F99-4769-9F14-B147DFDB4F41}" type="sibTrans" cxnId="{BE0F5B89-7FBA-49B8-B0A2-2CE4B669014B}">
      <dgm:prSet/>
      <dgm:spPr/>
      <dgm:t>
        <a:bodyPr/>
        <a:lstStyle/>
        <a:p>
          <a:endParaRPr lang="ru-RU"/>
        </a:p>
      </dgm:t>
    </dgm:pt>
    <dgm:pt modelId="{C375950B-BD60-4715-903C-9DABFD787981}">
      <dgm:prSet phldrT="[Текст]"/>
      <dgm:spPr/>
      <dgm:t>
        <a:bodyPr/>
        <a:lstStyle/>
        <a:p>
          <a:r>
            <a:rPr lang="ru-RU" dirty="0"/>
            <a:t>Самоорганизация</a:t>
          </a:r>
        </a:p>
      </dgm:t>
    </dgm:pt>
    <dgm:pt modelId="{C932FDE2-688B-4D94-B5D3-30E56D237BEE}" type="parTrans" cxnId="{4C9E8058-669B-4581-9A8D-91787F892397}">
      <dgm:prSet/>
      <dgm:spPr/>
      <dgm:t>
        <a:bodyPr/>
        <a:lstStyle/>
        <a:p>
          <a:endParaRPr lang="ru-RU"/>
        </a:p>
      </dgm:t>
    </dgm:pt>
    <dgm:pt modelId="{850956EF-807B-46CE-87D8-1A7EDBC576EF}" type="sibTrans" cxnId="{4C9E8058-669B-4581-9A8D-91787F892397}">
      <dgm:prSet/>
      <dgm:spPr/>
      <dgm:t>
        <a:bodyPr/>
        <a:lstStyle/>
        <a:p>
          <a:endParaRPr lang="ru-RU"/>
        </a:p>
      </dgm:t>
    </dgm:pt>
    <dgm:pt modelId="{FBCC8764-BE2D-466C-B249-5FD6A8EF04DB}">
      <dgm:prSet/>
      <dgm:spPr/>
      <dgm:t>
        <a:bodyPr/>
        <a:lstStyle/>
        <a:p>
          <a:r>
            <a:rPr lang="ru-RU" dirty="0"/>
            <a:t>Широкая подготовка</a:t>
          </a:r>
        </a:p>
      </dgm:t>
    </dgm:pt>
    <dgm:pt modelId="{17C06BC4-0268-4925-8656-1FC474F308BB}" type="parTrans" cxnId="{37CEE4A5-F553-434D-9E08-0807D74AC0EE}">
      <dgm:prSet/>
      <dgm:spPr/>
      <dgm:t>
        <a:bodyPr/>
        <a:lstStyle/>
        <a:p>
          <a:endParaRPr lang="ru-RU"/>
        </a:p>
      </dgm:t>
    </dgm:pt>
    <dgm:pt modelId="{B2610666-9BE0-4297-9639-5291F9789F25}" type="sibTrans" cxnId="{37CEE4A5-F553-434D-9E08-0807D74AC0EE}">
      <dgm:prSet/>
      <dgm:spPr/>
      <dgm:t>
        <a:bodyPr/>
        <a:lstStyle/>
        <a:p>
          <a:endParaRPr lang="ru-RU"/>
        </a:p>
      </dgm:t>
    </dgm:pt>
    <dgm:pt modelId="{88AC969F-43FF-46F4-BB75-757B2C7083A7}">
      <dgm:prSet/>
      <dgm:spPr/>
      <dgm:t>
        <a:bodyPr/>
        <a:lstStyle/>
        <a:p>
          <a:endParaRPr lang="ru-RU"/>
        </a:p>
      </dgm:t>
    </dgm:pt>
    <dgm:pt modelId="{D3EC264A-92D6-43BA-AAA0-4750FEFA33CA}" type="parTrans" cxnId="{CDFA76A6-BE62-41CD-A167-8B6AABE45EB6}">
      <dgm:prSet/>
      <dgm:spPr/>
      <dgm:t>
        <a:bodyPr/>
        <a:lstStyle/>
        <a:p>
          <a:endParaRPr lang="ru-RU"/>
        </a:p>
      </dgm:t>
    </dgm:pt>
    <dgm:pt modelId="{2EE92EE8-FA97-4FC6-A85C-F1ED999B5591}" type="sibTrans" cxnId="{CDFA76A6-BE62-41CD-A167-8B6AABE45EB6}">
      <dgm:prSet/>
      <dgm:spPr/>
      <dgm:t>
        <a:bodyPr/>
        <a:lstStyle/>
        <a:p>
          <a:endParaRPr lang="ru-RU"/>
        </a:p>
      </dgm:t>
    </dgm:pt>
    <dgm:pt modelId="{58110B80-1569-46FF-9124-2C58B5AF7BBB}" type="pres">
      <dgm:prSet presAssocID="{87D535B5-783D-4FD9-9961-5FDB45DD564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949278B-9509-4F5F-8C95-6754792CDB08}" type="pres">
      <dgm:prSet presAssocID="{FD55A207-7888-4281-9BEF-058ACBFB0A45}" presName="root" presStyleCnt="0">
        <dgm:presLayoutVars>
          <dgm:chMax/>
          <dgm:chPref/>
        </dgm:presLayoutVars>
      </dgm:prSet>
      <dgm:spPr/>
    </dgm:pt>
    <dgm:pt modelId="{B61405D9-ADDF-48FE-BCAC-DEF98B1B91A5}" type="pres">
      <dgm:prSet presAssocID="{FD55A207-7888-4281-9BEF-058ACBFB0A45}" presName="rootComposite" presStyleCnt="0">
        <dgm:presLayoutVars/>
      </dgm:prSet>
      <dgm:spPr/>
    </dgm:pt>
    <dgm:pt modelId="{1E2D5B76-10D0-41D2-A2E0-45A8C05B6F33}" type="pres">
      <dgm:prSet presAssocID="{FD55A207-7888-4281-9BEF-058ACBFB0A45}" presName="ParentAccent" presStyleLbl="alignNode1" presStyleIdx="0" presStyleCnt="2" custFlipVert="1" custScaleY="31796" custLinFactNeighborX="-3200" custLinFactNeighborY="-64416"/>
      <dgm:spPr/>
    </dgm:pt>
    <dgm:pt modelId="{7A621C99-FA1A-4FD6-9E95-F25D2B1BED26}" type="pres">
      <dgm:prSet presAssocID="{FD55A207-7888-4281-9BEF-058ACBFB0A45}" presName="ParentSmallAccent" presStyleLbl="fgAcc1" presStyleIdx="0" presStyleCnt="2" custFlipVert="1" custScaleX="138149" custScaleY="13054" custLinFactNeighborX="-25297" custLinFactNeighborY="-99774"/>
      <dgm:spPr/>
    </dgm:pt>
    <dgm:pt modelId="{14C7DF0D-C04D-419A-A60C-2A5B11308118}" type="pres">
      <dgm:prSet presAssocID="{FD55A207-7888-4281-9BEF-058ACBFB0A45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410C1-F2C6-42B0-8F96-5765321706A5}" type="pres">
      <dgm:prSet presAssocID="{FD55A207-7888-4281-9BEF-058ACBFB0A45}" presName="childShape" presStyleCnt="0">
        <dgm:presLayoutVars>
          <dgm:chMax val="0"/>
          <dgm:chPref val="0"/>
        </dgm:presLayoutVars>
      </dgm:prSet>
      <dgm:spPr/>
    </dgm:pt>
    <dgm:pt modelId="{079753DD-36CF-450D-964C-47E969FF8D5B}" type="pres">
      <dgm:prSet presAssocID="{D60CAE13-3B95-4E36-B785-A8FE7F3181E9}" presName="childComposite" presStyleCnt="0">
        <dgm:presLayoutVars>
          <dgm:chMax val="0"/>
          <dgm:chPref val="0"/>
        </dgm:presLayoutVars>
      </dgm:prSet>
      <dgm:spPr/>
    </dgm:pt>
    <dgm:pt modelId="{1BD1CAC2-C718-42CF-9872-744F6B2A29DE}" type="pres">
      <dgm:prSet presAssocID="{D60CAE13-3B95-4E36-B785-A8FE7F3181E9}" presName="ChildAccent" presStyleLbl="solidFgAcc1" presStyleIdx="0" presStyleCnt="8" custLinFactY="-22728" custLinFactNeighborX="13646" custLinFactNeighborY="-100000"/>
      <dgm:spPr/>
    </dgm:pt>
    <dgm:pt modelId="{5229A3B6-7A3E-4E82-B63F-D208B1F712AB}" type="pres">
      <dgm:prSet presAssocID="{D60CAE13-3B95-4E36-B785-A8FE7F3181E9}" presName="Child" presStyleLbl="revTx" presStyleIdx="1" presStyleCnt="10" custLinFactNeighborX="1436" custLinFactNeighborY="-48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D460C-C62A-4267-AC84-751B6E8356C2}" type="pres">
      <dgm:prSet presAssocID="{379849C6-EB85-44DF-BD65-5814E27D0052}" presName="childComposite" presStyleCnt="0">
        <dgm:presLayoutVars>
          <dgm:chMax val="0"/>
          <dgm:chPref val="0"/>
        </dgm:presLayoutVars>
      </dgm:prSet>
      <dgm:spPr/>
    </dgm:pt>
    <dgm:pt modelId="{CA960FCA-9FE5-4A1B-9379-21C78D2284C5}" type="pres">
      <dgm:prSet presAssocID="{379849C6-EB85-44DF-BD65-5814E27D0052}" presName="ChildAccent" presStyleLbl="solidFgAcc1" presStyleIdx="1" presStyleCnt="8" custLinFactY="-86365" custLinFactNeighborX="13646" custLinFactNeighborY="-100000"/>
      <dgm:spPr/>
    </dgm:pt>
    <dgm:pt modelId="{389B1957-EED1-4ACD-994B-D4D3E34577BE}" type="pres">
      <dgm:prSet presAssocID="{379849C6-EB85-44DF-BD65-5814E27D0052}" presName="Child" presStyleLbl="revTx" presStyleIdx="2" presStyleCnt="10" custLinFactNeighborX="1436" custLinFactNeighborY="-70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E4BC6-79EE-48D9-9AD3-9C1B9800D5B7}" type="pres">
      <dgm:prSet presAssocID="{D0AA175B-497E-42ED-A50B-0A77121A08F4}" presName="childComposite" presStyleCnt="0">
        <dgm:presLayoutVars>
          <dgm:chMax val="0"/>
          <dgm:chPref val="0"/>
        </dgm:presLayoutVars>
      </dgm:prSet>
      <dgm:spPr/>
    </dgm:pt>
    <dgm:pt modelId="{9488BDA2-AA6E-41D9-9AD7-F1E6B231D16F}" type="pres">
      <dgm:prSet presAssocID="{D0AA175B-497E-42ED-A50B-0A77121A08F4}" presName="ChildAccent" presStyleLbl="solidFgAcc1" presStyleIdx="2" presStyleCnt="8" custLinFactY="-100000" custLinFactNeighborX="13646" custLinFactNeighborY="-131820"/>
      <dgm:spPr/>
    </dgm:pt>
    <dgm:pt modelId="{367C790D-33FC-4A3B-AE4F-134370756627}" type="pres">
      <dgm:prSet presAssocID="{D0AA175B-497E-42ED-A50B-0A77121A08F4}" presName="Child" presStyleLbl="revTx" presStyleIdx="3" presStyleCnt="10" custLinFactNeighborX="1795" custLinFactNeighborY="-95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1FA38-121E-4139-BECA-D27BA281D418}" type="pres">
      <dgm:prSet presAssocID="{FBCC8764-BE2D-466C-B249-5FD6A8EF04DB}" presName="childComposite" presStyleCnt="0">
        <dgm:presLayoutVars>
          <dgm:chMax val="0"/>
          <dgm:chPref val="0"/>
        </dgm:presLayoutVars>
      </dgm:prSet>
      <dgm:spPr/>
    </dgm:pt>
    <dgm:pt modelId="{3A8A5A50-3D93-4745-80AD-6BE6A24796A5}" type="pres">
      <dgm:prSet presAssocID="{FBCC8764-BE2D-466C-B249-5FD6A8EF04DB}" presName="ChildAccent" presStyleLbl="solidFgAcc1" presStyleIdx="3" presStyleCnt="8" custLinFactY="-100000" custLinFactNeighborX="13646" custLinFactNeighborY="-190911"/>
      <dgm:spPr/>
    </dgm:pt>
    <dgm:pt modelId="{853F9E33-2CB1-44E4-8AD6-84CB1D606956}" type="pres">
      <dgm:prSet presAssocID="{FBCC8764-BE2D-466C-B249-5FD6A8EF04DB}" presName="Child" presStyleLbl="revTx" presStyleIdx="4" presStyleCnt="10" custLinFactY="-18951" custLinFactNeighborX="143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053C1-7D89-4C00-8F0E-4D401B4359E1}" type="pres">
      <dgm:prSet presAssocID="{4559A08A-3D40-43DB-9FFB-EC652476E975}" presName="root" presStyleCnt="0">
        <dgm:presLayoutVars>
          <dgm:chMax/>
          <dgm:chPref/>
        </dgm:presLayoutVars>
      </dgm:prSet>
      <dgm:spPr/>
    </dgm:pt>
    <dgm:pt modelId="{113F693C-7F1C-44CE-852E-31E772F4D346}" type="pres">
      <dgm:prSet presAssocID="{4559A08A-3D40-43DB-9FFB-EC652476E975}" presName="rootComposite" presStyleCnt="0">
        <dgm:presLayoutVars/>
      </dgm:prSet>
      <dgm:spPr/>
    </dgm:pt>
    <dgm:pt modelId="{F59E1D87-9472-4E0E-B7C9-71135A08913C}" type="pres">
      <dgm:prSet presAssocID="{4559A08A-3D40-43DB-9FFB-EC652476E975}" presName="ParentAccent" presStyleLbl="alignNode1" presStyleIdx="1" presStyleCnt="2" custFlipVert="1" custScaleY="31680" custLinFactNeighborX="1695" custLinFactNeighborY="-67402"/>
      <dgm:spPr/>
    </dgm:pt>
    <dgm:pt modelId="{1ED67419-EE3D-4A36-9E8A-5C83AA3E9B27}" type="pres">
      <dgm:prSet presAssocID="{4559A08A-3D40-43DB-9FFB-EC652476E975}" presName="ParentSmallAccent" presStyleLbl="fgAcc1" presStyleIdx="1" presStyleCnt="2" custFlipVert="1" custScaleX="114410" custScaleY="22511" custLinFactNeighborX="31818" custLinFactNeighborY="-90907"/>
      <dgm:spPr/>
    </dgm:pt>
    <dgm:pt modelId="{B61A3B69-A336-411C-B2E7-B23DD547C578}" type="pres">
      <dgm:prSet presAssocID="{4559A08A-3D40-43DB-9FFB-EC652476E975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E3A17-10AD-43AB-B578-7551335BE835}" type="pres">
      <dgm:prSet presAssocID="{4559A08A-3D40-43DB-9FFB-EC652476E975}" presName="childShape" presStyleCnt="0">
        <dgm:presLayoutVars>
          <dgm:chMax val="0"/>
          <dgm:chPref val="0"/>
        </dgm:presLayoutVars>
      </dgm:prSet>
      <dgm:spPr/>
    </dgm:pt>
    <dgm:pt modelId="{6F116D64-4520-4B41-A09A-FB7A4FD4D12E}" type="pres">
      <dgm:prSet presAssocID="{78932570-F3E3-4623-B3AB-AB416F5DFFC5}" presName="childComposite" presStyleCnt="0">
        <dgm:presLayoutVars>
          <dgm:chMax val="0"/>
          <dgm:chPref val="0"/>
        </dgm:presLayoutVars>
      </dgm:prSet>
      <dgm:spPr/>
    </dgm:pt>
    <dgm:pt modelId="{914A04B6-37D2-4302-B495-DEEB61BA3703}" type="pres">
      <dgm:prSet presAssocID="{78932570-F3E3-4623-B3AB-AB416F5DFFC5}" presName="ChildAccent" presStyleLbl="solidFgAcc1" presStyleIdx="4" presStyleCnt="8" custLinFactY="-13414" custLinFactNeighborX="4559" custLinFactNeighborY="-100000"/>
      <dgm:spPr/>
    </dgm:pt>
    <dgm:pt modelId="{D49477E7-CCE8-4308-8C49-0C38E2A83D41}" type="pres">
      <dgm:prSet presAssocID="{78932570-F3E3-4623-B3AB-AB416F5DFFC5}" presName="Child" presStyleLbl="revTx" presStyleIdx="6" presStyleCnt="10" custLinFactNeighborX="1199" custLinFactNeighborY="-37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C5C8F-1BA8-4CE0-A262-A1217A2F91FF}" type="pres">
      <dgm:prSet presAssocID="{E818BE18-E301-4D2F-B368-AF77542EF8CF}" presName="childComposite" presStyleCnt="0">
        <dgm:presLayoutVars>
          <dgm:chMax val="0"/>
          <dgm:chPref val="0"/>
        </dgm:presLayoutVars>
      </dgm:prSet>
      <dgm:spPr/>
    </dgm:pt>
    <dgm:pt modelId="{CC07579A-FC18-47BA-B7D1-DE23C31B0E69}" type="pres">
      <dgm:prSet presAssocID="{E818BE18-E301-4D2F-B368-AF77542EF8CF}" presName="ChildAccent" presStyleLbl="solidFgAcc1" presStyleIdx="5" presStyleCnt="8" custLinFactY="-62029" custLinFactNeighborX="9119" custLinFactNeighborY="-100000"/>
      <dgm:spPr/>
    </dgm:pt>
    <dgm:pt modelId="{5213A050-D227-43DC-83B9-C243406B7EEF}" type="pres">
      <dgm:prSet presAssocID="{E818BE18-E301-4D2F-B368-AF77542EF8CF}" presName="Child" presStyleLbl="revTx" presStyleIdx="7" presStyleCnt="10" custLinFactNeighborX="1199" custLinFactNeighborY="-63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D4F6A-03F9-4E4C-A83E-849298B6D6F7}" type="pres">
      <dgm:prSet presAssocID="{C375950B-BD60-4715-903C-9DABFD787981}" presName="childComposite" presStyleCnt="0">
        <dgm:presLayoutVars>
          <dgm:chMax val="0"/>
          <dgm:chPref val="0"/>
        </dgm:presLayoutVars>
      </dgm:prSet>
      <dgm:spPr/>
    </dgm:pt>
    <dgm:pt modelId="{0212A388-AF87-41E4-89BF-763E48F372D1}" type="pres">
      <dgm:prSet presAssocID="{C375950B-BD60-4715-903C-9DABFD787981}" presName="ChildAccent" presStyleLbl="solidFgAcc1" presStyleIdx="6" presStyleCnt="8" custLinFactY="-91497" custLinFactNeighborX="9119" custLinFactNeighborY="-100000"/>
      <dgm:spPr/>
    </dgm:pt>
    <dgm:pt modelId="{57079E0C-038D-4518-9006-196E6A08C530}" type="pres">
      <dgm:prSet presAssocID="{C375950B-BD60-4715-903C-9DABFD787981}" presName="Child" presStyleLbl="revTx" presStyleIdx="8" presStyleCnt="10" custLinFactNeighborX="1199" custLinFactNeighborY="-80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C43BD-9B0E-48A2-A619-FB99A7D1D23E}" type="pres">
      <dgm:prSet presAssocID="{88AC969F-43FF-46F4-BB75-757B2C7083A7}" presName="childComposite" presStyleCnt="0">
        <dgm:presLayoutVars>
          <dgm:chMax val="0"/>
          <dgm:chPref val="0"/>
        </dgm:presLayoutVars>
      </dgm:prSet>
      <dgm:spPr/>
    </dgm:pt>
    <dgm:pt modelId="{689CB951-8D35-4671-982C-E3D6127EA0B4}" type="pres">
      <dgm:prSet presAssocID="{88AC969F-43FF-46F4-BB75-757B2C7083A7}" presName="ChildAccent" presStyleLbl="solidFgAcc1" presStyleIdx="7" presStyleCnt="8" custLinFactY="-100000" custLinFactNeighborX="4559" custLinFactNeighborY="-129530"/>
      <dgm:spPr/>
    </dgm:pt>
    <dgm:pt modelId="{B841153A-B02A-4961-8DDA-91A0811D7785}" type="pres">
      <dgm:prSet presAssocID="{88AC969F-43FF-46F4-BB75-757B2C7083A7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28D79E-27D1-4750-8054-F0F9C87CA5FD}" type="presOf" srcId="{D0AA175B-497E-42ED-A50B-0A77121A08F4}" destId="{367C790D-33FC-4A3B-AE4F-134370756627}" srcOrd="0" destOrd="0" presId="urn:microsoft.com/office/officeart/2008/layout/SquareAccentList"/>
    <dgm:cxn modelId="{37CEE4A5-F553-434D-9E08-0807D74AC0EE}" srcId="{FD55A207-7888-4281-9BEF-058ACBFB0A45}" destId="{FBCC8764-BE2D-466C-B249-5FD6A8EF04DB}" srcOrd="3" destOrd="0" parTransId="{17C06BC4-0268-4925-8656-1FC474F308BB}" sibTransId="{B2610666-9BE0-4297-9639-5291F9789F25}"/>
    <dgm:cxn modelId="{79E86131-0211-4ABA-A18A-6D0394DF63DB}" type="presOf" srcId="{FD55A207-7888-4281-9BEF-058ACBFB0A45}" destId="{14C7DF0D-C04D-419A-A60C-2A5B11308118}" srcOrd="0" destOrd="0" presId="urn:microsoft.com/office/officeart/2008/layout/SquareAccentList"/>
    <dgm:cxn modelId="{C10A6049-3940-4D36-A935-2AFBBAC5002D}" type="presOf" srcId="{E818BE18-E301-4D2F-B368-AF77542EF8CF}" destId="{5213A050-D227-43DC-83B9-C243406B7EEF}" srcOrd="0" destOrd="0" presId="urn:microsoft.com/office/officeart/2008/layout/SquareAccentList"/>
    <dgm:cxn modelId="{108BA447-A079-4D89-9419-046C507DEEF3}" srcId="{FD55A207-7888-4281-9BEF-058ACBFB0A45}" destId="{D0AA175B-497E-42ED-A50B-0A77121A08F4}" srcOrd="2" destOrd="0" parTransId="{F776E3AE-0E79-4B24-8212-3057F4213BFD}" sibTransId="{29704975-5046-4028-A47A-7CC2EC81DCDC}"/>
    <dgm:cxn modelId="{28D06603-FF2C-41E1-8008-0AE32D464684}" type="presOf" srcId="{379849C6-EB85-44DF-BD65-5814E27D0052}" destId="{389B1957-EED1-4ACD-994B-D4D3E34577BE}" srcOrd="0" destOrd="0" presId="urn:microsoft.com/office/officeart/2008/layout/SquareAccentList"/>
    <dgm:cxn modelId="{3F62D421-96F3-4F59-A2C1-F79ACFABE645}" srcId="{FD55A207-7888-4281-9BEF-058ACBFB0A45}" destId="{379849C6-EB85-44DF-BD65-5814E27D0052}" srcOrd="1" destOrd="0" parTransId="{6DAC8E93-7DE0-46BD-93CA-F1CB22C15C1D}" sibTransId="{96D4EDE0-832D-4652-9B3B-B1084B48C077}"/>
    <dgm:cxn modelId="{4C9E8058-669B-4581-9A8D-91787F892397}" srcId="{4559A08A-3D40-43DB-9FFB-EC652476E975}" destId="{C375950B-BD60-4715-903C-9DABFD787981}" srcOrd="2" destOrd="0" parTransId="{C932FDE2-688B-4D94-B5D3-30E56D237BEE}" sibTransId="{850956EF-807B-46CE-87D8-1A7EDBC576EF}"/>
    <dgm:cxn modelId="{3A5E9354-E570-441B-A59F-2653771B7221}" type="presOf" srcId="{87D535B5-783D-4FD9-9961-5FDB45DD564E}" destId="{58110B80-1569-46FF-9124-2C58B5AF7BBB}" srcOrd="0" destOrd="0" presId="urn:microsoft.com/office/officeart/2008/layout/SquareAccentList"/>
    <dgm:cxn modelId="{082E3546-3E37-4139-9654-BF9B36C029B9}" type="presOf" srcId="{C375950B-BD60-4715-903C-9DABFD787981}" destId="{57079E0C-038D-4518-9006-196E6A08C530}" srcOrd="0" destOrd="0" presId="urn:microsoft.com/office/officeart/2008/layout/SquareAccentList"/>
    <dgm:cxn modelId="{9D85A4AE-7193-473E-BEED-1AFA25B6F994}" srcId="{4559A08A-3D40-43DB-9FFB-EC652476E975}" destId="{78932570-F3E3-4623-B3AB-AB416F5DFFC5}" srcOrd="0" destOrd="0" parTransId="{628E1052-89FE-4045-B987-28761C9F1121}" sibTransId="{A6E0E681-B41B-4133-B208-0584DBA564FC}"/>
    <dgm:cxn modelId="{2E89B109-79A4-4DAD-886B-F4CFD41DCD48}" type="presOf" srcId="{FBCC8764-BE2D-466C-B249-5FD6A8EF04DB}" destId="{853F9E33-2CB1-44E4-8AD6-84CB1D606956}" srcOrd="0" destOrd="0" presId="urn:microsoft.com/office/officeart/2008/layout/SquareAccentList"/>
    <dgm:cxn modelId="{BEDFBE4E-26D6-4B12-B691-818239E971ED}" type="presOf" srcId="{78932570-F3E3-4623-B3AB-AB416F5DFFC5}" destId="{D49477E7-CCE8-4308-8C49-0C38E2A83D41}" srcOrd="0" destOrd="0" presId="urn:microsoft.com/office/officeart/2008/layout/SquareAccentList"/>
    <dgm:cxn modelId="{D92ED8C5-D5B0-4768-81F9-9875A7E765BF}" type="presOf" srcId="{88AC969F-43FF-46F4-BB75-757B2C7083A7}" destId="{B841153A-B02A-4961-8DDA-91A0811D7785}" srcOrd="0" destOrd="0" presId="urn:microsoft.com/office/officeart/2008/layout/SquareAccentList"/>
    <dgm:cxn modelId="{820C9586-764C-47A2-81B5-FF80A55901BB}" srcId="{87D535B5-783D-4FD9-9961-5FDB45DD564E}" destId="{FD55A207-7888-4281-9BEF-058ACBFB0A45}" srcOrd="0" destOrd="0" parTransId="{C3C5E64F-9D9A-4F1E-A879-71BC5F0A8633}" sibTransId="{198EED38-D64B-465F-8382-F9D86D3A5900}"/>
    <dgm:cxn modelId="{CDFA76A6-BE62-41CD-A167-8B6AABE45EB6}" srcId="{4559A08A-3D40-43DB-9FFB-EC652476E975}" destId="{88AC969F-43FF-46F4-BB75-757B2C7083A7}" srcOrd="3" destOrd="0" parTransId="{D3EC264A-92D6-43BA-AAA0-4750FEFA33CA}" sibTransId="{2EE92EE8-FA97-4FC6-A85C-F1ED999B5591}"/>
    <dgm:cxn modelId="{00DC9D22-8D2D-44C6-A7C1-37F97AE71917}" type="presOf" srcId="{D60CAE13-3B95-4E36-B785-A8FE7F3181E9}" destId="{5229A3B6-7A3E-4E82-B63F-D208B1F712AB}" srcOrd="0" destOrd="0" presId="urn:microsoft.com/office/officeart/2008/layout/SquareAccentList"/>
    <dgm:cxn modelId="{BE0F5B89-7FBA-49B8-B0A2-2CE4B669014B}" srcId="{4559A08A-3D40-43DB-9FFB-EC652476E975}" destId="{E818BE18-E301-4D2F-B368-AF77542EF8CF}" srcOrd="1" destOrd="0" parTransId="{59382FFD-3CBC-4BEF-9824-D5F0D2E40F37}" sibTransId="{B4F28D64-9F99-4769-9F14-B147DFDB4F41}"/>
    <dgm:cxn modelId="{9DBEDABA-81A0-4A21-9F90-B072D0C742A3}" srcId="{FD55A207-7888-4281-9BEF-058ACBFB0A45}" destId="{D60CAE13-3B95-4E36-B785-A8FE7F3181E9}" srcOrd="0" destOrd="0" parTransId="{69313D4A-5B55-4145-AED6-03A593CC3465}" sibTransId="{B0FE7EA2-C736-49AB-A44E-D493FA5A9A02}"/>
    <dgm:cxn modelId="{14D395AE-598D-4AED-8F6A-C9DEF3765917}" type="presOf" srcId="{4559A08A-3D40-43DB-9FFB-EC652476E975}" destId="{B61A3B69-A336-411C-B2E7-B23DD547C578}" srcOrd="0" destOrd="0" presId="urn:microsoft.com/office/officeart/2008/layout/SquareAccentList"/>
    <dgm:cxn modelId="{90930B66-53F7-4E0C-B9FA-187D549C833E}" srcId="{87D535B5-783D-4FD9-9961-5FDB45DD564E}" destId="{4559A08A-3D40-43DB-9FFB-EC652476E975}" srcOrd="1" destOrd="0" parTransId="{888561E7-0A56-4E14-A426-38C7AACF9685}" sibTransId="{82D9CCEB-5FA2-4D25-A420-55F8D8BED534}"/>
    <dgm:cxn modelId="{2C95F590-5639-44A6-82B2-E5373E389342}" type="presParOf" srcId="{58110B80-1569-46FF-9124-2C58B5AF7BBB}" destId="{3949278B-9509-4F5F-8C95-6754792CDB08}" srcOrd="0" destOrd="0" presId="urn:microsoft.com/office/officeart/2008/layout/SquareAccentList"/>
    <dgm:cxn modelId="{7BA68EA7-EAE9-45C1-BB73-2362AA2D72A8}" type="presParOf" srcId="{3949278B-9509-4F5F-8C95-6754792CDB08}" destId="{B61405D9-ADDF-48FE-BCAC-DEF98B1B91A5}" srcOrd="0" destOrd="0" presId="urn:microsoft.com/office/officeart/2008/layout/SquareAccentList"/>
    <dgm:cxn modelId="{1141328D-CB74-4109-8340-81FBAD8C422B}" type="presParOf" srcId="{B61405D9-ADDF-48FE-BCAC-DEF98B1B91A5}" destId="{1E2D5B76-10D0-41D2-A2E0-45A8C05B6F33}" srcOrd="0" destOrd="0" presId="urn:microsoft.com/office/officeart/2008/layout/SquareAccentList"/>
    <dgm:cxn modelId="{FC119B43-28F3-469B-8E4C-BC8CA3682112}" type="presParOf" srcId="{B61405D9-ADDF-48FE-BCAC-DEF98B1B91A5}" destId="{7A621C99-FA1A-4FD6-9E95-F25D2B1BED26}" srcOrd="1" destOrd="0" presId="urn:microsoft.com/office/officeart/2008/layout/SquareAccentList"/>
    <dgm:cxn modelId="{F1147A4B-7820-44FB-9194-2DA67F404F8A}" type="presParOf" srcId="{B61405D9-ADDF-48FE-BCAC-DEF98B1B91A5}" destId="{14C7DF0D-C04D-419A-A60C-2A5B11308118}" srcOrd="2" destOrd="0" presId="urn:microsoft.com/office/officeart/2008/layout/SquareAccentList"/>
    <dgm:cxn modelId="{372CFEC0-9055-46DE-BA6C-EA0F237ED950}" type="presParOf" srcId="{3949278B-9509-4F5F-8C95-6754792CDB08}" destId="{A22410C1-F2C6-42B0-8F96-5765321706A5}" srcOrd="1" destOrd="0" presId="urn:microsoft.com/office/officeart/2008/layout/SquareAccentList"/>
    <dgm:cxn modelId="{E32B818B-3368-4AED-B3CF-0E1C4C6165A6}" type="presParOf" srcId="{A22410C1-F2C6-42B0-8F96-5765321706A5}" destId="{079753DD-36CF-450D-964C-47E969FF8D5B}" srcOrd="0" destOrd="0" presId="urn:microsoft.com/office/officeart/2008/layout/SquareAccentList"/>
    <dgm:cxn modelId="{45C091BD-1D01-4EC3-9C68-4C0ACC04BB20}" type="presParOf" srcId="{079753DD-36CF-450D-964C-47E969FF8D5B}" destId="{1BD1CAC2-C718-42CF-9872-744F6B2A29DE}" srcOrd="0" destOrd="0" presId="urn:microsoft.com/office/officeart/2008/layout/SquareAccentList"/>
    <dgm:cxn modelId="{13B7EBEF-A043-4665-9CA3-B6FFFC52306B}" type="presParOf" srcId="{079753DD-36CF-450D-964C-47E969FF8D5B}" destId="{5229A3B6-7A3E-4E82-B63F-D208B1F712AB}" srcOrd="1" destOrd="0" presId="urn:microsoft.com/office/officeart/2008/layout/SquareAccentList"/>
    <dgm:cxn modelId="{07D5D520-0E46-4F1D-B40B-03837198D343}" type="presParOf" srcId="{A22410C1-F2C6-42B0-8F96-5765321706A5}" destId="{84AD460C-C62A-4267-AC84-751B6E8356C2}" srcOrd="1" destOrd="0" presId="urn:microsoft.com/office/officeart/2008/layout/SquareAccentList"/>
    <dgm:cxn modelId="{C373CBCB-4E5B-4891-BA84-6065D147B91D}" type="presParOf" srcId="{84AD460C-C62A-4267-AC84-751B6E8356C2}" destId="{CA960FCA-9FE5-4A1B-9379-21C78D2284C5}" srcOrd="0" destOrd="0" presId="urn:microsoft.com/office/officeart/2008/layout/SquareAccentList"/>
    <dgm:cxn modelId="{3F6F2E68-7AA3-4736-922E-CF5DC8684863}" type="presParOf" srcId="{84AD460C-C62A-4267-AC84-751B6E8356C2}" destId="{389B1957-EED1-4ACD-994B-D4D3E34577BE}" srcOrd="1" destOrd="0" presId="urn:microsoft.com/office/officeart/2008/layout/SquareAccentList"/>
    <dgm:cxn modelId="{5671F8A8-0E6C-465B-BE49-F69929A8EE42}" type="presParOf" srcId="{A22410C1-F2C6-42B0-8F96-5765321706A5}" destId="{062E4BC6-79EE-48D9-9AD3-9C1B9800D5B7}" srcOrd="2" destOrd="0" presId="urn:microsoft.com/office/officeart/2008/layout/SquareAccentList"/>
    <dgm:cxn modelId="{B42E45D3-983C-46EA-97BD-D833047D8359}" type="presParOf" srcId="{062E4BC6-79EE-48D9-9AD3-9C1B9800D5B7}" destId="{9488BDA2-AA6E-41D9-9AD7-F1E6B231D16F}" srcOrd="0" destOrd="0" presId="urn:microsoft.com/office/officeart/2008/layout/SquareAccentList"/>
    <dgm:cxn modelId="{6B112C1E-07BD-414C-97E5-6E65CDBFD233}" type="presParOf" srcId="{062E4BC6-79EE-48D9-9AD3-9C1B9800D5B7}" destId="{367C790D-33FC-4A3B-AE4F-134370756627}" srcOrd="1" destOrd="0" presId="urn:microsoft.com/office/officeart/2008/layout/SquareAccentList"/>
    <dgm:cxn modelId="{292E3F89-4879-4756-A570-1E30F366A0F7}" type="presParOf" srcId="{A22410C1-F2C6-42B0-8F96-5765321706A5}" destId="{1751FA38-121E-4139-BECA-D27BA281D418}" srcOrd="3" destOrd="0" presId="urn:microsoft.com/office/officeart/2008/layout/SquareAccentList"/>
    <dgm:cxn modelId="{D2F041F5-1D2F-405B-8C59-92FCC9C75FFA}" type="presParOf" srcId="{1751FA38-121E-4139-BECA-D27BA281D418}" destId="{3A8A5A50-3D93-4745-80AD-6BE6A24796A5}" srcOrd="0" destOrd="0" presId="urn:microsoft.com/office/officeart/2008/layout/SquareAccentList"/>
    <dgm:cxn modelId="{CEA04B32-E510-411D-B256-C86A3F8B3A50}" type="presParOf" srcId="{1751FA38-121E-4139-BECA-D27BA281D418}" destId="{853F9E33-2CB1-44E4-8AD6-84CB1D606956}" srcOrd="1" destOrd="0" presId="urn:microsoft.com/office/officeart/2008/layout/SquareAccentList"/>
    <dgm:cxn modelId="{B8BE9A9B-5474-4C48-AF47-EB21CC9EF51A}" type="presParOf" srcId="{58110B80-1569-46FF-9124-2C58B5AF7BBB}" destId="{77F053C1-7D89-4C00-8F0E-4D401B4359E1}" srcOrd="1" destOrd="0" presId="urn:microsoft.com/office/officeart/2008/layout/SquareAccentList"/>
    <dgm:cxn modelId="{B7A0A57B-6F4D-4184-AE98-AD1316E250A9}" type="presParOf" srcId="{77F053C1-7D89-4C00-8F0E-4D401B4359E1}" destId="{113F693C-7F1C-44CE-852E-31E772F4D346}" srcOrd="0" destOrd="0" presId="urn:microsoft.com/office/officeart/2008/layout/SquareAccentList"/>
    <dgm:cxn modelId="{3C1600C8-6C23-447D-AD69-C2E4F76DDFF7}" type="presParOf" srcId="{113F693C-7F1C-44CE-852E-31E772F4D346}" destId="{F59E1D87-9472-4E0E-B7C9-71135A08913C}" srcOrd="0" destOrd="0" presId="urn:microsoft.com/office/officeart/2008/layout/SquareAccentList"/>
    <dgm:cxn modelId="{5912735E-F7BC-4E3F-801B-79C12DD2C103}" type="presParOf" srcId="{113F693C-7F1C-44CE-852E-31E772F4D346}" destId="{1ED67419-EE3D-4A36-9E8A-5C83AA3E9B27}" srcOrd="1" destOrd="0" presId="urn:microsoft.com/office/officeart/2008/layout/SquareAccentList"/>
    <dgm:cxn modelId="{65622E87-8C0A-4AC0-B922-DFCCEFDC178E}" type="presParOf" srcId="{113F693C-7F1C-44CE-852E-31E772F4D346}" destId="{B61A3B69-A336-411C-B2E7-B23DD547C578}" srcOrd="2" destOrd="0" presId="urn:microsoft.com/office/officeart/2008/layout/SquareAccentList"/>
    <dgm:cxn modelId="{8EB45A57-3530-475D-8819-9F62C7152C67}" type="presParOf" srcId="{77F053C1-7D89-4C00-8F0E-4D401B4359E1}" destId="{1B4E3A17-10AD-43AB-B578-7551335BE835}" srcOrd="1" destOrd="0" presId="urn:microsoft.com/office/officeart/2008/layout/SquareAccentList"/>
    <dgm:cxn modelId="{761E9A9E-8EED-4889-AAC5-DF601CB70DA1}" type="presParOf" srcId="{1B4E3A17-10AD-43AB-B578-7551335BE835}" destId="{6F116D64-4520-4B41-A09A-FB7A4FD4D12E}" srcOrd="0" destOrd="0" presId="urn:microsoft.com/office/officeart/2008/layout/SquareAccentList"/>
    <dgm:cxn modelId="{D18BEF87-F920-4FC3-882B-EC80C4567D18}" type="presParOf" srcId="{6F116D64-4520-4B41-A09A-FB7A4FD4D12E}" destId="{914A04B6-37D2-4302-B495-DEEB61BA3703}" srcOrd="0" destOrd="0" presId="urn:microsoft.com/office/officeart/2008/layout/SquareAccentList"/>
    <dgm:cxn modelId="{2F14E1F1-58B2-42A9-836F-AF3528D45688}" type="presParOf" srcId="{6F116D64-4520-4B41-A09A-FB7A4FD4D12E}" destId="{D49477E7-CCE8-4308-8C49-0C38E2A83D41}" srcOrd="1" destOrd="0" presId="urn:microsoft.com/office/officeart/2008/layout/SquareAccentList"/>
    <dgm:cxn modelId="{B8AFB7C2-B017-431D-900A-64DAF08C8C98}" type="presParOf" srcId="{1B4E3A17-10AD-43AB-B578-7551335BE835}" destId="{F13C5C8F-1BA8-4CE0-A262-A1217A2F91FF}" srcOrd="1" destOrd="0" presId="urn:microsoft.com/office/officeart/2008/layout/SquareAccentList"/>
    <dgm:cxn modelId="{85307432-EE6B-4CAB-BB24-032C76614FE1}" type="presParOf" srcId="{F13C5C8F-1BA8-4CE0-A262-A1217A2F91FF}" destId="{CC07579A-FC18-47BA-B7D1-DE23C31B0E69}" srcOrd="0" destOrd="0" presId="urn:microsoft.com/office/officeart/2008/layout/SquareAccentList"/>
    <dgm:cxn modelId="{34FA3E3D-9336-44A4-A8CE-EEA094AACF5A}" type="presParOf" srcId="{F13C5C8F-1BA8-4CE0-A262-A1217A2F91FF}" destId="{5213A050-D227-43DC-83B9-C243406B7EEF}" srcOrd="1" destOrd="0" presId="urn:microsoft.com/office/officeart/2008/layout/SquareAccentList"/>
    <dgm:cxn modelId="{1FD3FA86-2F1C-4A8B-B6F0-197D58664676}" type="presParOf" srcId="{1B4E3A17-10AD-43AB-B578-7551335BE835}" destId="{EA3D4F6A-03F9-4E4C-A83E-849298B6D6F7}" srcOrd="2" destOrd="0" presId="urn:microsoft.com/office/officeart/2008/layout/SquareAccentList"/>
    <dgm:cxn modelId="{32490964-5FF8-4318-82FC-B7E30C9AD4EF}" type="presParOf" srcId="{EA3D4F6A-03F9-4E4C-A83E-849298B6D6F7}" destId="{0212A388-AF87-41E4-89BF-763E48F372D1}" srcOrd="0" destOrd="0" presId="urn:microsoft.com/office/officeart/2008/layout/SquareAccentList"/>
    <dgm:cxn modelId="{9A8B527B-3776-484C-AE8C-4AF64A7E965E}" type="presParOf" srcId="{EA3D4F6A-03F9-4E4C-A83E-849298B6D6F7}" destId="{57079E0C-038D-4518-9006-196E6A08C530}" srcOrd="1" destOrd="0" presId="urn:microsoft.com/office/officeart/2008/layout/SquareAccentList"/>
    <dgm:cxn modelId="{6C7B45E9-C357-45E5-BFE4-1649277890AB}" type="presParOf" srcId="{1B4E3A17-10AD-43AB-B578-7551335BE835}" destId="{719C43BD-9B0E-48A2-A619-FB99A7D1D23E}" srcOrd="3" destOrd="0" presId="urn:microsoft.com/office/officeart/2008/layout/SquareAccentList"/>
    <dgm:cxn modelId="{0F2C6222-2168-4275-9BE3-7D550554D665}" type="presParOf" srcId="{719C43BD-9B0E-48A2-A619-FB99A7D1D23E}" destId="{689CB951-8D35-4671-982C-E3D6127EA0B4}" srcOrd="0" destOrd="0" presId="urn:microsoft.com/office/officeart/2008/layout/SquareAccentList"/>
    <dgm:cxn modelId="{050169C9-6537-405A-9621-93DF7F69E6CA}" type="presParOf" srcId="{719C43BD-9B0E-48A2-A619-FB99A7D1D23E}" destId="{B841153A-B02A-4961-8DDA-91A0811D778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836731-73A4-4A0E-AD6B-86E551ECF7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96F15-0F22-4F1B-8961-AA3469C3A4FC}">
      <dgm:prSet phldrT="[Текст]" custT="1"/>
      <dgm:spPr/>
      <dgm:t>
        <a:bodyPr/>
        <a:lstStyle/>
        <a:p>
          <a:r>
            <a:rPr lang="ru-RU" sz="4000" b="1" dirty="0">
              <a:solidFill>
                <a:srgbClr val="FFFF00"/>
              </a:solidFill>
            </a:rPr>
            <a:t>?  ?  ?</a:t>
          </a:r>
        </a:p>
      </dgm:t>
    </dgm:pt>
    <dgm:pt modelId="{13F9B13B-7794-4109-8453-4546466D9AF1}" type="parTrans" cxnId="{71CA82E6-656E-4C31-88A5-B06F6E1E8024}">
      <dgm:prSet/>
      <dgm:spPr/>
      <dgm:t>
        <a:bodyPr/>
        <a:lstStyle/>
        <a:p>
          <a:endParaRPr lang="ru-RU"/>
        </a:p>
      </dgm:t>
    </dgm:pt>
    <dgm:pt modelId="{8FC9DEE8-730E-4D7D-A42C-C4D8D4A37096}" type="sibTrans" cxnId="{71CA82E6-656E-4C31-88A5-B06F6E1E8024}">
      <dgm:prSet/>
      <dgm:spPr/>
      <dgm:t>
        <a:bodyPr/>
        <a:lstStyle/>
        <a:p>
          <a:endParaRPr lang="ru-RU"/>
        </a:p>
      </dgm:t>
    </dgm:pt>
    <dgm:pt modelId="{54D9F31F-6D08-4A0C-AEFF-D109B8A20648}">
      <dgm:prSet phldrT="[Текст]" custT="1"/>
      <dgm:spPr/>
      <dgm:t>
        <a:bodyPr/>
        <a:lstStyle/>
        <a:p>
          <a:r>
            <a:rPr lang="ru-RU" sz="4000" b="1" dirty="0">
              <a:solidFill>
                <a:srgbClr val="FFFF00"/>
              </a:solidFill>
            </a:rPr>
            <a:t>? - ? - ?</a:t>
          </a:r>
        </a:p>
      </dgm:t>
    </dgm:pt>
    <dgm:pt modelId="{E18E1650-355E-4D59-AD85-59B8C5304799}" type="parTrans" cxnId="{515DC03A-4EA2-4AA7-83F2-2830E5503995}">
      <dgm:prSet/>
      <dgm:spPr/>
      <dgm:t>
        <a:bodyPr/>
        <a:lstStyle/>
        <a:p>
          <a:endParaRPr lang="ru-RU"/>
        </a:p>
      </dgm:t>
    </dgm:pt>
    <dgm:pt modelId="{AA345B8F-7EC9-4F53-9116-64EA9CEC1B71}" type="sibTrans" cxnId="{515DC03A-4EA2-4AA7-83F2-2830E5503995}">
      <dgm:prSet/>
      <dgm:spPr/>
      <dgm:t>
        <a:bodyPr/>
        <a:lstStyle/>
        <a:p>
          <a:endParaRPr lang="ru-RU"/>
        </a:p>
      </dgm:t>
    </dgm:pt>
    <dgm:pt modelId="{53F685BB-4577-48BF-B71A-34FDF269BCA8}" type="pres">
      <dgm:prSet presAssocID="{B2836731-73A4-4A0E-AD6B-86E551ECF7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BBA1-382E-47B4-981C-EE4BD64F8E81}" type="pres">
      <dgm:prSet presAssocID="{B2836731-73A4-4A0E-AD6B-86E551ECF755}" presName="divider" presStyleLbl="fgShp" presStyleIdx="0" presStyleCnt="1"/>
      <dgm:spPr/>
    </dgm:pt>
    <dgm:pt modelId="{489BAE42-3688-4472-A391-D457217DB510}" type="pres">
      <dgm:prSet presAssocID="{87596F15-0F22-4F1B-8961-AA3469C3A4FC}" presName="downArrow" presStyleLbl="node1" presStyleIdx="0" presStyleCnt="2"/>
      <dgm:spPr/>
    </dgm:pt>
    <dgm:pt modelId="{A363F5CA-0380-49DD-AB5A-A54CEFD9073A}" type="pres">
      <dgm:prSet presAssocID="{87596F15-0F22-4F1B-8961-AA3469C3A4FC}" presName="downArrowText" presStyleLbl="revTx" presStyleIdx="0" presStyleCnt="2" custScaleX="10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6CD5-53A0-4D06-BEAC-895FB42364C6}" type="pres">
      <dgm:prSet presAssocID="{54D9F31F-6D08-4A0C-AEFF-D109B8A20648}" presName="upArrow" presStyleLbl="node1" presStyleIdx="1" presStyleCnt="2"/>
      <dgm:spPr/>
    </dgm:pt>
    <dgm:pt modelId="{80B4C28B-4671-4400-A288-534C8D961630}" type="pres">
      <dgm:prSet presAssocID="{54D9F31F-6D08-4A0C-AEFF-D109B8A20648}" presName="upArrowText" presStyleLbl="revTx" presStyleIdx="1" presStyleCnt="2" custScaleX="11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A82E6-656E-4C31-88A5-B06F6E1E8024}" srcId="{B2836731-73A4-4A0E-AD6B-86E551ECF755}" destId="{87596F15-0F22-4F1B-8961-AA3469C3A4FC}" srcOrd="0" destOrd="0" parTransId="{13F9B13B-7794-4109-8453-4546466D9AF1}" sibTransId="{8FC9DEE8-730E-4D7D-A42C-C4D8D4A37096}"/>
    <dgm:cxn modelId="{515DC03A-4EA2-4AA7-83F2-2830E5503995}" srcId="{B2836731-73A4-4A0E-AD6B-86E551ECF755}" destId="{54D9F31F-6D08-4A0C-AEFF-D109B8A20648}" srcOrd="1" destOrd="0" parTransId="{E18E1650-355E-4D59-AD85-59B8C5304799}" sibTransId="{AA345B8F-7EC9-4F53-9116-64EA9CEC1B71}"/>
    <dgm:cxn modelId="{BEADA49A-1F13-47F8-9FA5-FBCFA7A50905}" type="presOf" srcId="{87596F15-0F22-4F1B-8961-AA3469C3A4FC}" destId="{A363F5CA-0380-49DD-AB5A-A54CEFD9073A}" srcOrd="0" destOrd="0" presId="urn:microsoft.com/office/officeart/2005/8/layout/arrow3"/>
    <dgm:cxn modelId="{2D795B3B-9C98-4B5A-BA69-9F2C3E9B37E3}" type="presOf" srcId="{B2836731-73A4-4A0E-AD6B-86E551ECF755}" destId="{53F685BB-4577-48BF-B71A-34FDF269BCA8}" srcOrd="0" destOrd="0" presId="urn:microsoft.com/office/officeart/2005/8/layout/arrow3"/>
    <dgm:cxn modelId="{F172111A-186A-4E7F-A298-7867FD866CC6}" type="presOf" srcId="{54D9F31F-6D08-4A0C-AEFF-D109B8A20648}" destId="{80B4C28B-4671-4400-A288-534C8D961630}" srcOrd="0" destOrd="0" presId="urn:microsoft.com/office/officeart/2005/8/layout/arrow3"/>
    <dgm:cxn modelId="{CF2838B2-1474-4428-9DE2-1384AE441C34}" type="presParOf" srcId="{53F685BB-4577-48BF-B71A-34FDF269BCA8}" destId="{3D71BBA1-382E-47B4-981C-EE4BD64F8E81}" srcOrd="0" destOrd="0" presId="urn:microsoft.com/office/officeart/2005/8/layout/arrow3"/>
    <dgm:cxn modelId="{4C54C322-9683-490C-8805-B16CC1E6C90F}" type="presParOf" srcId="{53F685BB-4577-48BF-B71A-34FDF269BCA8}" destId="{489BAE42-3688-4472-A391-D457217DB510}" srcOrd="1" destOrd="0" presId="urn:microsoft.com/office/officeart/2005/8/layout/arrow3"/>
    <dgm:cxn modelId="{3379CC94-16D7-4702-9303-7ADEC4FF3C82}" type="presParOf" srcId="{53F685BB-4577-48BF-B71A-34FDF269BCA8}" destId="{A363F5CA-0380-49DD-AB5A-A54CEFD9073A}" srcOrd="2" destOrd="0" presId="urn:microsoft.com/office/officeart/2005/8/layout/arrow3"/>
    <dgm:cxn modelId="{98802476-529D-4DB6-B441-7F5D03EB7F1C}" type="presParOf" srcId="{53F685BB-4577-48BF-B71A-34FDF269BCA8}" destId="{AB8E6CD5-53A0-4D06-BEAC-895FB42364C6}" srcOrd="3" destOrd="0" presId="urn:microsoft.com/office/officeart/2005/8/layout/arrow3"/>
    <dgm:cxn modelId="{F89C03F9-4C5F-47F7-88FB-53B2410C5619}" type="presParOf" srcId="{53F685BB-4577-48BF-B71A-34FDF269BCA8}" destId="{80B4C28B-4671-4400-A288-534C8D9616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24F72-FBEC-4411-A627-C4FB0485F473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D681CECA-35BA-4859-A2EB-3F2F49A405C3}">
      <dgm:prSet phldrT="[Текст]"/>
      <dgm:spPr/>
      <dgm:t>
        <a:bodyPr/>
        <a:lstStyle/>
        <a:p>
          <a:r>
            <a:rPr lang="ru-RU" b="1" dirty="0"/>
            <a:t>Проектирование</a:t>
          </a:r>
        </a:p>
      </dgm:t>
    </dgm:pt>
    <dgm:pt modelId="{33E2BF2E-4814-49C4-9B85-9CFDA01A92C5}" type="parTrans" cxnId="{D2578D1A-F967-4BFE-BC96-89F2C8002AF5}">
      <dgm:prSet/>
      <dgm:spPr/>
      <dgm:t>
        <a:bodyPr/>
        <a:lstStyle/>
        <a:p>
          <a:endParaRPr lang="ru-RU"/>
        </a:p>
      </dgm:t>
    </dgm:pt>
    <dgm:pt modelId="{6B5D4E5C-1A20-4D7A-8B3E-90FAA11712F2}" type="sibTrans" cxnId="{D2578D1A-F967-4BFE-BC96-89F2C8002AF5}">
      <dgm:prSet/>
      <dgm:spPr/>
      <dgm:t>
        <a:bodyPr/>
        <a:lstStyle/>
        <a:p>
          <a:endParaRPr lang="ru-RU"/>
        </a:p>
      </dgm:t>
    </dgm:pt>
    <dgm:pt modelId="{83521BCA-8792-403F-B18E-1364217D883A}">
      <dgm:prSet phldrT="[Текст]"/>
      <dgm:spPr>
        <a:ln w="38100">
          <a:solidFill>
            <a:srgbClr val="FF0000"/>
          </a:solidFill>
        </a:ln>
      </dgm:spPr>
      <dgm:t>
        <a:bodyPr/>
        <a:lstStyle/>
        <a:p>
          <a:r>
            <a:rPr lang="ru-RU" b="1" dirty="0"/>
            <a:t>Управление</a:t>
          </a:r>
        </a:p>
      </dgm:t>
    </dgm:pt>
    <dgm:pt modelId="{89A8254D-F705-43E7-B67F-981BC1E3F18F}" type="parTrans" cxnId="{A604DC4E-501A-414A-966D-D93826E07BEE}">
      <dgm:prSet/>
      <dgm:spPr/>
      <dgm:t>
        <a:bodyPr/>
        <a:lstStyle/>
        <a:p>
          <a:endParaRPr lang="ru-RU"/>
        </a:p>
      </dgm:t>
    </dgm:pt>
    <dgm:pt modelId="{71D6D2FB-25F5-46FF-A545-2872FC091A6C}" type="sibTrans" cxnId="{A604DC4E-501A-414A-966D-D93826E07BEE}">
      <dgm:prSet/>
      <dgm:spPr/>
      <dgm:t>
        <a:bodyPr/>
        <a:lstStyle/>
        <a:p>
          <a:endParaRPr lang="ru-RU"/>
        </a:p>
      </dgm:t>
    </dgm:pt>
    <dgm:pt modelId="{C59D64DC-7E56-4FEF-97F0-0F95D370D985}">
      <dgm:prSet phldrT="[Текст]"/>
      <dgm:spPr/>
      <dgm:t>
        <a:bodyPr/>
        <a:lstStyle/>
        <a:p>
          <a:r>
            <a:rPr lang="ru-RU" b="1" dirty="0"/>
            <a:t>Исследование</a:t>
          </a:r>
        </a:p>
      </dgm:t>
    </dgm:pt>
    <dgm:pt modelId="{16E4C21A-6399-4ABF-8E70-2F300E27663A}" type="parTrans" cxnId="{060BF9DA-60B5-40A3-A3A2-5CE20CFDDA50}">
      <dgm:prSet/>
      <dgm:spPr/>
      <dgm:t>
        <a:bodyPr/>
        <a:lstStyle/>
        <a:p>
          <a:endParaRPr lang="ru-RU"/>
        </a:p>
      </dgm:t>
    </dgm:pt>
    <dgm:pt modelId="{9DA193A9-5EB3-484A-9A02-57B2B0AEA3A6}" type="sibTrans" cxnId="{060BF9DA-60B5-40A3-A3A2-5CE20CFDDA50}">
      <dgm:prSet/>
      <dgm:spPr/>
      <dgm:t>
        <a:bodyPr/>
        <a:lstStyle/>
        <a:p>
          <a:endParaRPr lang="ru-RU"/>
        </a:p>
      </dgm:t>
    </dgm:pt>
    <dgm:pt modelId="{EF415EFD-3D4A-4EE4-A805-15992E72AF0C}" type="pres">
      <dgm:prSet presAssocID="{87024F72-FBEC-4411-A627-C4FB0485F473}" presName="compositeShape" presStyleCnt="0">
        <dgm:presLayoutVars>
          <dgm:chMax val="7"/>
          <dgm:dir/>
          <dgm:resizeHandles val="exact"/>
        </dgm:presLayoutVars>
      </dgm:prSet>
      <dgm:spPr/>
    </dgm:pt>
    <dgm:pt modelId="{E5B5FDF0-9961-4CAB-ACA6-4D9EF884B01F}" type="pres">
      <dgm:prSet presAssocID="{D681CECA-35BA-4859-A2EB-3F2F49A405C3}" presName="circ1" presStyleLbl="vennNode1" presStyleIdx="0" presStyleCnt="3"/>
      <dgm:spPr/>
      <dgm:t>
        <a:bodyPr/>
        <a:lstStyle/>
        <a:p>
          <a:endParaRPr lang="ru-RU"/>
        </a:p>
      </dgm:t>
    </dgm:pt>
    <dgm:pt modelId="{21F83DA9-E129-4578-867E-EC1F7A5A3030}" type="pres">
      <dgm:prSet presAssocID="{D681CECA-35BA-4859-A2EB-3F2F49A405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C75BE-2C49-46CC-B266-3FA2241EF287}" type="pres">
      <dgm:prSet presAssocID="{83521BCA-8792-403F-B18E-1364217D883A}" presName="circ2" presStyleLbl="vennNode1" presStyleIdx="1" presStyleCnt="3"/>
      <dgm:spPr/>
      <dgm:t>
        <a:bodyPr/>
        <a:lstStyle/>
        <a:p>
          <a:endParaRPr lang="ru-RU"/>
        </a:p>
      </dgm:t>
    </dgm:pt>
    <dgm:pt modelId="{9BB116D3-30FB-4E55-A8E3-711B74E0F6C3}" type="pres">
      <dgm:prSet presAssocID="{83521BCA-8792-403F-B18E-1364217D88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36B8-A07B-4BCE-91D7-755D9E78D200}" type="pres">
      <dgm:prSet presAssocID="{C59D64DC-7E56-4FEF-97F0-0F95D370D985}" presName="circ3" presStyleLbl="vennNode1" presStyleIdx="2" presStyleCnt="3"/>
      <dgm:spPr/>
      <dgm:t>
        <a:bodyPr/>
        <a:lstStyle/>
        <a:p>
          <a:endParaRPr lang="ru-RU"/>
        </a:p>
      </dgm:t>
    </dgm:pt>
    <dgm:pt modelId="{EBC4EFB9-B8DA-4959-9D60-0CE2AC98DE21}" type="pres">
      <dgm:prSet presAssocID="{C59D64DC-7E56-4FEF-97F0-0F95D370D9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10198-E261-445D-A123-D64F28708FA1}" type="presOf" srcId="{C59D64DC-7E56-4FEF-97F0-0F95D370D985}" destId="{B0C936B8-A07B-4BCE-91D7-755D9E78D200}" srcOrd="0" destOrd="0" presId="urn:microsoft.com/office/officeart/2005/8/layout/venn1"/>
    <dgm:cxn modelId="{C4FAE658-16D8-4084-A14B-B2122D01E0D8}" type="presOf" srcId="{C59D64DC-7E56-4FEF-97F0-0F95D370D985}" destId="{EBC4EFB9-B8DA-4959-9D60-0CE2AC98DE21}" srcOrd="1" destOrd="0" presId="urn:microsoft.com/office/officeart/2005/8/layout/venn1"/>
    <dgm:cxn modelId="{CBF8A4A3-1EC3-455F-80A6-CCF84EDE48E4}" type="presOf" srcId="{D681CECA-35BA-4859-A2EB-3F2F49A405C3}" destId="{E5B5FDF0-9961-4CAB-ACA6-4D9EF884B01F}" srcOrd="0" destOrd="0" presId="urn:microsoft.com/office/officeart/2005/8/layout/venn1"/>
    <dgm:cxn modelId="{060BF9DA-60B5-40A3-A3A2-5CE20CFDDA50}" srcId="{87024F72-FBEC-4411-A627-C4FB0485F473}" destId="{C59D64DC-7E56-4FEF-97F0-0F95D370D985}" srcOrd="2" destOrd="0" parTransId="{16E4C21A-6399-4ABF-8E70-2F300E27663A}" sibTransId="{9DA193A9-5EB3-484A-9A02-57B2B0AEA3A6}"/>
    <dgm:cxn modelId="{8B6EAAE8-DDA2-4F0C-B65C-CCF8F09707F3}" type="presOf" srcId="{83521BCA-8792-403F-B18E-1364217D883A}" destId="{9BB116D3-30FB-4E55-A8E3-711B74E0F6C3}" srcOrd="1" destOrd="0" presId="urn:microsoft.com/office/officeart/2005/8/layout/venn1"/>
    <dgm:cxn modelId="{D2578D1A-F967-4BFE-BC96-89F2C8002AF5}" srcId="{87024F72-FBEC-4411-A627-C4FB0485F473}" destId="{D681CECA-35BA-4859-A2EB-3F2F49A405C3}" srcOrd="0" destOrd="0" parTransId="{33E2BF2E-4814-49C4-9B85-9CFDA01A92C5}" sibTransId="{6B5D4E5C-1A20-4D7A-8B3E-90FAA11712F2}"/>
    <dgm:cxn modelId="{A604DC4E-501A-414A-966D-D93826E07BEE}" srcId="{87024F72-FBEC-4411-A627-C4FB0485F473}" destId="{83521BCA-8792-403F-B18E-1364217D883A}" srcOrd="1" destOrd="0" parTransId="{89A8254D-F705-43E7-B67F-981BC1E3F18F}" sibTransId="{71D6D2FB-25F5-46FF-A545-2872FC091A6C}"/>
    <dgm:cxn modelId="{48F20A23-E380-4975-8116-39B62A9AE709}" type="presOf" srcId="{D681CECA-35BA-4859-A2EB-3F2F49A405C3}" destId="{21F83DA9-E129-4578-867E-EC1F7A5A3030}" srcOrd="1" destOrd="0" presId="urn:microsoft.com/office/officeart/2005/8/layout/venn1"/>
    <dgm:cxn modelId="{30D5FB9D-2341-468E-8554-4A343025503D}" type="presOf" srcId="{87024F72-FBEC-4411-A627-C4FB0485F473}" destId="{EF415EFD-3D4A-4EE4-A805-15992E72AF0C}" srcOrd="0" destOrd="0" presId="urn:microsoft.com/office/officeart/2005/8/layout/venn1"/>
    <dgm:cxn modelId="{D1C6FAB3-FB9B-4273-ADF8-998DD7786A9A}" type="presOf" srcId="{83521BCA-8792-403F-B18E-1364217D883A}" destId="{1F1C75BE-2C49-46CC-B266-3FA2241EF287}" srcOrd="0" destOrd="0" presId="urn:microsoft.com/office/officeart/2005/8/layout/venn1"/>
    <dgm:cxn modelId="{6763F005-1D33-4C8E-A15C-A386E0F38935}" type="presParOf" srcId="{EF415EFD-3D4A-4EE4-A805-15992E72AF0C}" destId="{E5B5FDF0-9961-4CAB-ACA6-4D9EF884B01F}" srcOrd="0" destOrd="0" presId="urn:microsoft.com/office/officeart/2005/8/layout/venn1"/>
    <dgm:cxn modelId="{EE506A87-ECE2-465F-92E3-43935FC476D3}" type="presParOf" srcId="{EF415EFD-3D4A-4EE4-A805-15992E72AF0C}" destId="{21F83DA9-E129-4578-867E-EC1F7A5A3030}" srcOrd="1" destOrd="0" presId="urn:microsoft.com/office/officeart/2005/8/layout/venn1"/>
    <dgm:cxn modelId="{1DBDBEDC-54FE-4375-8E25-6076D65D57D2}" type="presParOf" srcId="{EF415EFD-3D4A-4EE4-A805-15992E72AF0C}" destId="{1F1C75BE-2C49-46CC-B266-3FA2241EF287}" srcOrd="2" destOrd="0" presId="urn:microsoft.com/office/officeart/2005/8/layout/venn1"/>
    <dgm:cxn modelId="{06B44C18-6E74-46CB-9E6D-432201AFAE12}" type="presParOf" srcId="{EF415EFD-3D4A-4EE4-A805-15992E72AF0C}" destId="{9BB116D3-30FB-4E55-A8E3-711B74E0F6C3}" srcOrd="3" destOrd="0" presId="urn:microsoft.com/office/officeart/2005/8/layout/venn1"/>
    <dgm:cxn modelId="{9FDD47FA-A97D-4000-B613-EFD604FD2204}" type="presParOf" srcId="{EF415EFD-3D4A-4EE4-A805-15992E72AF0C}" destId="{B0C936B8-A07B-4BCE-91D7-755D9E78D200}" srcOrd="4" destOrd="0" presId="urn:microsoft.com/office/officeart/2005/8/layout/venn1"/>
    <dgm:cxn modelId="{71FC19C7-1416-456C-923B-8E3C5F714224}" type="presParOf" srcId="{EF415EFD-3D4A-4EE4-A805-15992E72AF0C}" destId="{EBC4EFB9-B8DA-4959-9D60-0CE2AC98DE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36731-73A4-4A0E-AD6B-86E551ECF7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96F15-0F22-4F1B-8961-AA3469C3A4FC}">
      <dgm:prSet phldrT="[Текст]" custT="1"/>
      <dgm:spPr/>
      <dgm:t>
        <a:bodyPr/>
        <a:lstStyle/>
        <a:p>
          <a:r>
            <a:rPr lang="ru-RU" sz="3200" b="1" dirty="0">
              <a:solidFill>
                <a:srgbClr val="FFFF00"/>
              </a:solidFill>
            </a:rPr>
            <a:t>ИНТЕГРАЦИЯ</a:t>
          </a:r>
        </a:p>
      </dgm:t>
    </dgm:pt>
    <dgm:pt modelId="{13F9B13B-7794-4109-8453-4546466D9AF1}" type="parTrans" cxnId="{71CA82E6-656E-4C31-88A5-B06F6E1E8024}">
      <dgm:prSet/>
      <dgm:spPr/>
      <dgm:t>
        <a:bodyPr/>
        <a:lstStyle/>
        <a:p>
          <a:endParaRPr lang="ru-RU"/>
        </a:p>
      </dgm:t>
    </dgm:pt>
    <dgm:pt modelId="{8FC9DEE8-730E-4D7D-A42C-C4D8D4A37096}" type="sibTrans" cxnId="{71CA82E6-656E-4C31-88A5-B06F6E1E8024}">
      <dgm:prSet/>
      <dgm:spPr/>
      <dgm:t>
        <a:bodyPr/>
        <a:lstStyle/>
        <a:p>
          <a:endParaRPr lang="ru-RU"/>
        </a:p>
      </dgm:t>
    </dgm:pt>
    <dgm:pt modelId="{54D9F31F-6D08-4A0C-AEFF-D109B8A20648}">
      <dgm:prSet phldrT="[Текст]" custT="1"/>
      <dgm:spPr/>
      <dgm:t>
        <a:bodyPr/>
        <a:lstStyle/>
        <a:p>
          <a:r>
            <a:rPr lang="ru-RU" sz="2800" b="1" dirty="0">
              <a:solidFill>
                <a:srgbClr val="FFFF00"/>
              </a:solidFill>
            </a:rPr>
            <a:t>Изучение отдельных технологий</a:t>
          </a:r>
        </a:p>
      </dgm:t>
    </dgm:pt>
    <dgm:pt modelId="{E18E1650-355E-4D59-AD85-59B8C5304799}" type="parTrans" cxnId="{515DC03A-4EA2-4AA7-83F2-2830E5503995}">
      <dgm:prSet/>
      <dgm:spPr/>
      <dgm:t>
        <a:bodyPr/>
        <a:lstStyle/>
        <a:p>
          <a:endParaRPr lang="ru-RU"/>
        </a:p>
      </dgm:t>
    </dgm:pt>
    <dgm:pt modelId="{AA345B8F-7EC9-4F53-9116-64EA9CEC1B71}" type="sibTrans" cxnId="{515DC03A-4EA2-4AA7-83F2-2830E5503995}">
      <dgm:prSet/>
      <dgm:spPr/>
      <dgm:t>
        <a:bodyPr/>
        <a:lstStyle/>
        <a:p>
          <a:endParaRPr lang="ru-RU"/>
        </a:p>
      </dgm:t>
    </dgm:pt>
    <dgm:pt modelId="{53F685BB-4577-48BF-B71A-34FDF269BCA8}" type="pres">
      <dgm:prSet presAssocID="{B2836731-73A4-4A0E-AD6B-86E551ECF7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BBA1-382E-47B4-981C-EE4BD64F8E81}" type="pres">
      <dgm:prSet presAssocID="{B2836731-73A4-4A0E-AD6B-86E551ECF755}" presName="divider" presStyleLbl="fgShp" presStyleIdx="0" presStyleCnt="1"/>
      <dgm:spPr/>
    </dgm:pt>
    <dgm:pt modelId="{489BAE42-3688-4472-A391-D457217DB510}" type="pres">
      <dgm:prSet presAssocID="{87596F15-0F22-4F1B-8961-AA3469C3A4FC}" presName="downArrow" presStyleLbl="node1" presStyleIdx="0" presStyleCnt="2"/>
      <dgm:spPr/>
    </dgm:pt>
    <dgm:pt modelId="{A363F5CA-0380-49DD-AB5A-A54CEFD9073A}" type="pres">
      <dgm:prSet presAssocID="{87596F15-0F22-4F1B-8961-AA3469C3A4F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6CD5-53A0-4D06-BEAC-895FB42364C6}" type="pres">
      <dgm:prSet presAssocID="{54D9F31F-6D08-4A0C-AEFF-D109B8A20648}" presName="upArrow" presStyleLbl="node1" presStyleIdx="1" presStyleCnt="2"/>
      <dgm:spPr/>
    </dgm:pt>
    <dgm:pt modelId="{80B4C28B-4671-4400-A288-534C8D961630}" type="pres">
      <dgm:prSet presAssocID="{54D9F31F-6D08-4A0C-AEFF-D109B8A2064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A82E6-656E-4C31-88A5-B06F6E1E8024}" srcId="{B2836731-73A4-4A0E-AD6B-86E551ECF755}" destId="{87596F15-0F22-4F1B-8961-AA3469C3A4FC}" srcOrd="0" destOrd="0" parTransId="{13F9B13B-7794-4109-8453-4546466D9AF1}" sibTransId="{8FC9DEE8-730E-4D7D-A42C-C4D8D4A37096}"/>
    <dgm:cxn modelId="{515DC03A-4EA2-4AA7-83F2-2830E5503995}" srcId="{B2836731-73A4-4A0E-AD6B-86E551ECF755}" destId="{54D9F31F-6D08-4A0C-AEFF-D109B8A20648}" srcOrd="1" destOrd="0" parTransId="{E18E1650-355E-4D59-AD85-59B8C5304799}" sibTransId="{AA345B8F-7EC9-4F53-9116-64EA9CEC1B71}"/>
    <dgm:cxn modelId="{BEADA49A-1F13-47F8-9FA5-FBCFA7A50905}" type="presOf" srcId="{87596F15-0F22-4F1B-8961-AA3469C3A4FC}" destId="{A363F5CA-0380-49DD-AB5A-A54CEFD9073A}" srcOrd="0" destOrd="0" presId="urn:microsoft.com/office/officeart/2005/8/layout/arrow3"/>
    <dgm:cxn modelId="{2D795B3B-9C98-4B5A-BA69-9F2C3E9B37E3}" type="presOf" srcId="{B2836731-73A4-4A0E-AD6B-86E551ECF755}" destId="{53F685BB-4577-48BF-B71A-34FDF269BCA8}" srcOrd="0" destOrd="0" presId="urn:microsoft.com/office/officeart/2005/8/layout/arrow3"/>
    <dgm:cxn modelId="{F172111A-186A-4E7F-A298-7867FD866CC6}" type="presOf" srcId="{54D9F31F-6D08-4A0C-AEFF-D109B8A20648}" destId="{80B4C28B-4671-4400-A288-534C8D961630}" srcOrd="0" destOrd="0" presId="urn:microsoft.com/office/officeart/2005/8/layout/arrow3"/>
    <dgm:cxn modelId="{CF2838B2-1474-4428-9DE2-1384AE441C34}" type="presParOf" srcId="{53F685BB-4577-48BF-B71A-34FDF269BCA8}" destId="{3D71BBA1-382E-47B4-981C-EE4BD64F8E81}" srcOrd="0" destOrd="0" presId="urn:microsoft.com/office/officeart/2005/8/layout/arrow3"/>
    <dgm:cxn modelId="{4C54C322-9683-490C-8805-B16CC1E6C90F}" type="presParOf" srcId="{53F685BB-4577-48BF-B71A-34FDF269BCA8}" destId="{489BAE42-3688-4472-A391-D457217DB510}" srcOrd="1" destOrd="0" presId="urn:microsoft.com/office/officeart/2005/8/layout/arrow3"/>
    <dgm:cxn modelId="{3379CC94-16D7-4702-9303-7ADEC4FF3C82}" type="presParOf" srcId="{53F685BB-4577-48BF-B71A-34FDF269BCA8}" destId="{A363F5CA-0380-49DD-AB5A-A54CEFD9073A}" srcOrd="2" destOrd="0" presId="urn:microsoft.com/office/officeart/2005/8/layout/arrow3"/>
    <dgm:cxn modelId="{98802476-529D-4DB6-B441-7F5D03EB7F1C}" type="presParOf" srcId="{53F685BB-4577-48BF-B71A-34FDF269BCA8}" destId="{AB8E6CD5-53A0-4D06-BEAC-895FB42364C6}" srcOrd="3" destOrd="0" presId="urn:microsoft.com/office/officeart/2005/8/layout/arrow3"/>
    <dgm:cxn modelId="{F89C03F9-4C5F-47F7-88FB-53B2410C5619}" type="presParOf" srcId="{53F685BB-4577-48BF-B71A-34FDF269BCA8}" destId="{80B4C28B-4671-4400-A288-534C8D9616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836731-73A4-4A0E-AD6B-86E551ECF7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96F15-0F22-4F1B-8961-AA3469C3A4FC}">
      <dgm:prSet phldrT="[Текст]" custT="1"/>
      <dgm:spPr/>
      <dgm:t>
        <a:bodyPr/>
        <a:lstStyle/>
        <a:p>
          <a:r>
            <a:rPr lang="ru-RU" sz="3200" b="1" dirty="0">
              <a:solidFill>
                <a:srgbClr val="FFFF00"/>
              </a:solidFill>
            </a:rPr>
            <a:t>«Академизм»</a:t>
          </a:r>
        </a:p>
      </dgm:t>
    </dgm:pt>
    <dgm:pt modelId="{13F9B13B-7794-4109-8453-4546466D9AF1}" type="parTrans" cxnId="{71CA82E6-656E-4C31-88A5-B06F6E1E8024}">
      <dgm:prSet/>
      <dgm:spPr/>
      <dgm:t>
        <a:bodyPr/>
        <a:lstStyle/>
        <a:p>
          <a:endParaRPr lang="ru-RU"/>
        </a:p>
      </dgm:t>
    </dgm:pt>
    <dgm:pt modelId="{8FC9DEE8-730E-4D7D-A42C-C4D8D4A37096}" type="sibTrans" cxnId="{71CA82E6-656E-4C31-88A5-B06F6E1E8024}">
      <dgm:prSet/>
      <dgm:spPr/>
      <dgm:t>
        <a:bodyPr/>
        <a:lstStyle/>
        <a:p>
          <a:endParaRPr lang="ru-RU"/>
        </a:p>
      </dgm:t>
    </dgm:pt>
    <dgm:pt modelId="{54D9F31F-6D08-4A0C-AEFF-D109B8A20648}">
      <dgm:prSet phldrT="[Текст]" custT="1"/>
      <dgm:spPr/>
      <dgm:t>
        <a:bodyPr/>
        <a:lstStyle/>
        <a:p>
          <a:r>
            <a:rPr lang="ru-RU" sz="2800" b="1" dirty="0">
              <a:solidFill>
                <a:srgbClr val="FFFF00"/>
              </a:solidFill>
            </a:rPr>
            <a:t>Прикладная направленность</a:t>
          </a:r>
        </a:p>
      </dgm:t>
    </dgm:pt>
    <dgm:pt modelId="{E18E1650-355E-4D59-AD85-59B8C5304799}" type="parTrans" cxnId="{515DC03A-4EA2-4AA7-83F2-2830E5503995}">
      <dgm:prSet/>
      <dgm:spPr/>
      <dgm:t>
        <a:bodyPr/>
        <a:lstStyle/>
        <a:p>
          <a:endParaRPr lang="ru-RU"/>
        </a:p>
      </dgm:t>
    </dgm:pt>
    <dgm:pt modelId="{AA345B8F-7EC9-4F53-9116-64EA9CEC1B71}" type="sibTrans" cxnId="{515DC03A-4EA2-4AA7-83F2-2830E5503995}">
      <dgm:prSet/>
      <dgm:spPr/>
      <dgm:t>
        <a:bodyPr/>
        <a:lstStyle/>
        <a:p>
          <a:endParaRPr lang="ru-RU"/>
        </a:p>
      </dgm:t>
    </dgm:pt>
    <dgm:pt modelId="{53F685BB-4577-48BF-B71A-34FDF269BCA8}" type="pres">
      <dgm:prSet presAssocID="{B2836731-73A4-4A0E-AD6B-86E551ECF7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BBA1-382E-47B4-981C-EE4BD64F8E81}" type="pres">
      <dgm:prSet presAssocID="{B2836731-73A4-4A0E-AD6B-86E551ECF755}" presName="divider" presStyleLbl="fgShp" presStyleIdx="0" presStyleCnt="1"/>
      <dgm:spPr/>
    </dgm:pt>
    <dgm:pt modelId="{489BAE42-3688-4472-A391-D457217DB510}" type="pres">
      <dgm:prSet presAssocID="{87596F15-0F22-4F1B-8961-AA3469C3A4FC}" presName="downArrow" presStyleLbl="node1" presStyleIdx="0" presStyleCnt="2"/>
      <dgm:spPr/>
    </dgm:pt>
    <dgm:pt modelId="{A363F5CA-0380-49DD-AB5A-A54CEFD9073A}" type="pres">
      <dgm:prSet presAssocID="{87596F15-0F22-4F1B-8961-AA3469C3A4F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6CD5-53A0-4D06-BEAC-895FB42364C6}" type="pres">
      <dgm:prSet presAssocID="{54D9F31F-6D08-4A0C-AEFF-D109B8A20648}" presName="upArrow" presStyleLbl="node1" presStyleIdx="1" presStyleCnt="2"/>
      <dgm:spPr/>
    </dgm:pt>
    <dgm:pt modelId="{80B4C28B-4671-4400-A288-534C8D961630}" type="pres">
      <dgm:prSet presAssocID="{54D9F31F-6D08-4A0C-AEFF-D109B8A2064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A82E6-656E-4C31-88A5-B06F6E1E8024}" srcId="{B2836731-73A4-4A0E-AD6B-86E551ECF755}" destId="{87596F15-0F22-4F1B-8961-AA3469C3A4FC}" srcOrd="0" destOrd="0" parTransId="{13F9B13B-7794-4109-8453-4546466D9AF1}" sibTransId="{8FC9DEE8-730E-4D7D-A42C-C4D8D4A37096}"/>
    <dgm:cxn modelId="{515DC03A-4EA2-4AA7-83F2-2830E5503995}" srcId="{B2836731-73A4-4A0E-AD6B-86E551ECF755}" destId="{54D9F31F-6D08-4A0C-AEFF-D109B8A20648}" srcOrd="1" destOrd="0" parTransId="{E18E1650-355E-4D59-AD85-59B8C5304799}" sibTransId="{AA345B8F-7EC9-4F53-9116-64EA9CEC1B71}"/>
    <dgm:cxn modelId="{BEADA49A-1F13-47F8-9FA5-FBCFA7A50905}" type="presOf" srcId="{87596F15-0F22-4F1B-8961-AA3469C3A4FC}" destId="{A363F5CA-0380-49DD-AB5A-A54CEFD9073A}" srcOrd="0" destOrd="0" presId="urn:microsoft.com/office/officeart/2005/8/layout/arrow3"/>
    <dgm:cxn modelId="{2D795B3B-9C98-4B5A-BA69-9F2C3E9B37E3}" type="presOf" srcId="{B2836731-73A4-4A0E-AD6B-86E551ECF755}" destId="{53F685BB-4577-48BF-B71A-34FDF269BCA8}" srcOrd="0" destOrd="0" presId="urn:microsoft.com/office/officeart/2005/8/layout/arrow3"/>
    <dgm:cxn modelId="{F172111A-186A-4E7F-A298-7867FD866CC6}" type="presOf" srcId="{54D9F31F-6D08-4A0C-AEFF-D109B8A20648}" destId="{80B4C28B-4671-4400-A288-534C8D961630}" srcOrd="0" destOrd="0" presId="urn:microsoft.com/office/officeart/2005/8/layout/arrow3"/>
    <dgm:cxn modelId="{CF2838B2-1474-4428-9DE2-1384AE441C34}" type="presParOf" srcId="{53F685BB-4577-48BF-B71A-34FDF269BCA8}" destId="{3D71BBA1-382E-47B4-981C-EE4BD64F8E81}" srcOrd="0" destOrd="0" presId="urn:microsoft.com/office/officeart/2005/8/layout/arrow3"/>
    <dgm:cxn modelId="{4C54C322-9683-490C-8805-B16CC1E6C90F}" type="presParOf" srcId="{53F685BB-4577-48BF-B71A-34FDF269BCA8}" destId="{489BAE42-3688-4472-A391-D457217DB510}" srcOrd="1" destOrd="0" presId="urn:microsoft.com/office/officeart/2005/8/layout/arrow3"/>
    <dgm:cxn modelId="{3379CC94-16D7-4702-9303-7ADEC4FF3C82}" type="presParOf" srcId="{53F685BB-4577-48BF-B71A-34FDF269BCA8}" destId="{A363F5CA-0380-49DD-AB5A-A54CEFD9073A}" srcOrd="2" destOrd="0" presId="urn:microsoft.com/office/officeart/2005/8/layout/arrow3"/>
    <dgm:cxn modelId="{98802476-529D-4DB6-B441-7F5D03EB7F1C}" type="presParOf" srcId="{53F685BB-4577-48BF-B71A-34FDF269BCA8}" destId="{AB8E6CD5-53A0-4D06-BEAC-895FB42364C6}" srcOrd="3" destOrd="0" presId="urn:microsoft.com/office/officeart/2005/8/layout/arrow3"/>
    <dgm:cxn modelId="{F89C03F9-4C5F-47F7-88FB-53B2410C5619}" type="presParOf" srcId="{53F685BB-4577-48BF-B71A-34FDF269BCA8}" destId="{80B4C28B-4671-4400-A288-534C8D9616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836731-73A4-4A0E-AD6B-86E551ECF7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96F15-0F22-4F1B-8961-AA3469C3A4FC}">
      <dgm:prSet phldrT="[Текст]" custT="1"/>
      <dgm:spPr/>
      <dgm:t>
        <a:bodyPr/>
        <a:lstStyle/>
        <a:p>
          <a:r>
            <a:rPr lang="ru-RU" sz="3500" b="1" dirty="0">
              <a:solidFill>
                <a:srgbClr val="FFFF00"/>
              </a:solidFill>
            </a:rPr>
            <a:t>Гендерный подход</a:t>
          </a:r>
        </a:p>
      </dgm:t>
    </dgm:pt>
    <dgm:pt modelId="{13F9B13B-7794-4109-8453-4546466D9AF1}" type="parTrans" cxnId="{71CA82E6-656E-4C31-88A5-B06F6E1E8024}">
      <dgm:prSet/>
      <dgm:spPr/>
      <dgm:t>
        <a:bodyPr/>
        <a:lstStyle/>
        <a:p>
          <a:endParaRPr lang="ru-RU"/>
        </a:p>
      </dgm:t>
    </dgm:pt>
    <dgm:pt modelId="{8FC9DEE8-730E-4D7D-A42C-C4D8D4A37096}" type="sibTrans" cxnId="{71CA82E6-656E-4C31-88A5-B06F6E1E8024}">
      <dgm:prSet/>
      <dgm:spPr/>
      <dgm:t>
        <a:bodyPr/>
        <a:lstStyle/>
        <a:p>
          <a:endParaRPr lang="ru-RU"/>
        </a:p>
      </dgm:t>
    </dgm:pt>
    <dgm:pt modelId="{54D9F31F-6D08-4A0C-AEFF-D109B8A20648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Совместное обучение</a:t>
          </a:r>
        </a:p>
      </dgm:t>
    </dgm:pt>
    <dgm:pt modelId="{E18E1650-355E-4D59-AD85-59B8C5304799}" type="parTrans" cxnId="{515DC03A-4EA2-4AA7-83F2-2830E5503995}">
      <dgm:prSet/>
      <dgm:spPr/>
      <dgm:t>
        <a:bodyPr/>
        <a:lstStyle/>
        <a:p>
          <a:endParaRPr lang="ru-RU"/>
        </a:p>
      </dgm:t>
    </dgm:pt>
    <dgm:pt modelId="{AA345B8F-7EC9-4F53-9116-64EA9CEC1B71}" type="sibTrans" cxnId="{515DC03A-4EA2-4AA7-83F2-2830E5503995}">
      <dgm:prSet/>
      <dgm:spPr/>
      <dgm:t>
        <a:bodyPr/>
        <a:lstStyle/>
        <a:p>
          <a:endParaRPr lang="ru-RU"/>
        </a:p>
      </dgm:t>
    </dgm:pt>
    <dgm:pt modelId="{53F685BB-4577-48BF-B71A-34FDF269BCA8}" type="pres">
      <dgm:prSet presAssocID="{B2836731-73A4-4A0E-AD6B-86E551ECF7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BBA1-382E-47B4-981C-EE4BD64F8E81}" type="pres">
      <dgm:prSet presAssocID="{B2836731-73A4-4A0E-AD6B-86E551ECF755}" presName="divider" presStyleLbl="fgShp" presStyleIdx="0" presStyleCnt="1"/>
      <dgm:spPr/>
    </dgm:pt>
    <dgm:pt modelId="{489BAE42-3688-4472-A391-D457217DB510}" type="pres">
      <dgm:prSet presAssocID="{87596F15-0F22-4F1B-8961-AA3469C3A4FC}" presName="downArrow" presStyleLbl="node1" presStyleIdx="0" presStyleCnt="2"/>
      <dgm:spPr/>
    </dgm:pt>
    <dgm:pt modelId="{A363F5CA-0380-49DD-AB5A-A54CEFD9073A}" type="pres">
      <dgm:prSet presAssocID="{87596F15-0F22-4F1B-8961-AA3469C3A4F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6CD5-53A0-4D06-BEAC-895FB42364C6}" type="pres">
      <dgm:prSet presAssocID="{54D9F31F-6D08-4A0C-AEFF-D109B8A20648}" presName="upArrow" presStyleLbl="node1" presStyleIdx="1" presStyleCnt="2"/>
      <dgm:spPr/>
    </dgm:pt>
    <dgm:pt modelId="{80B4C28B-4671-4400-A288-534C8D961630}" type="pres">
      <dgm:prSet presAssocID="{54D9F31F-6D08-4A0C-AEFF-D109B8A2064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A82E6-656E-4C31-88A5-B06F6E1E8024}" srcId="{B2836731-73A4-4A0E-AD6B-86E551ECF755}" destId="{87596F15-0F22-4F1B-8961-AA3469C3A4FC}" srcOrd="0" destOrd="0" parTransId="{13F9B13B-7794-4109-8453-4546466D9AF1}" sibTransId="{8FC9DEE8-730E-4D7D-A42C-C4D8D4A37096}"/>
    <dgm:cxn modelId="{515DC03A-4EA2-4AA7-83F2-2830E5503995}" srcId="{B2836731-73A4-4A0E-AD6B-86E551ECF755}" destId="{54D9F31F-6D08-4A0C-AEFF-D109B8A20648}" srcOrd="1" destOrd="0" parTransId="{E18E1650-355E-4D59-AD85-59B8C5304799}" sibTransId="{AA345B8F-7EC9-4F53-9116-64EA9CEC1B71}"/>
    <dgm:cxn modelId="{BEADA49A-1F13-47F8-9FA5-FBCFA7A50905}" type="presOf" srcId="{87596F15-0F22-4F1B-8961-AA3469C3A4FC}" destId="{A363F5CA-0380-49DD-AB5A-A54CEFD9073A}" srcOrd="0" destOrd="0" presId="urn:microsoft.com/office/officeart/2005/8/layout/arrow3"/>
    <dgm:cxn modelId="{2D795B3B-9C98-4B5A-BA69-9F2C3E9B37E3}" type="presOf" srcId="{B2836731-73A4-4A0E-AD6B-86E551ECF755}" destId="{53F685BB-4577-48BF-B71A-34FDF269BCA8}" srcOrd="0" destOrd="0" presId="urn:microsoft.com/office/officeart/2005/8/layout/arrow3"/>
    <dgm:cxn modelId="{F172111A-186A-4E7F-A298-7867FD866CC6}" type="presOf" srcId="{54D9F31F-6D08-4A0C-AEFF-D109B8A20648}" destId="{80B4C28B-4671-4400-A288-534C8D961630}" srcOrd="0" destOrd="0" presId="urn:microsoft.com/office/officeart/2005/8/layout/arrow3"/>
    <dgm:cxn modelId="{CF2838B2-1474-4428-9DE2-1384AE441C34}" type="presParOf" srcId="{53F685BB-4577-48BF-B71A-34FDF269BCA8}" destId="{3D71BBA1-382E-47B4-981C-EE4BD64F8E81}" srcOrd="0" destOrd="0" presId="urn:microsoft.com/office/officeart/2005/8/layout/arrow3"/>
    <dgm:cxn modelId="{4C54C322-9683-490C-8805-B16CC1E6C90F}" type="presParOf" srcId="{53F685BB-4577-48BF-B71A-34FDF269BCA8}" destId="{489BAE42-3688-4472-A391-D457217DB510}" srcOrd="1" destOrd="0" presId="urn:microsoft.com/office/officeart/2005/8/layout/arrow3"/>
    <dgm:cxn modelId="{3379CC94-16D7-4702-9303-7ADEC4FF3C82}" type="presParOf" srcId="{53F685BB-4577-48BF-B71A-34FDF269BCA8}" destId="{A363F5CA-0380-49DD-AB5A-A54CEFD9073A}" srcOrd="2" destOrd="0" presId="urn:microsoft.com/office/officeart/2005/8/layout/arrow3"/>
    <dgm:cxn modelId="{98802476-529D-4DB6-B441-7F5D03EB7F1C}" type="presParOf" srcId="{53F685BB-4577-48BF-B71A-34FDF269BCA8}" destId="{AB8E6CD5-53A0-4D06-BEAC-895FB42364C6}" srcOrd="3" destOrd="0" presId="urn:microsoft.com/office/officeart/2005/8/layout/arrow3"/>
    <dgm:cxn modelId="{F89C03F9-4C5F-47F7-88FB-53B2410C5619}" type="presParOf" srcId="{53F685BB-4577-48BF-B71A-34FDF269BCA8}" destId="{80B4C28B-4671-4400-A288-534C8D9616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836731-73A4-4A0E-AD6B-86E551ECF7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96F15-0F22-4F1B-8961-AA3469C3A4FC}">
      <dgm:prSet phldrT="[Текст]" custT="1"/>
      <dgm:spPr/>
      <dgm:t>
        <a:bodyPr/>
        <a:lstStyle/>
        <a:p>
          <a:r>
            <a:rPr lang="ru-RU" sz="3000" b="1" dirty="0">
              <a:solidFill>
                <a:srgbClr val="FFFF00"/>
              </a:solidFill>
            </a:rPr>
            <a:t>Материальные технологии</a:t>
          </a:r>
        </a:p>
      </dgm:t>
    </dgm:pt>
    <dgm:pt modelId="{13F9B13B-7794-4109-8453-4546466D9AF1}" type="parTrans" cxnId="{71CA82E6-656E-4C31-88A5-B06F6E1E8024}">
      <dgm:prSet/>
      <dgm:spPr/>
      <dgm:t>
        <a:bodyPr/>
        <a:lstStyle/>
        <a:p>
          <a:endParaRPr lang="ru-RU"/>
        </a:p>
      </dgm:t>
    </dgm:pt>
    <dgm:pt modelId="{8FC9DEE8-730E-4D7D-A42C-C4D8D4A37096}" type="sibTrans" cxnId="{71CA82E6-656E-4C31-88A5-B06F6E1E8024}">
      <dgm:prSet/>
      <dgm:spPr/>
      <dgm:t>
        <a:bodyPr/>
        <a:lstStyle/>
        <a:p>
          <a:endParaRPr lang="ru-RU"/>
        </a:p>
      </dgm:t>
    </dgm:pt>
    <dgm:pt modelId="{54D9F31F-6D08-4A0C-AEFF-D109B8A20648}">
      <dgm:prSet phldrT="[Текст]" custT="1"/>
      <dgm:spPr/>
      <dgm:t>
        <a:bodyPr/>
        <a:lstStyle/>
        <a:p>
          <a:r>
            <a:rPr lang="ru-RU" sz="3000" b="1" dirty="0">
              <a:solidFill>
                <a:srgbClr val="FFFF00"/>
              </a:solidFill>
            </a:rPr>
            <a:t>Информационные технологии</a:t>
          </a:r>
        </a:p>
      </dgm:t>
    </dgm:pt>
    <dgm:pt modelId="{E18E1650-355E-4D59-AD85-59B8C5304799}" type="parTrans" cxnId="{515DC03A-4EA2-4AA7-83F2-2830E5503995}">
      <dgm:prSet/>
      <dgm:spPr/>
      <dgm:t>
        <a:bodyPr/>
        <a:lstStyle/>
        <a:p>
          <a:endParaRPr lang="ru-RU"/>
        </a:p>
      </dgm:t>
    </dgm:pt>
    <dgm:pt modelId="{AA345B8F-7EC9-4F53-9116-64EA9CEC1B71}" type="sibTrans" cxnId="{515DC03A-4EA2-4AA7-83F2-2830E5503995}">
      <dgm:prSet/>
      <dgm:spPr/>
      <dgm:t>
        <a:bodyPr/>
        <a:lstStyle/>
        <a:p>
          <a:endParaRPr lang="ru-RU"/>
        </a:p>
      </dgm:t>
    </dgm:pt>
    <dgm:pt modelId="{53F685BB-4577-48BF-B71A-34FDF269BCA8}" type="pres">
      <dgm:prSet presAssocID="{B2836731-73A4-4A0E-AD6B-86E551ECF7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BBA1-382E-47B4-981C-EE4BD64F8E81}" type="pres">
      <dgm:prSet presAssocID="{B2836731-73A4-4A0E-AD6B-86E551ECF755}" presName="divider" presStyleLbl="fgShp" presStyleIdx="0" presStyleCnt="1"/>
      <dgm:spPr/>
    </dgm:pt>
    <dgm:pt modelId="{489BAE42-3688-4472-A391-D457217DB510}" type="pres">
      <dgm:prSet presAssocID="{87596F15-0F22-4F1B-8961-AA3469C3A4FC}" presName="downArrow" presStyleLbl="node1" presStyleIdx="0" presStyleCnt="2"/>
      <dgm:spPr/>
    </dgm:pt>
    <dgm:pt modelId="{A363F5CA-0380-49DD-AB5A-A54CEFD9073A}" type="pres">
      <dgm:prSet presAssocID="{87596F15-0F22-4F1B-8961-AA3469C3A4FC}" presName="downArrowText" presStyleLbl="revTx" presStyleIdx="0" presStyleCnt="2" custScaleX="10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6CD5-53A0-4D06-BEAC-895FB42364C6}" type="pres">
      <dgm:prSet presAssocID="{54D9F31F-6D08-4A0C-AEFF-D109B8A20648}" presName="upArrow" presStyleLbl="node1" presStyleIdx="1" presStyleCnt="2"/>
      <dgm:spPr/>
    </dgm:pt>
    <dgm:pt modelId="{80B4C28B-4671-4400-A288-534C8D961630}" type="pres">
      <dgm:prSet presAssocID="{54D9F31F-6D08-4A0C-AEFF-D109B8A20648}" presName="upArrowText" presStyleLbl="revTx" presStyleIdx="1" presStyleCnt="2" custScaleX="11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A82E6-656E-4C31-88A5-B06F6E1E8024}" srcId="{B2836731-73A4-4A0E-AD6B-86E551ECF755}" destId="{87596F15-0F22-4F1B-8961-AA3469C3A4FC}" srcOrd="0" destOrd="0" parTransId="{13F9B13B-7794-4109-8453-4546466D9AF1}" sibTransId="{8FC9DEE8-730E-4D7D-A42C-C4D8D4A37096}"/>
    <dgm:cxn modelId="{515DC03A-4EA2-4AA7-83F2-2830E5503995}" srcId="{B2836731-73A4-4A0E-AD6B-86E551ECF755}" destId="{54D9F31F-6D08-4A0C-AEFF-D109B8A20648}" srcOrd="1" destOrd="0" parTransId="{E18E1650-355E-4D59-AD85-59B8C5304799}" sibTransId="{AA345B8F-7EC9-4F53-9116-64EA9CEC1B71}"/>
    <dgm:cxn modelId="{BEADA49A-1F13-47F8-9FA5-FBCFA7A50905}" type="presOf" srcId="{87596F15-0F22-4F1B-8961-AA3469C3A4FC}" destId="{A363F5CA-0380-49DD-AB5A-A54CEFD9073A}" srcOrd="0" destOrd="0" presId="urn:microsoft.com/office/officeart/2005/8/layout/arrow3"/>
    <dgm:cxn modelId="{2D795B3B-9C98-4B5A-BA69-9F2C3E9B37E3}" type="presOf" srcId="{B2836731-73A4-4A0E-AD6B-86E551ECF755}" destId="{53F685BB-4577-48BF-B71A-34FDF269BCA8}" srcOrd="0" destOrd="0" presId="urn:microsoft.com/office/officeart/2005/8/layout/arrow3"/>
    <dgm:cxn modelId="{F172111A-186A-4E7F-A298-7867FD866CC6}" type="presOf" srcId="{54D9F31F-6D08-4A0C-AEFF-D109B8A20648}" destId="{80B4C28B-4671-4400-A288-534C8D961630}" srcOrd="0" destOrd="0" presId="urn:microsoft.com/office/officeart/2005/8/layout/arrow3"/>
    <dgm:cxn modelId="{CF2838B2-1474-4428-9DE2-1384AE441C34}" type="presParOf" srcId="{53F685BB-4577-48BF-B71A-34FDF269BCA8}" destId="{3D71BBA1-382E-47B4-981C-EE4BD64F8E81}" srcOrd="0" destOrd="0" presId="urn:microsoft.com/office/officeart/2005/8/layout/arrow3"/>
    <dgm:cxn modelId="{4C54C322-9683-490C-8805-B16CC1E6C90F}" type="presParOf" srcId="{53F685BB-4577-48BF-B71A-34FDF269BCA8}" destId="{489BAE42-3688-4472-A391-D457217DB510}" srcOrd="1" destOrd="0" presId="urn:microsoft.com/office/officeart/2005/8/layout/arrow3"/>
    <dgm:cxn modelId="{3379CC94-16D7-4702-9303-7ADEC4FF3C82}" type="presParOf" srcId="{53F685BB-4577-48BF-B71A-34FDF269BCA8}" destId="{A363F5CA-0380-49DD-AB5A-A54CEFD9073A}" srcOrd="2" destOrd="0" presId="urn:microsoft.com/office/officeart/2005/8/layout/arrow3"/>
    <dgm:cxn modelId="{98802476-529D-4DB6-B441-7F5D03EB7F1C}" type="presParOf" srcId="{53F685BB-4577-48BF-B71A-34FDF269BCA8}" destId="{AB8E6CD5-53A0-4D06-BEAC-895FB42364C6}" srcOrd="3" destOrd="0" presId="urn:microsoft.com/office/officeart/2005/8/layout/arrow3"/>
    <dgm:cxn modelId="{F89C03F9-4C5F-47F7-88FB-53B2410C5619}" type="presParOf" srcId="{53F685BB-4577-48BF-B71A-34FDF269BCA8}" destId="{80B4C28B-4671-4400-A288-534C8D9616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836731-73A4-4A0E-AD6B-86E551ECF7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96F15-0F22-4F1B-8961-AA3469C3A4FC}">
      <dgm:prSet phldrT="[Текст]" custT="1"/>
      <dgm:spPr/>
      <dgm:t>
        <a:bodyPr/>
        <a:lstStyle/>
        <a:p>
          <a:r>
            <a:rPr lang="ru-RU" sz="3000" b="1" dirty="0">
              <a:solidFill>
                <a:srgbClr val="FFFF00"/>
              </a:solidFill>
            </a:rPr>
            <a:t>Инженеризация Т.О.</a:t>
          </a:r>
        </a:p>
      </dgm:t>
    </dgm:pt>
    <dgm:pt modelId="{13F9B13B-7794-4109-8453-4546466D9AF1}" type="parTrans" cxnId="{71CA82E6-656E-4C31-88A5-B06F6E1E8024}">
      <dgm:prSet/>
      <dgm:spPr/>
      <dgm:t>
        <a:bodyPr/>
        <a:lstStyle/>
        <a:p>
          <a:endParaRPr lang="ru-RU"/>
        </a:p>
      </dgm:t>
    </dgm:pt>
    <dgm:pt modelId="{8FC9DEE8-730E-4D7D-A42C-C4D8D4A37096}" type="sibTrans" cxnId="{71CA82E6-656E-4C31-88A5-B06F6E1E8024}">
      <dgm:prSet/>
      <dgm:spPr/>
      <dgm:t>
        <a:bodyPr/>
        <a:lstStyle/>
        <a:p>
          <a:endParaRPr lang="ru-RU"/>
        </a:p>
      </dgm:t>
    </dgm:pt>
    <dgm:pt modelId="{54D9F31F-6D08-4A0C-AEFF-D109B8A20648}">
      <dgm:prSet phldrT="[Текст]" custT="1"/>
      <dgm:spPr/>
      <dgm:t>
        <a:bodyPr/>
        <a:lstStyle/>
        <a:p>
          <a:r>
            <a:rPr lang="ru-RU" sz="3000" b="1" dirty="0">
              <a:solidFill>
                <a:srgbClr val="FFFF00"/>
              </a:solidFill>
            </a:rPr>
            <a:t>Повышение технологической культуры</a:t>
          </a:r>
        </a:p>
      </dgm:t>
    </dgm:pt>
    <dgm:pt modelId="{E18E1650-355E-4D59-AD85-59B8C5304799}" type="parTrans" cxnId="{515DC03A-4EA2-4AA7-83F2-2830E5503995}">
      <dgm:prSet/>
      <dgm:spPr/>
      <dgm:t>
        <a:bodyPr/>
        <a:lstStyle/>
        <a:p>
          <a:endParaRPr lang="ru-RU"/>
        </a:p>
      </dgm:t>
    </dgm:pt>
    <dgm:pt modelId="{AA345B8F-7EC9-4F53-9116-64EA9CEC1B71}" type="sibTrans" cxnId="{515DC03A-4EA2-4AA7-83F2-2830E5503995}">
      <dgm:prSet/>
      <dgm:spPr/>
      <dgm:t>
        <a:bodyPr/>
        <a:lstStyle/>
        <a:p>
          <a:endParaRPr lang="ru-RU"/>
        </a:p>
      </dgm:t>
    </dgm:pt>
    <dgm:pt modelId="{53F685BB-4577-48BF-B71A-34FDF269BCA8}" type="pres">
      <dgm:prSet presAssocID="{B2836731-73A4-4A0E-AD6B-86E551ECF7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BBA1-382E-47B4-981C-EE4BD64F8E81}" type="pres">
      <dgm:prSet presAssocID="{B2836731-73A4-4A0E-AD6B-86E551ECF755}" presName="divider" presStyleLbl="fgShp" presStyleIdx="0" presStyleCnt="1"/>
      <dgm:spPr/>
    </dgm:pt>
    <dgm:pt modelId="{489BAE42-3688-4472-A391-D457217DB510}" type="pres">
      <dgm:prSet presAssocID="{87596F15-0F22-4F1B-8961-AA3469C3A4FC}" presName="downArrow" presStyleLbl="node1" presStyleIdx="0" presStyleCnt="2"/>
      <dgm:spPr/>
    </dgm:pt>
    <dgm:pt modelId="{A363F5CA-0380-49DD-AB5A-A54CEFD9073A}" type="pres">
      <dgm:prSet presAssocID="{87596F15-0F22-4F1B-8961-AA3469C3A4FC}" presName="downArrowText" presStyleLbl="revTx" presStyleIdx="0" presStyleCnt="2" custScaleX="10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6CD5-53A0-4D06-BEAC-895FB42364C6}" type="pres">
      <dgm:prSet presAssocID="{54D9F31F-6D08-4A0C-AEFF-D109B8A20648}" presName="upArrow" presStyleLbl="node1" presStyleIdx="1" presStyleCnt="2"/>
      <dgm:spPr/>
    </dgm:pt>
    <dgm:pt modelId="{80B4C28B-4671-4400-A288-534C8D961630}" type="pres">
      <dgm:prSet presAssocID="{54D9F31F-6D08-4A0C-AEFF-D109B8A20648}" presName="upArrowText" presStyleLbl="revTx" presStyleIdx="1" presStyleCnt="2" custScaleX="11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A82E6-656E-4C31-88A5-B06F6E1E8024}" srcId="{B2836731-73A4-4A0E-AD6B-86E551ECF755}" destId="{87596F15-0F22-4F1B-8961-AA3469C3A4FC}" srcOrd="0" destOrd="0" parTransId="{13F9B13B-7794-4109-8453-4546466D9AF1}" sibTransId="{8FC9DEE8-730E-4D7D-A42C-C4D8D4A37096}"/>
    <dgm:cxn modelId="{515DC03A-4EA2-4AA7-83F2-2830E5503995}" srcId="{B2836731-73A4-4A0E-AD6B-86E551ECF755}" destId="{54D9F31F-6D08-4A0C-AEFF-D109B8A20648}" srcOrd="1" destOrd="0" parTransId="{E18E1650-355E-4D59-AD85-59B8C5304799}" sibTransId="{AA345B8F-7EC9-4F53-9116-64EA9CEC1B71}"/>
    <dgm:cxn modelId="{BEADA49A-1F13-47F8-9FA5-FBCFA7A50905}" type="presOf" srcId="{87596F15-0F22-4F1B-8961-AA3469C3A4FC}" destId="{A363F5CA-0380-49DD-AB5A-A54CEFD9073A}" srcOrd="0" destOrd="0" presId="urn:microsoft.com/office/officeart/2005/8/layout/arrow3"/>
    <dgm:cxn modelId="{2D795B3B-9C98-4B5A-BA69-9F2C3E9B37E3}" type="presOf" srcId="{B2836731-73A4-4A0E-AD6B-86E551ECF755}" destId="{53F685BB-4577-48BF-B71A-34FDF269BCA8}" srcOrd="0" destOrd="0" presId="urn:microsoft.com/office/officeart/2005/8/layout/arrow3"/>
    <dgm:cxn modelId="{F172111A-186A-4E7F-A298-7867FD866CC6}" type="presOf" srcId="{54D9F31F-6D08-4A0C-AEFF-D109B8A20648}" destId="{80B4C28B-4671-4400-A288-534C8D961630}" srcOrd="0" destOrd="0" presId="urn:microsoft.com/office/officeart/2005/8/layout/arrow3"/>
    <dgm:cxn modelId="{CF2838B2-1474-4428-9DE2-1384AE441C34}" type="presParOf" srcId="{53F685BB-4577-48BF-B71A-34FDF269BCA8}" destId="{3D71BBA1-382E-47B4-981C-EE4BD64F8E81}" srcOrd="0" destOrd="0" presId="urn:microsoft.com/office/officeart/2005/8/layout/arrow3"/>
    <dgm:cxn modelId="{4C54C322-9683-490C-8805-B16CC1E6C90F}" type="presParOf" srcId="{53F685BB-4577-48BF-B71A-34FDF269BCA8}" destId="{489BAE42-3688-4472-A391-D457217DB510}" srcOrd="1" destOrd="0" presId="urn:microsoft.com/office/officeart/2005/8/layout/arrow3"/>
    <dgm:cxn modelId="{3379CC94-16D7-4702-9303-7ADEC4FF3C82}" type="presParOf" srcId="{53F685BB-4577-48BF-B71A-34FDF269BCA8}" destId="{A363F5CA-0380-49DD-AB5A-A54CEFD9073A}" srcOrd="2" destOrd="0" presId="urn:microsoft.com/office/officeart/2005/8/layout/arrow3"/>
    <dgm:cxn modelId="{98802476-529D-4DB6-B441-7F5D03EB7F1C}" type="presParOf" srcId="{53F685BB-4577-48BF-B71A-34FDF269BCA8}" destId="{AB8E6CD5-53A0-4D06-BEAC-895FB42364C6}" srcOrd="3" destOrd="0" presId="urn:microsoft.com/office/officeart/2005/8/layout/arrow3"/>
    <dgm:cxn modelId="{F89C03F9-4C5F-47F7-88FB-53B2410C5619}" type="presParOf" srcId="{53F685BB-4577-48BF-B71A-34FDF269BCA8}" destId="{80B4C28B-4671-4400-A288-534C8D9616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836731-73A4-4A0E-AD6B-86E551ECF7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96F15-0F22-4F1B-8961-AA3469C3A4FC}">
      <dgm:prSet phldrT="[Текст]" custT="1"/>
      <dgm:spPr/>
      <dgm:t>
        <a:bodyPr/>
        <a:lstStyle/>
        <a:p>
          <a:r>
            <a:rPr lang="ru-RU" sz="3000" b="1" dirty="0">
              <a:solidFill>
                <a:srgbClr val="FFFF00"/>
              </a:solidFill>
            </a:rPr>
            <a:t>Высокие технологии</a:t>
          </a:r>
        </a:p>
      </dgm:t>
    </dgm:pt>
    <dgm:pt modelId="{13F9B13B-7794-4109-8453-4546466D9AF1}" type="parTrans" cxnId="{71CA82E6-656E-4C31-88A5-B06F6E1E8024}">
      <dgm:prSet/>
      <dgm:spPr/>
      <dgm:t>
        <a:bodyPr/>
        <a:lstStyle/>
        <a:p>
          <a:endParaRPr lang="ru-RU"/>
        </a:p>
      </dgm:t>
    </dgm:pt>
    <dgm:pt modelId="{8FC9DEE8-730E-4D7D-A42C-C4D8D4A37096}" type="sibTrans" cxnId="{71CA82E6-656E-4C31-88A5-B06F6E1E8024}">
      <dgm:prSet/>
      <dgm:spPr/>
      <dgm:t>
        <a:bodyPr/>
        <a:lstStyle/>
        <a:p>
          <a:endParaRPr lang="ru-RU"/>
        </a:p>
      </dgm:t>
    </dgm:pt>
    <dgm:pt modelId="{54D9F31F-6D08-4A0C-AEFF-D109B8A20648}">
      <dgm:prSet phldrT="[Текст]" custT="1"/>
      <dgm:spPr/>
      <dgm:t>
        <a:bodyPr/>
        <a:lstStyle/>
        <a:p>
          <a:r>
            <a:rPr lang="ru-RU" sz="3000" b="1" dirty="0">
              <a:solidFill>
                <a:srgbClr val="FFFF00"/>
              </a:solidFill>
            </a:rPr>
            <a:t>Высокие</a:t>
          </a:r>
        </a:p>
        <a:p>
          <a:r>
            <a:rPr lang="ru-RU" sz="3000" b="1" dirty="0">
              <a:solidFill>
                <a:srgbClr val="FFFF00"/>
              </a:solidFill>
            </a:rPr>
            <a:t>Современные</a:t>
          </a:r>
        </a:p>
        <a:p>
          <a:r>
            <a:rPr lang="ru-RU" sz="3000" b="1" dirty="0">
              <a:solidFill>
                <a:srgbClr val="FFFF00"/>
              </a:solidFill>
            </a:rPr>
            <a:t>Традиционные</a:t>
          </a:r>
        </a:p>
      </dgm:t>
    </dgm:pt>
    <dgm:pt modelId="{E18E1650-355E-4D59-AD85-59B8C5304799}" type="parTrans" cxnId="{515DC03A-4EA2-4AA7-83F2-2830E5503995}">
      <dgm:prSet/>
      <dgm:spPr/>
      <dgm:t>
        <a:bodyPr/>
        <a:lstStyle/>
        <a:p>
          <a:endParaRPr lang="ru-RU"/>
        </a:p>
      </dgm:t>
    </dgm:pt>
    <dgm:pt modelId="{AA345B8F-7EC9-4F53-9116-64EA9CEC1B71}" type="sibTrans" cxnId="{515DC03A-4EA2-4AA7-83F2-2830E5503995}">
      <dgm:prSet/>
      <dgm:spPr/>
      <dgm:t>
        <a:bodyPr/>
        <a:lstStyle/>
        <a:p>
          <a:endParaRPr lang="ru-RU"/>
        </a:p>
      </dgm:t>
    </dgm:pt>
    <dgm:pt modelId="{53F685BB-4577-48BF-B71A-34FDF269BCA8}" type="pres">
      <dgm:prSet presAssocID="{B2836731-73A4-4A0E-AD6B-86E551ECF7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BBA1-382E-47B4-981C-EE4BD64F8E81}" type="pres">
      <dgm:prSet presAssocID="{B2836731-73A4-4A0E-AD6B-86E551ECF755}" presName="divider" presStyleLbl="fgShp" presStyleIdx="0" presStyleCnt="1"/>
      <dgm:spPr/>
    </dgm:pt>
    <dgm:pt modelId="{489BAE42-3688-4472-A391-D457217DB510}" type="pres">
      <dgm:prSet presAssocID="{87596F15-0F22-4F1B-8961-AA3469C3A4FC}" presName="downArrow" presStyleLbl="node1" presStyleIdx="0" presStyleCnt="2"/>
      <dgm:spPr/>
    </dgm:pt>
    <dgm:pt modelId="{A363F5CA-0380-49DD-AB5A-A54CEFD9073A}" type="pres">
      <dgm:prSet presAssocID="{87596F15-0F22-4F1B-8961-AA3469C3A4FC}" presName="downArrowText" presStyleLbl="revTx" presStyleIdx="0" presStyleCnt="2" custScaleX="10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6CD5-53A0-4D06-BEAC-895FB42364C6}" type="pres">
      <dgm:prSet presAssocID="{54D9F31F-6D08-4A0C-AEFF-D109B8A20648}" presName="upArrow" presStyleLbl="node1" presStyleIdx="1" presStyleCnt="2"/>
      <dgm:spPr/>
    </dgm:pt>
    <dgm:pt modelId="{80B4C28B-4671-4400-A288-534C8D961630}" type="pres">
      <dgm:prSet presAssocID="{54D9F31F-6D08-4A0C-AEFF-D109B8A20648}" presName="upArrowText" presStyleLbl="revTx" presStyleIdx="1" presStyleCnt="2" custScaleX="11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A82E6-656E-4C31-88A5-B06F6E1E8024}" srcId="{B2836731-73A4-4A0E-AD6B-86E551ECF755}" destId="{87596F15-0F22-4F1B-8961-AA3469C3A4FC}" srcOrd="0" destOrd="0" parTransId="{13F9B13B-7794-4109-8453-4546466D9AF1}" sibTransId="{8FC9DEE8-730E-4D7D-A42C-C4D8D4A37096}"/>
    <dgm:cxn modelId="{515DC03A-4EA2-4AA7-83F2-2830E5503995}" srcId="{B2836731-73A4-4A0E-AD6B-86E551ECF755}" destId="{54D9F31F-6D08-4A0C-AEFF-D109B8A20648}" srcOrd="1" destOrd="0" parTransId="{E18E1650-355E-4D59-AD85-59B8C5304799}" sibTransId="{AA345B8F-7EC9-4F53-9116-64EA9CEC1B71}"/>
    <dgm:cxn modelId="{BEADA49A-1F13-47F8-9FA5-FBCFA7A50905}" type="presOf" srcId="{87596F15-0F22-4F1B-8961-AA3469C3A4FC}" destId="{A363F5CA-0380-49DD-AB5A-A54CEFD9073A}" srcOrd="0" destOrd="0" presId="urn:microsoft.com/office/officeart/2005/8/layout/arrow3"/>
    <dgm:cxn modelId="{2D795B3B-9C98-4B5A-BA69-9F2C3E9B37E3}" type="presOf" srcId="{B2836731-73A4-4A0E-AD6B-86E551ECF755}" destId="{53F685BB-4577-48BF-B71A-34FDF269BCA8}" srcOrd="0" destOrd="0" presId="urn:microsoft.com/office/officeart/2005/8/layout/arrow3"/>
    <dgm:cxn modelId="{F172111A-186A-4E7F-A298-7867FD866CC6}" type="presOf" srcId="{54D9F31F-6D08-4A0C-AEFF-D109B8A20648}" destId="{80B4C28B-4671-4400-A288-534C8D961630}" srcOrd="0" destOrd="0" presId="urn:microsoft.com/office/officeart/2005/8/layout/arrow3"/>
    <dgm:cxn modelId="{CF2838B2-1474-4428-9DE2-1384AE441C34}" type="presParOf" srcId="{53F685BB-4577-48BF-B71A-34FDF269BCA8}" destId="{3D71BBA1-382E-47B4-981C-EE4BD64F8E81}" srcOrd="0" destOrd="0" presId="urn:microsoft.com/office/officeart/2005/8/layout/arrow3"/>
    <dgm:cxn modelId="{4C54C322-9683-490C-8805-B16CC1E6C90F}" type="presParOf" srcId="{53F685BB-4577-48BF-B71A-34FDF269BCA8}" destId="{489BAE42-3688-4472-A391-D457217DB510}" srcOrd="1" destOrd="0" presId="urn:microsoft.com/office/officeart/2005/8/layout/arrow3"/>
    <dgm:cxn modelId="{3379CC94-16D7-4702-9303-7ADEC4FF3C82}" type="presParOf" srcId="{53F685BB-4577-48BF-B71A-34FDF269BCA8}" destId="{A363F5CA-0380-49DD-AB5A-A54CEFD9073A}" srcOrd="2" destOrd="0" presId="urn:microsoft.com/office/officeart/2005/8/layout/arrow3"/>
    <dgm:cxn modelId="{98802476-529D-4DB6-B441-7F5D03EB7F1C}" type="presParOf" srcId="{53F685BB-4577-48BF-B71A-34FDF269BCA8}" destId="{AB8E6CD5-53A0-4D06-BEAC-895FB42364C6}" srcOrd="3" destOrd="0" presId="urn:microsoft.com/office/officeart/2005/8/layout/arrow3"/>
    <dgm:cxn modelId="{F89C03F9-4C5F-47F7-88FB-53B2410C5619}" type="presParOf" srcId="{53F685BB-4577-48BF-B71A-34FDF269BCA8}" destId="{80B4C28B-4671-4400-A288-534C8D9616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836731-73A4-4A0E-AD6B-86E551ECF7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96F15-0F22-4F1B-8961-AA3469C3A4FC}">
      <dgm:prSet phldrT="[Текст]" custT="1"/>
      <dgm:spPr/>
      <dgm:t>
        <a:bodyPr/>
        <a:lstStyle/>
        <a:p>
          <a:r>
            <a:rPr lang="ru-RU" sz="2800" b="1" dirty="0">
              <a:solidFill>
                <a:srgbClr val="FFFF00"/>
              </a:solidFill>
            </a:rPr>
            <a:t>«Сквозные линии» и широкая вариативность</a:t>
          </a:r>
        </a:p>
      </dgm:t>
    </dgm:pt>
    <dgm:pt modelId="{13F9B13B-7794-4109-8453-4546466D9AF1}" type="parTrans" cxnId="{71CA82E6-656E-4C31-88A5-B06F6E1E8024}">
      <dgm:prSet/>
      <dgm:spPr/>
      <dgm:t>
        <a:bodyPr/>
        <a:lstStyle/>
        <a:p>
          <a:endParaRPr lang="ru-RU"/>
        </a:p>
      </dgm:t>
    </dgm:pt>
    <dgm:pt modelId="{8FC9DEE8-730E-4D7D-A42C-C4D8D4A37096}" type="sibTrans" cxnId="{71CA82E6-656E-4C31-88A5-B06F6E1E8024}">
      <dgm:prSet/>
      <dgm:spPr/>
      <dgm:t>
        <a:bodyPr/>
        <a:lstStyle/>
        <a:p>
          <a:endParaRPr lang="ru-RU"/>
        </a:p>
      </dgm:t>
    </dgm:pt>
    <dgm:pt modelId="{54D9F31F-6D08-4A0C-AEFF-D109B8A20648}">
      <dgm:prSet phldrT="[Текст]" custT="1"/>
      <dgm:spPr/>
      <dgm:t>
        <a:bodyPr/>
        <a:lstStyle/>
        <a:p>
          <a:r>
            <a:rPr lang="ru-RU" sz="3000" b="1" dirty="0">
              <a:solidFill>
                <a:srgbClr val="FFFF00"/>
              </a:solidFill>
            </a:rPr>
            <a:t>«Единое технологическое ядро»</a:t>
          </a:r>
        </a:p>
      </dgm:t>
    </dgm:pt>
    <dgm:pt modelId="{E18E1650-355E-4D59-AD85-59B8C5304799}" type="parTrans" cxnId="{515DC03A-4EA2-4AA7-83F2-2830E5503995}">
      <dgm:prSet/>
      <dgm:spPr/>
      <dgm:t>
        <a:bodyPr/>
        <a:lstStyle/>
        <a:p>
          <a:endParaRPr lang="ru-RU"/>
        </a:p>
      </dgm:t>
    </dgm:pt>
    <dgm:pt modelId="{AA345B8F-7EC9-4F53-9116-64EA9CEC1B71}" type="sibTrans" cxnId="{515DC03A-4EA2-4AA7-83F2-2830E5503995}">
      <dgm:prSet/>
      <dgm:spPr/>
      <dgm:t>
        <a:bodyPr/>
        <a:lstStyle/>
        <a:p>
          <a:endParaRPr lang="ru-RU"/>
        </a:p>
      </dgm:t>
    </dgm:pt>
    <dgm:pt modelId="{53F685BB-4577-48BF-B71A-34FDF269BCA8}" type="pres">
      <dgm:prSet presAssocID="{B2836731-73A4-4A0E-AD6B-86E551ECF7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BBA1-382E-47B4-981C-EE4BD64F8E81}" type="pres">
      <dgm:prSet presAssocID="{B2836731-73A4-4A0E-AD6B-86E551ECF755}" presName="divider" presStyleLbl="fgShp" presStyleIdx="0" presStyleCnt="1"/>
      <dgm:spPr/>
    </dgm:pt>
    <dgm:pt modelId="{489BAE42-3688-4472-A391-D457217DB510}" type="pres">
      <dgm:prSet presAssocID="{87596F15-0F22-4F1B-8961-AA3469C3A4FC}" presName="downArrow" presStyleLbl="node1" presStyleIdx="0" presStyleCnt="2"/>
      <dgm:spPr/>
    </dgm:pt>
    <dgm:pt modelId="{A363F5CA-0380-49DD-AB5A-A54CEFD9073A}" type="pres">
      <dgm:prSet presAssocID="{87596F15-0F22-4F1B-8961-AA3469C3A4FC}" presName="downArrowText" presStyleLbl="revTx" presStyleIdx="0" presStyleCnt="2" custScaleX="10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6CD5-53A0-4D06-BEAC-895FB42364C6}" type="pres">
      <dgm:prSet presAssocID="{54D9F31F-6D08-4A0C-AEFF-D109B8A20648}" presName="upArrow" presStyleLbl="node1" presStyleIdx="1" presStyleCnt="2"/>
      <dgm:spPr/>
    </dgm:pt>
    <dgm:pt modelId="{80B4C28B-4671-4400-A288-534C8D961630}" type="pres">
      <dgm:prSet presAssocID="{54D9F31F-6D08-4A0C-AEFF-D109B8A20648}" presName="upArrowText" presStyleLbl="revTx" presStyleIdx="1" presStyleCnt="2" custScaleX="11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A82E6-656E-4C31-88A5-B06F6E1E8024}" srcId="{B2836731-73A4-4A0E-AD6B-86E551ECF755}" destId="{87596F15-0F22-4F1B-8961-AA3469C3A4FC}" srcOrd="0" destOrd="0" parTransId="{13F9B13B-7794-4109-8453-4546466D9AF1}" sibTransId="{8FC9DEE8-730E-4D7D-A42C-C4D8D4A37096}"/>
    <dgm:cxn modelId="{515DC03A-4EA2-4AA7-83F2-2830E5503995}" srcId="{B2836731-73A4-4A0E-AD6B-86E551ECF755}" destId="{54D9F31F-6D08-4A0C-AEFF-D109B8A20648}" srcOrd="1" destOrd="0" parTransId="{E18E1650-355E-4D59-AD85-59B8C5304799}" sibTransId="{AA345B8F-7EC9-4F53-9116-64EA9CEC1B71}"/>
    <dgm:cxn modelId="{BEADA49A-1F13-47F8-9FA5-FBCFA7A50905}" type="presOf" srcId="{87596F15-0F22-4F1B-8961-AA3469C3A4FC}" destId="{A363F5CA-0380-49DD-AB5A-A54CEFD9073A}" srcOrd="0" destOrd="0" presId="urn:microsoft.com/office/officeart/2005/8/layout/arrow3"/>
    <dgm:cxn modelId="{2D795B3B-9C98-4B5A-BA69-9F2C3E9B37E3}" type="presOf" srcId="{B2836731-73A4-4A0E-AD6B-86E551ECF755}" destId="{53F685BB-4577-48BF-B71A-34FDF269BCA8}" srcOrd="0" destOrd="0" presId="urn:microsoft.com/office/officeart/2005/8/layout/arrow3"/>
    <dgm:cxn modelId="{F172111A-186A-4E7F-A298-7867FD866CC6}" type="presOf" srcId="{54D9F31F-6D08-4A0C-AEFF-D109B8A20648}" destId="{80B4C28B-4671-4400-A288-534C8D961630}" srcOrd="0" destOrd="0" presId="urn:microsoft.com/office/officeart/2005/8/layout/arrow3"/>
    <dgm:cxn modelId="{CF2838B2-1474-4428-9DE2-1384AE441C34}" type="presParOf" srcId="{53F685BB-4577-48BF-B71A-34FDF269BCA8}" destId="{3D71BBA1-382E-47B4-981C-EE4BD64F8E81}" srcOrd="0" destOrd="0" presId="urn:microsoft.com/office/officeart/2005/8/layout/arrow3"/>
    <dgm:cxn modelId="{4C54C322-9683-490C-8805-B16CC1E6C90F}" type="presParOf" srcId="{53F685BB-4577-48BF-B71A-34FDF269BCA8}" destId="{489BAE42-3688-4472-A391-D457217DB510}" srcOrd="1" destOrd="0" presId="urn:microsoft.com/office/officeart/2005/8/layout/arrow3"/>
    <dgm:cxn modelId="{3379CC94-16D7-4702-9303-7ADEC4FF3C82}" type="presParOf" srcId="{53F685BB-4577-48BF-B71A-34FDF269BCA8}" destId="{A363F5CA-0380-49DD-AB5A-A54CEFD9073A}" srcOrd="2" destOrd="0" presId="urn:microsoft.com/office/officeart/2005/8/layout/arrow3"/>
    <dgm:cxn modelId="{98802476-529D-4DB6-B441-7F5D03EB7F1C}" type="presParOf" srcId="{53F685BB-4577-48BF-B71A-34FDF269BCA8}" destId="{AB8E6CD5-53A0-4D06-BEAC-895FB42364C6}" srcOrd="3" destOrd="0" presId="urn:microsoft.com/office/officeart/2005/8/layout/arrow3"/>
    <dgm:cxn modelId="{F89C03F9-4C5F-47F7-88FB-53B2410C5619}" type="presParOf" srcId="{53F685BB-4577-48BF-B71A-34FDF269BCA8}" destId="{80B4C28B-4671-4400-A288-534C8D9616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D5B76-10D0-41D2-A2E0-45A8C05B6F33}">
      <dsp:nvSpPr>
        <dsp:cNvPr id="0" name=""/>
        <dsp:cNvSpPr/>
      </dsp:nvSpPr>
      <dsp:spPr>
        <a:xfrm flipV="1">
          <a:off x="444812" y="841414"/>
          <a:ext cx="4789468" cy="179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21C99-FA1A-4FD6-9E95-F25D2B1BED26}">
      <dsp:nvSpPr>
        <dsp:cNvPr id="0" name=""/>
        <dsp:cNvSpPr/>
      </dsp:nvSpPr>
      <dsp:spPr>
        <a:xfrm flipV="1">
          <a:off x="441954" y="1025742"/>
          <a:ext cx="486079" cy="459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DF0D-C04D-419A-A60C-2A5B11308118}">
      <dsp:nvSpPr>
        <dsp:cNvPr id="0" name=""/>
        <dsp:cNvSpPr/>
      </dsp:nvSpPr>
      <dsp:spPr>
        <a:xfrm>
          <a:off x="598075" y="0"/>
          <a:ext cx="4789468" cy="1012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chemeClr val="bg1"/>
              </a:solidFill>
            </a:rPr>
            <a:t>Прошли через эпохи</a:t>
          </a:r>
        </a:p>
      </dsp:txBody>
      <dsp:txXfrm>
        <a:off x="598075" y="0"/>
        <a:ext cx="4789468" cy="1012223"/>
      </dsp:txXfrm>
    </dsp:sp>
    <dsp:sp modelId="{1BD1CAC2-C718-42CF-9872-744F6B2A29DE}">
      <dsp:nvSpPr>
        <dsp:cNvPr id="0" name=""/>
        <dsp:cNvSpPr/>
      </dsp:nvSpPr>
      <dsp:spPr>
        <a:xfrm>
          <a:off x="578974" y="1459224"/>
          <a:ext cx="351843" cy="351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9A3B6-7A3E-4E82-B63F-D208B1F712AB}">
      <dsp:nvSpPr>
        <dsp:cNvPr id="0" name=""/>
        <dsp:cNvSpPr/>
      </dsp:nvSpPr>
      <dsp:spPr>
        <a:xfrm>
          <a:off x="930187" y="1257060"/>
          <a:ext cx="4454206" cy="8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Командность</a:t>
          </a:r>
        </a:p>
      </dsp:txBody>
      <dsp:txXfrm>
        <a:off x="930187" y="1257060"/>
        <a:ext cx="4454206" cy="820146"/>
      </dsp:txXfrm>
    </dsp:sp>
    <dsp:sp modelId="{CA960FCA-9FE5-4A1B-9379-21C78D2284C5}">
      <dsp:nvSpPr>
        <dsp:cNvPr id="0" name=""/>
        <dsp:cNvSpPr/>
      </dsp:nvSpPr>
      <dsp:spPr>
        <a:xfrm>
          <a:off x="578974" y="2055468"/>
          <a:ext cx="351843" cy="351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B1957-EED1-4ACD-994B-D4D3E34577BE}">
      <dsp:nvSpPr>
        <dsp:cNvPr id="0" name=""/>
        <dsp:cNvSpPr/>
      </dsp:nvSpPr>
      <dsp:spPr>
        <a:xfrm>
          <a:off x="930187" y="1901285"/>
          <a:ext cx="4454206" cy="8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Исполнительское мастерство</a:t>
          </a:r>
        </a:p>
      </dsp:txBody>
      <dsp:txXfrm>
        <a:off x="930187" y="1901285"/>
        <a:ext cx="4454206" cy="820146"/>
      </dsp:txXfrm>
    </dsp:sp>
    <dsp:sp modelId="{9488BDA2-AA6E-41D9-9AD7-F1E6B231D16F}">
      <dsp:nvSpPr>
        <dsp:cNvPr id="0" name=""/>
        <dsp:cNvSpPr/>
      </dsp:nvSpPr>
      <dsp:spPr>
        <a:xfrm>
          <a:off x="578974" y="2715685"/>
          <a:ext cx="351843" cy="351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C790D-33FC-4A3B-AE4F-134370756627}">
      <dsp:nvSpPr>
        <dsp:cNvPr id="0" name=""/>
        <dsp:cNvSpPr/>
      </dsp:nvSpPr>
      <dsp:spPr>
        <a:xfrm>
          <a:off x="946177" y="2513517"/>
          <a:ext cx="4454206" cy="8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Навыки проектирования</a:t>
          </a:r>
        </a:p>
      </dsp:txBody>
      <dsp:txXfrm>
        <a:off x="946177" y="2513517"/>
        <a:ext cx="4454206" cy="820146"/>
      </dsp:txXfrm>
    </dsp:sp>
    <dsp:sp modelId="{3A8A5A50-3D93-4745-80AD-6BE6A24796A5}">
      <dsp:nvSpPr>
        <dsp:cNvPr id="0" name=""/>
        <dsp:cNvSpPr/>
      </dsp:nvSpPr>
      <dsp:spPr>
        <a:xfrm>
          <a:off x="578974" y="3327924"/>
          <a:ext cx="351843" cy="351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F9E33-2CB1-44E4-8AD6-84CB1D606956}">
      <dsp:nvSpPr>
        <dsp:cNvPr id="0" name=""/>
        <dsp:cNvSpPr/>
      </dsp:nvSpPr>
      <dsp:spPr>
        <a:xfrm>
          <a:off x="930187" y="3141749"/>
          <a:ext cx="4454206" cy="8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Широкая подготовка</a:t>
          </a:r>
        </a:p>
      </dsp:txBody>
      <dsp:txXfrm>
        <a:off x="930187" y="3141749"/>
        <a:ext cx="4454206" cy="820146"/>
      </dsp:txXfrm>
    </dsp:sp>
    <dsp:sp modelId="{F59E1D87-9472-4E0E-B7C9-71135A08913C}">
      <dsp:nvSpPr>
        <dsp:cNvPr id="0" name=""/>
        <dsp:cNvSpPr/>
      </dsp:nvSpPr>
      <dsp:spPr>
        <a:xfrm flipV="1">
          <a:off x="5733550" y="824915"/>
          <a:ext cx="4789468" cy="178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67419-EE3D-4A36-9E8A-5C83AA3E9B27}">
      <dsp:nvSpPr>
        <dsp:cNvPr id="0" name=""/>
        <dsp:cNvSpPr/>
      </dsp:nvSpPr>
      <dsp:spPr>
        <a:xfrm flipV="1">
          <a:off x="5738970" y="1040304"/>
          <a:ext cx="402553" cy="792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A3B69-A336-411C-B2E7-B23DD547C578}">
      <dsp:nvSpPr>
        <dsp:cNvPr id="0" name=""/>
        <dsp:cNvSpPr/>
      </dsp:nvSpPr>
      <dsp:spPr>
        <a:xfrm>
          <a:off x="5652369" y="0"/>
          <a:ext cx="4789468" cy="1012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chemeClr val="bg1"/>
              </a:solidFill>
            </a:rPr>
            <a:t>Востребованные сегодня</a:t>
          </a:r>
        </a:p>
      </dsp:txBody>
      <dsp:txXfrm>
        <a:off x="5652369" y="0"/>
        <a:ext cx="4789468" cy="1012223"/>
      </dsp:txXfrm>
    </dsp:sp>
    <dsp:sp modelId="{914A04B6-37D2-4302-B495-DEEB61BA3703}">
      <dsp:nvSpPr>
        <dsp:cNvPr id="0" name=""/>
        <dsp:cNvSpPr/>
      </dsp:nvSpPr>
      <dsp:spPr>
        <a:xfrm>
          <a:off x="5643058" y="1508631"/>
          <a:ext cx="351843" cy="351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477E7-CCE8-4308-8C49-0C38E2A83D41}">
      <dsp:nvSpPr>
        <dsp:cNvPr id="0" name=""/>
        <dsp:cNvSpPr/>
      </dsp:nvSpPr>
      <dsp:spPr>
        <a:xfrm>
          <a:off x="6015686" y="1368719"/>
          <a:ext cx="4454206" cy="8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Системное мышление</a:t>
          </a:r>
        </a:p>
      </dsp:txBody>
      <dsp:txXfrm>
        <a:off x="6015686" y="1368719"/>
        <a:ext cx="4454206" cy="820146"/>
      </dsp:txXfrm>
    </dsp:sp>
    <dsp:sp modelId="{CC07579A-FC18-47BA-B7D1-DE23C31B0E69}">
      <dsp:nvSpPr>
        <dsp:cNvPr id="0" name=""/>
        <dsp:cNvSpPr/>
      </dsp:nvSpPr>
      <dsp:spPr>
        <a:xfrm>
          <a:off x="5659102" y="2157730"/>
          <a:ext cx="351843" cy="351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3A050-D227-43DC-83B9-C243406B7EEF}">
      <dsp:nvSpPr>
        <dsp:cNvPr id="0" name=""/>
        <dsp:cNvSpPr/>
      </dsp:nvSpPr>
      <dsp:spPr>
        <a:xfrm>
          <a:off x="6015686" y="1976194"/>
          <a:ext cx="4454206" cy="8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Коммуникативность</a:t>
          </a:r>
        </a:p>
      </dsp:txBody>
      <dsp:txXfrm>
        <a:off x="6015686" y="1976194"/>
        <a:ext cx="4454206" cy="820146"/>
      </dsp:txXfrm>
    </dsp:sp>
    <dsp:sp modelId="{0212A388-AF87-41E4-89BF-763E48F372D1}">
      <dsp:nvSpPr>
        <dsp:cNvPr id="0" name=""/>
        <dsp:cNvSpPr/>
      </dsp:nvSpPr>
      <dsp:spPr>
        <a:xfrm>
          <a:off x="5659102" y="2874196"/>
          <a:ext cx="351843" cy="351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79E0C-038D-4518-9006-196E6A08C530}">
      <dsp:nvSpPr>
        <dsp:cNvPr id="0" name=""/>
        <dsp:cNvSpPr/>
      </dsp:nvSpPr>
      <dsp:spPr>
        <a:xfrm>
          <a:off x="6015686" y="2656088"/>
          <a:ext cx="4454206" cy="8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Самоорганизация</a:t>
          </a:r>
        </a:p>
      </dsp:txBody>
      <dsp:txXfrm>
        <a:off x="6015686" y="2656088"/>
        <a:ext cx="4454206" cy="820146"/>
      </dsp:txXfrm>
    </dsp:sp>
    <dsp:sp modelId="{689CB951-8D35-4671-982C-E3D6127EA0B4}">
      <dsp:nvSpPr>
        <dsp:cNvPr id="0" name=""/>
        <dsp:cNvSpPr/>
      </dsp:nvSpPr>
      <dsp:spPr>
        <a:xfrm>
          <a:off x="5643058" y="3560526"/>
          <a:ext cx="351843" cy="351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1153A-B02A-4961-8DDA-91A0811D7785}">
      <dsp:nvSpPr>
        <dsp:cNvPr id="0" name=""/>
        <dsp:cNvSpPr/>
      </dsp:nvSpPr>
      <dsp:spPr>
        <a:xfrm>
          <a:off x="5962281" y="4133960"/>
          <a:ext cx="4454206" cy="82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962281" y="4133960"/>
        <a:ext cx="4454206" cy="8201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BBA1-382E-47B4-981C-EE4BD64F8E81}">
      <dsp:nvSpPr>
        <dsp:cNvPr id="0" name=""/>
        <dsp:cNvSpPr/>
      </dsp:nvSpPr>
      <dsp:spPr>
        <a:xfrm rot="21300000">
          <a:off x="889341" y="1415331"/>
          <a:ext cx="8127317" cy="71104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AE42-3688-4472-A391-D457217DB510}">
      <dsp:nvSpPr>
        <dsp:cNvPr id="0" name=""/>
        <dsp:cNvSpPr/>
      </dsp:nvSpPr>
      <dsp:spPr>
        <a:xfrm>
          <a:off x="1188720" y="177085"/>
          <a:ext cx="2971800" cy="14166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F5CA-0380-49DD-AB5A-A54CEFD9073A}">
      <dsp:nvSpPr>
        <dsp:cNvPr id="0" name=""/>
        <dsp:cNvSpPr/>
      </dsp:nvSpPr>
      <dsp:spPr>
        <a:xfrm>
          <a:off x="5106218" y="0"/>
          <a:ext cx="3457843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rgbClr val="FFFF00"/>
              </a:solidFill>
            </a:rPr>
            <a:t>?  ?  ?</a:t>
          </a:r>
        </a:p>
      </dsp:txBody>
      <dsp:txXfrm>
        <a:off x="5106218" y="0"/>
        <a:ext cx="3457843" cy="1487519"/>
      </dsp:txXfrm>
    </dsp:sp>
    <dsp:sp modelId="{AB8E6CD5-53A0-4D06-BEAC-895FB42364C6}">
      <dsp:nvSpPr>
        <dsp:cNvPr id="0" name=""/>
        <dsp:cNvSpPr/>
      </dsp:nvSpPr>
      <dsp:spPr>
        <a:xfrm>
          <a:off x="5745480" y="1947941"/>
          <a:ext cx="2971800" cy="14166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C28B-4671-4400-A288-534C8D961630}">
      <dsp:nvSpPr>
        <dsp:cNvPr id="0" name=""/>
        <dsp:cNvSpPr/>
      </dsp:nvSpPr>
      <dsp:spPr>
        <a:xfrm>
          <a:off x="1299429" y="2054192"/>
          <a:ext cx="3542861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rgbClr val="FFFF00"/>
              </a:solidFill>
            </a:rPr>
            <a:t>? - ? - ?</a:t>
          </a:r>
        </a:p>
      </dsp:txBody>
      <dsp:txXfrm>
        <a:off x="1299429" y="2054192"/>
        <a:ext cx="3542861" cy="1487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5FDF0-9961-4CAB-ACA6-4D9EF884B01F}">
      <dsp:nvSpPr>
        <dsp:cNvPr id="0" name=""/>
        <dsp:cNvSpPr/>
      </dsp:nvSpPr>
      <dsp:spPr>
        <a:xfrm>
          <a:off x="2152716" y="54297"/>
          <a:ext cx="2606290" cy="2606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Проектирование</a:t>
          </a:r>
        </a:p>
      </dsp:txBody>
      <dsp:txXfrm>
        <a:off x="2500222" y="510398"/>
        <a:ext cx="1911279" cy="1172830"/>
      </dsp:txXfrm>
    </dsp:sp>
    <dsp:sp modelId="{1F1C75BE-2C49-46CC-B266-3FA2241EF287}">
      <dsp:nvSpPr>
        <dsp:cNvPr id="0" name=""/>
        <dsp:cNvSpPr/>
      </dsp:nvSpPr>
      <dsp:spPr>
        <a:xfrm>
          <a:off x="3093153" y="1683229"/>
          <a:ext cx="2606290" cy="2606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Управление</a:t>
          </a:r>
        </a:p>
      </dsp:txBody>
      <dsp:txXfrm>
        <a:off x="3890243" y="2356520"/>
        <a:ext cx="1563774" cy="1433459"/>
      </dsp:txXfrm>
    </dsp:sp>
    <dsp:sp modelId="{B0C936B8-A07B-4BCE-91D7-755D9E78D200}">
      <dsp:nvSpPr>
        <dsp:cNvPr id="0" name=""/>
        <dsp:cNvSpPr/>
      </dsp:nvSpPr>
      <dsp:spPr>
        <a:xfrm>
          <a:off x="1212280" y="1683229"/>
          <a:ext cx="2606290" cy="2606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Исследование</a:t>
          </a:r>
        </a:p>
      </dsp:txBody>
      <dsp:txXfrm>
        <a:off x="1457706" y="2356520"/>
        <a:ext cx="1563774" cy="1433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BBA1-382E-47B4-981C-EE4BD64F8E81}">
      <dsp:nvSpPr>
        <dsp:cNvPr id="0" name=""/>
        <dsp:cNvSpPr/>
      </dsp:nvSpPr>
      <dsp:spPr>
        <a:xfrm rot="21300000">
          <a:off x="889341" y="1415331"/>
          <a:ext cx="8127317" cy="71104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AE42-3688-4472-A391-D457217DB510}">
      <dsp:nvSpPr>
        <dsp:cNvPr id="0" name=""/>
        <dsp:cNvSpPr/>
      </dsp:nvSpPr>
      <dsp:spPr>
        <a:xfrm>
          <a:off x="1188720" y="177085"/>
          <a:ext cx="2971800" cy="14166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F5CA-0380-49DD-AB5A-A54CEFD9073A}">
      <dsp:nvSpPr>
        <dsp:cNvPr id="0" name=""/>
        <dsp:cNvSpPr/>
      </dsp:nvSpPr>
      <dsp:spPr>
        <a:xfrm>
          <a:off x="5250180" y="0"/>
          <a:ext cx="3169920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FFFF00"/>
              </a:solidFill>
            </a:rPr>
            <a:t>ИНТЕГРАЦИЯ</a:t>
          </a:r>
        </a:p>
      </dsp:txBody>
      <dsp:txXfrm>
        <a:off x="5250180" y="0"/>
        <a:ext cx="3169920" cy="1487519"/>
      </dsp:txXfrm>
    </dsp:sp>
    <dsp:sp modelId="{AB8E6CD5-53A0-4D06-BEAC-895FB42364C6}">
      <dsp:nvSpPr>
        <dsp:cNvPr id="0" name=""/>
        <dsp:cNvSpPr/>
      </dsp:nvSpPr>
      <dsp:spPr>
        <a:xfrm>
          <a:off x="5745480" y="1947941"/>
          <a:ext cx="2971800" cy="14166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C28B-4671-4400-A288-534C8D961630}">
      <dsp:nvSpPr>
        <dsp:cNvPr id="0" name=""/>
        <dsp:cNvSpPr/>
      </dsp:nvSpPr>
      <dsp:spPr>
        <a:xfrm>
          <a:off x="1485900" y="2054192"/>
          <a:ext cx="3169920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FFFF00"/>
              </a:solidFill>
            </a:rPr>
            <a:t>Изучение отдельных технологий</a:t>
          </a:r>
        </a:p>
      </dsp:txBody>
      <dsp:txXfrm>
        <a:off x="1485900" y="2054192"/>
        <a:ext cx="3169920" cy="1487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BBA1-382E-47B4-981C-EE4BD64F8E81}">
      <dsp:nvSpPr>
        <dsp:cNvPr id="0" name=""/>
        <dsp:cNvSpPr/>
      </dsp:nvSpPr>
      <dsp:spPr>
        <a:xfrm rot="21300000">
          <a:off x="889341" y="1415331"/>
          <a:ext cx="8127317" cy="71104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AE42-3688-4472-A391-D457217DB510}">
      <dsp:nvSpPr>
        <dsp:cNvPr id="0" name=""/>
        <dsp:cNvSpPr/>
      </dsp:nvSpPr>
      <dsp:spPr>
        <a:xfrm>
          <a:off x="1188720" y="177085"/>
          <a:ext cx="2971800" cy="14166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F5CA-0380-49DD-AB5A-A54CEFD9073A}">
      <dsp:nvSpPr>
        <dsp:cNvPr id="0" name=""/>
        <dsp:cNvSpPr/>
      </dsp:nvSpPr>
      <dsp:spPr>
        <a:xfrm>
          <a:off x="5250180" y="0"/>
          <a:ext cx="3169920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FFFF00"/>
              </a:solidFill>
            </a:rPr>
            <a:t>«Академизм»</a:t>
          </a:r>
        </a:p>
      </dsp:txBody>
      <dsp:txXfrm>
        <a:off x="5250180" y="0"/>
        <a:ext cx="3169920" cy="1487519"/>
      </dsp:txXfrm>
    </dsp:sp>
    <dsp:sp modelId="{AB8E6CD5-53A0-4D06-BEAC-895FB42364C6}">
      <dsp:nvSpPr>
        <dsp:cNvPr id="0" name=""/>
        <dsp:cNvSpPr/>
      </dsp:nvSpPr>
      <dsp:spPr>
        <a:xfrm>
          <a:off x="5745480" y="1947941"/>
          <a:ext cx="2971800" cy="14166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C28B-4671-4400-A288-534C8D961630}">
      <dsp:nvSpPr>
        <dsp:cNvPr id="0" name=""/>
        <dsp:cNvSpPr/>
      </dsp:nvSpPr>
      <dsp:spPr>
        <a:xfrm>
          <a:off x="1485900" y="2054192"/>
          <a:ext cx="3169920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FFFF00"/>
              </a:solidFill>
            </a:rPr>
            <a:t>Прикладная направленность</a:t>
          </a:r>
        </a:p>
      </dsp:txBody>
      <dsp:txXfrm>
        <a:off x="1485900" y="2054192"/>
        <a:ext cx="3169920" cy="1487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BBA1-382E-47B4-981C-EE4BD64F8E81}">
      <dsp:nvSpPr>
        <dsp:cNvPr id="0" name=""/>
        <dsp:cNvSpPr/>
      </dsp:nvSpPr>
      <dsp:spPr>
        <a:xfrm rot="21300000">
          <a:off x="889341" y="1415331"/>
          <a:ext cx="8127317" cy="71104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AE42-3688-4472-A391-D457217DB510}">
      <dsp:nvSpPr>
        <dsp:cNvPr id="0" name=""/>
        <dsp:cNvSpPr/>
      </dsp:nvSpPr>
      <dsp:spPr>
        <a:xfrm>
          <a:off x="1188720" y="177085"/>
          <a:ext cx="2971800" cy="14166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F5CA-0380-49DD-AB5A-A54CEFD9073A}">
      <dsp:nvSpPr>
        <dsp:cNvPr id="0" name=""/>
        <dsp:cNvSpPr/>
      </dsp:nvSpPr>
      <dsp:spPr>
        <a:xfrm>
          <a:off x="5250180" y="0"/>
          <a:ext cx="3169920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solidFill>
                <a:srgbClr val="FFFF00"/>
              </a:solidFill>
            </a:rPr>
            <a:t>Гендерный подход</a:t>
          </a:r>
        </a:p>
      </dsp:txBody>
      <dsp:txXfrm>
        <a:off x="5250180" y="0"/>
        <a:ext cx="3169920" cy="1487519"/>
      </dsp:txXfrm>
    </dsp:sp>
    <dsp:sp modelId="{AB8E6CD5-53A0-4D06-BEAC-895FB42364C6}">
      <dsp:nvSpPr>
        <dsp:cNvPr id="0" name=""/>
        <dsp:cNvSpPr/>
      </dsp:nvSpPr>
      <dsp:spPr>
        <a:xfrm>
          <a:off x="5745480" y="1947941"/>
          <a:ext cx="2971800" cy="14166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C28B-4671-4400-A288-534C8D961630}">
      <dsp:nvSpPr>
        <dsp:cNvPr id="0" name=""/>
        <dsp:cNvSpPr/>
      </dsp:nvSpPr>
      <dsp:spPr>
        <a:xfrm>
          <a:off x="1485900" y="2054192"/>
          <a:ext cx="3169920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solidFill>
                <a:srgbClr val="FFFF00"/>
              </a:solidFill>
            </a:rPr>
            <a:t>Совместное обучение</a:t>
          </a:r>
        </a:p>
      </dsp:txBody>
      <dsp:txXfrm>
        <a:off x="1485900" y="2054192"/>
        <a:ext cx="3169920" cy="1487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BBA1-382E-47B4-981C-EE4BD64F8E81}">
      <dsp:nvSpPr>
        <dsp:cNvPr id="0" name=""/>
        <dsp:cNvSpPr/>
      </dsp:nvSpPr>
      <dsp:spPr>
        <a:xfrm rot="21300000">
          <a:off x="889341" y="1415331"/>
          <a:ext cx="8127317" cy="71104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AE42-3688-4472-A391-D457217DB510}">
      <dsp:nvSpPr>
        <dsp:cNvPr id="0" name=""/>
        <dsp:cNvSpPr/>
      </dsp:nvSpPr>
      <dsp:spPr>
        <a:xfrm>
          <a:off x="1188720" y="177085"/>
          <a:ext cx="2971800" cy="14166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F5CA-0380-49DD-AB5A-A54CEFD9073A}">
      <dsp:nvSpPr>
        <dsp:cNvPr id="0" name=""/>
        <dsp:cNvSpPr/>
      </dsp:nvSpPr>
      <dsp:spPr>
        <a:xfrm>
          <a:off x="5106218" y="0"/>
          <a:ext cx="3457843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</a:rPr>
            <a:t>Материальные технологии</a:t>
          </a:r>
        </a:p>
      </dsp:txBody>
      <dsp:txXfrm>
        <a:off x="5106218" y="0"/>
        <a:ext cx="3457843" cy="1487519"/>
      </dsp:txXfrm>
    </dsp:sp>
    <dsp:sp modelId="{AB8E6CD5-53A0-4D06-BEAC-895FB42364C6}">
      <dsp:nvSpPr>
        <dsp:cNvPr id="0" name=""/>
        <dsp:cNvSpPr/>
      </dsp:nvSpPr>
      <dsp:spPr>
        <a:xfrm>
          <a:off x="5745480" y="1947941"/>
          <a:ext cx="2971800" cy="14166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C28B-4671-4400-A288-534C8D961630}">
      <dsp:nvSpPr>
        <dsp:cNvPr id="0" name=""/>
        <dsp:cNvSpPr/>
      </dsp:nvSpPr>
      <dsp:spPr>
        <a:xfrm>
          <a:off x="1299429" y="2054192"/>
          <a:ext cx="3542861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</a:rPr>
            <a:t>Информационные технологии</a:t>
          </a:r>
        </a:p>
      </dsp:txBody>
      <dsp:txXfrm>
        <a:off x="1299429" y="2054192"/>
        <a:ext cx="3542861" cy="14875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BBA1-382E-47B4-981C-EE4BD64F8E81}">
      <dsp:nvSpPr>
        <dsp:cNvPr id="0" name=""/>
        <dsp:cNvSpPr/>
      </dsp:nvSpPr>
      <dsp:spPr>
        <a:xfrm rot="21300000">
          <a:off x="889341" y="1415331"/>
          <a:ext cx="8127317" cy="71104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AE42-3688-4472-A391-D457217DB510}">
      <dsp:nvSpPr>
        <dsp:cNvPr id="0" name=""/>
        <dsp:cNvSpPr/>
      </dsp:nvSpPr>
      <dsp:spPr>
        <a:xfrm>
          <a:off x="1188720" y="177085"/>
          <a:ext cx="2971800" cy="14166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F5CA-0380-49DD-AB5A-A54CEFD9073A}">
      <dsp:nvSpPr>
        <dsp:cNvPr id="0" name=""/>
        <dsp:cNvSpPr/>
      </dsp:nvSpPr>
      <dsp:spPr>
        <a:xfrm>
          <a:off x="5106218" y="0"/>
          <a:ext cx="3457843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</a:rPr>
            <a:t>Инженеризация Т.О.</a:t>
          </a:r>
        </a:p>
      </dsp:txBody>
      <dsp:txXfrm>
        <a:off x="5106218" y="0"/>
        <a:ext cx="3457843" cy="1487519"/>
      </dsp:txXfrm>
    </dsp:sp>
    <dsp:sp modelId="{AB8E6CD5-53A0-4D06-BEAC-895FB42364C6}">
      <dsp:nvSpPr>
        <dsp:cNvPr id="0" name=""/>
        <dsp:cNvSpPr/>
      </dsp:nvSpPr>
      <dsp:spPr>
        <a:xfrm>
          <a:off x="5745480" y="1947941"/>
          <a:ext cx="2971800" cy="14166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C28B-4671-4400-A288-534C8D961630}">
      <dsp:nvSpPr>
        <dsp:cNvPr id="0" name=""/>
        <dsp:cNvSpPr/>
      </dsp:nvSpPr>
      <dsp:spPr>
        <a:xfrm>
          <a:off x="1299429" y="2054192"/>
          <a:ext cx="3542861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</a:rPr>
            <a:t>Повышение технологической культуры</a:t>
          </a:r>
        </a:p>
      </dsp:txBody>
      <dsp:txXfrm>
        <a:off x="1299429" y="2054192"/>
        <a:ext cx="3542861" cy="14875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BBA1-382E-47B4-981C-EE4BD64F8E81}">
      <dsp:nvSpPr>
        <dsp:cNvPr id="0" name=""/>
        <dsp:cNvSpPr/>
      </dsp:nvSpPr>
      <dsp:spPr>
        <a:xfrm rot="21300000">
          <a:off x="889341" y="1415331"/>
          <a:ext cx="8127317" cy="71104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AE42-3688-4472-A391-D457217DB510}">
      <dsp:nvSpPr>
        <dsp:cNvPr id="0" name=""/>
        <dsp:cNvSpPr/>
      </dsp:nvSpPr>
      <dsp:spPr>
        <a:xfrm>
          <a:off x="1188720" y="177085"/>
          <a:ext cx="2971800" cy="14166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F5CA-0380-49DD-AB5A-A54CEFD9073A}">
      <dsp:nvSpPr>
        <dsp:cNvPr id="0" name=""/>
        <dsp:cNvSpPr/>
      </dsp:nvSpPr>
      <dsp:spPr>
        <a:xfrm>
          <a:off x="5106218" y="0"/>
          <a:ext cx="3457843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</a:rPr>
            <a:t>Высокие технологии</a:t>
          </a:r>
        </a:p>
      </dsp:txBody>
      <dsp:txXfrm>
        <a:off x="5106218" y="0"/>
        <a:ext cx="3457843" cy="1487519"/>
      </dsp:txXfrm>
    </dsp:sp>
    <dsp:sp modelId="{AB8E6CD5-53A0-4D06-BEAC-895FB42364C6}">
      <dsp:nvSpPr>
        <dsp:cNvPr id="0" name=""/>
        <dsp:cNvSpPr/>
      </dsp:nvSpPr>
      <dsp:spPr>
        <a:xfrm>
          <a:off x="5745480" y="1947941"/>
          <a:ext cx="2971800" cy="14166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C28B-4671-4400-A288-534C8D961630}">
      <dsp:nvSpPr>
        <dsp:cNvPr id="0" name=""/>
        <dsp:cNvSpPr/>
      </dsp:nvSpPr>
      <dsp:spPr>
        <a:xfrm>
          <a:off x="1299429" y="2054192"/>
          <a:ext cx="3542861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</a:rPr>
            <a:t>Высокие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</a:rPr>
            <a:t>Современные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</a:rPr>
            <a:t>Традиционные</a:t>
          </a:r>
        </a:p>
      </dsp:txBody>
      <dsp:txXfrm>
        <a:off x="1299429" y="2054192"/>
        <a:ext cx="3542861" cy="14875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1BBA1-382E-47B4-981C-EE4BD64F8E81}">
      <dsp:nvSpPr>
        <dsp:cNvPr id="0" name=""/>
        <dsp:cNvSpPr/>
      </dsp:nvSpPr>
      <dsp:spPr>
        <a:xfrm rot="21300000">
          <a:off x="889341" y="1415331"/>
          <a:ext cx="8127317" cy="71104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AE42-3688-4472-A391-D457217DB510}">
      <dsp:nvSpPr>
        <dsp:cNvPr id="0" name=""/>
        <dsp:cNvSpPr/>
      </dsp:nvSpPr>
      <dsp:spPr>
        <a:xfrm>
          <a:off x="1188720" y="177085"/>
          <a:ext cx="2971800" cy="14166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F5CA-0380-49DD-AB5A-A54CEFD9073A}">
      <dsp:nvSpPr>
        <dsp:cNvPr id="0" name=""/>
        <dsp:cNvSpPr/>
      </dsp:nvSpPr>
      <dsp:spPr>
        <a:xfrm>
          <a:off x="5106218" y="0"/>
          <a:ext cx="3457843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FFFF00"/>
              </a:solidFill>
            </a:rPr>
            <a:t>«Сквозные линии» и широкая вариативность</a:t>
          </a:r>
        </a:p>
      </dsp:txBody>
      <dsp:txXfrm>
        <a:off x="5106218" y="0"/>
        <a:ext cx="3457843" cy="1487519"/>
      </dsp:txXfrm>
    </dsp:sp>
    <dsp:sp modelId="{AB8E6CD5-53A0-4D06-BEAC-895FB42364C6}">
      <dsp:nvSpPr>
        <dsp:cNvPr id="0" name=""/>
        <dsp:cNvSpPr/>
      </dsp:nvSpPr>
      <dsp:spPr>
        <a:xfrm>
          <a:off x="5745480" y="1947941"/>
          <a:ext cx="2971800" cy="14166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C28B-4671-4400-A288-534C8D961630}">
      <dsp:nvSpPr>
        <dsp:cNvPr id="0" name=""/>
        <dsp:cNvSpPr/>
      </dsp:nvSpPr>
      <dsp:spPr>
        <a:xfrm>
          <a:off x="1299429" y="2054192"/>
          <a:ext cx="3542861" cy="148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</a:rPr>
            <a:t>«Единое технологическое ядро»</a:t>
          </a:r>
        </a:p>
      </dsp:txBody>
      <dsp:txXfrm>
        <a:off x="1299429" y="2054192"/>
        <a:ext cx="3542861" cy="148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E3476-8E6B-4DBA-93AD-B5AC007F08BE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2F59-E3DC-45A5-8225-F4FBFFD79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1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E20F881-20B2-40E2-9E38-B3BC815E9DA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G0" fmla="*/ 8251 1 2"/>
              <a:gd name="G1" fmla="*/ 1266 1 2"/>
              <a:gd name="G2" fmla="+- 1266 0 0"/>
              <a:gd name="G3" fmla="+- 825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1" y="0"/>
                </a:lnTo>
                <a:lnTo>
                  <a:pt x="8251" y="1266"/>
                </a:lnTo>
                <a:lnTo>
                  <a:pt x="0" y="126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5BBA04E-2630-4FBC-9D91-847893C5B979}" type="slidenum">
              <a:rPr lang="ru-RU" altLang="ru-RU" sz="1200" smtClean="0">
                <a:latin typeface="+mn-lt" charset="0"/>
                <a:cs typeface="+mn-ea" charset="0"/>
              </a:rPr>
              <a:pPr algn="r"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6</a:t>
            </a:fld>
            <a:endParaRPr lang="ru-RU" altLang="ru-RU" sz="1200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8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7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9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31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0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1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2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7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3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9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4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8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8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54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7-9-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10" y="1928802"/>
            <a:ext cx="5958421" cy="4429132"/>
          </a:xfrm>
        </p:spPr>
      </p:pic>
      <p:pic>
        <p:nvPicPr>
          <p:cNvPr id="10" name="Содержимое 9" descr="Скриншот 27.11.2016 047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476475" y="285728"/>
            <a:ext cx="6858047" cy="1214446"/>
          </a:xfrm>
        </p:spPr>
      </p:pic>
      <p:sp>
        <p:nvSpPr>
          <p:cNvPr id="12" name="Прямоугольник 11"/>
          <p:cNvSpPr/>
          <p:nvPr/>
        </p:nvSpPr>
        <p:spPr>
          <a:xfrm>
            <a:off x="6477003" y="1928802"/>
            <a:ext cx="5429288" cy="4429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ТЕХНОЛОГИЧЕСКОЕ ОБРАЗОВАНИЕ </a:t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В ПОСТИНДУСТРИАЛЬНОМ ОБЩЕСТВЕ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Чистякова С.Н.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/>
          <a:lstStyle/>
          <a:p>
            <a:pPr algn="ctr"/>
            <a:r>
              <a:rPr lang="ru-RU" b="1" dirty="0"/>
              <a:t>Баланс интересов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4644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4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/>
          <a:lstStyle/>
          <a:p>
            <a:pPr algn="ctr"/>
            <a:r>
              <a:rPr lang="ru-RU" b="1" dirty="0"/>
              <a:t>Баланс интересов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792159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2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/>
          <a:lstStyle/>
          <a:p>
            <a:pPr algn="ctr"/>
            <a:r>
              <a:rPr lang="ru-RU" b="1" dirty="0"/>
              <a:t>Баланс интересов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944097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0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/>
          <a:lstStyle/>
          <a:p>
            <a:pPr algn="ctr"/>
            <a:r>
              <a:rPr lang="ru-RU" b="1" dirty="0"/>
              <a:t>Баланс интересов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4365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5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/>
          <a:lstStyle/>
          <a:p>
            <a:pPr algn="ctr"/>
            <a:r>
              <a:rPr lang="ru-RU" b="1" dirty="0"/>
              <a:t>Баланс интересов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706494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/>
          <a:lstStyle/>
          <a:p>
            <a:pPr algn="ctr"/>
            <a:r>
              <a:rPr lang="ru-RU" b="1" dirty="0"/>
              <a:t>Концепция технологического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13166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2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762001" y="3429000"/>
            <a:ext cx="4000500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Предмет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Технология</a:t>
            </a:r>
            <a:endParaRPr lang="ru-RU" sz="4400" b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380961" y="357166"/>
            <a:ext cx="7143751" cy="2928958"/>
          </a:xfrm>
          <a:prstGeom prst="wedgeRectCallout">
            <a:avLst>
              <a:gd name="adj1" fmla="val -14124"/>
              <a:gd name="adj2" fmla="val 97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Общеобразовательный предмет </a:t>
            </a:r>
            <a:r>
              <a:rPr lang="ru-RU" sz="2000" dirty="0" smtClean="0"/>
              <a:t>(изучаемый всеми школьниками, начиная с 1 по 11 класс, и обеспечивающий общеобразовательное понимание обучающимися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техники и технологии, знакомство с миром профессий и труда, овладение </a:t>
            </a:r>
            <a:r>
              <a:rPr lang="ru-RU" sz="2000" dirty="0" err="1" smtClean="0"/>
              <a:t>метапредметными</a:t>
            </a:r>
            <a:r>
              <a:rPr lang="ru-RU" sz="2000" dirty="0" smtClean="0"/>
              <a:t> результатами образования на примере предметно-практической деятельности)</a:t>
            </a:r>
            <a:endParaRPr lang="ru-RU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F97F2-B87A-493B-A36A-EEE395D27678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715251" y="4143380"/>
            <a:ext cx="4191000" cy="2428892"/>
          </a:xfrm>
          <a:prstGeom prst="wedgeRectCallout">
            <a:avLst>
              <a:gd name="adj1" fmla="val -123109"/>
              <a:gd name="adj2" fmla="val -420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Социальная и производственно-технологическая практика обучающихся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810500" y="357189"/>
            <a:ext cx="4108451" cy="3714754"/>
          </a:xfrm>
          <a:prstGeom prst="wedgeRectCallout">
            <a:avLst>
              <a:gd name="adj1" fmla="val -123691"/>
              <a:gd name="adj2" fmla="val 57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Профильный предмет </a:t>
            </a:r>
            <a:r>
              <a:rPr lang="ru-RU" sz="2000" dirty="0" smtClean="0"/>
              <a:t>(для разных профилей обучения в 10-11-х классах школы, определяющий изучение тех технологий и технических систем, которые свойственны выбранной сфере профессиональной деятельности)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61" y="1711841"/>
            <a:ext cx="10953827" cy="458263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в содержании образования выступает в качестве основного интеграционного механизма, позволяющего в процессе предметно-практической и проектно-технологической деятельности синтезировать </a:t>
            </a:r>
            <a:r>
              <a:rPr lang="ru-RU" sz="2800" dirty="0" err="1" smtClean="0"/>
              <a:t>естественно-научные</a:t>
            </a:r>
            <a:r>
              <a:rPr lang="ru-RU" sz="2800" dirty="0" smtClean="0"/>
              <a:t>, научно-технические, технологические, предпринимательские и гуманитарные знания, раскрывает способы их применения в различных областях деятельности человека и обеспечивает прагматическую (прикладную) направленность общего образования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61" y="285728"/>
            <a:ext cx="11144328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 Технология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791" y="2615609"/>
            <a:ext cx="10940497" cy="398721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smtClean="0"/>
              <a:t>в способности понимать, применять, контролировать, совершенствовать и оценивать технологии в процессе преобразовательной деятельности; </a:t>
            </a:r>
          </a:p>
          <a:p>
            <a:r>
              <a:rPr lang="ru-RU" sz="2400" b="1" dirty="0" smtClean="0"/>
              <a:t>• в овладении универсальными технологиями деятельности, такими как проектирование, исследование, управление; </a:t>
            </a:r>
          </a:p>
          <a:p>
            <a:r>
              <a:rPr lang="ru-RU" sz="2400" b="1" dirty="0" smtClean="0"/>
              <a:t>• в умении разрешать противоречия и выявлять проблемы в своей практической деятельности с помощью адекватно выбранных и грамотно применяемых технологий; </a:t>
            </a:r>
          </a:p>
          <a:p>
            <a:r>
              <a:rPr lang="ru-RU" sz="2400" b="1" dirty="0" smtClean="0"/>
              <a:t>• в стремлении к нестандартному способу действия и создания нового продукта, нового способа действия, нового средства воздействия на предмет труда и </a:t>
            </a:r>
            <a:r>
              <a:rPr lang="ru-RU" sz="2400" b="1" dirty="0" err="1" smtClean="0"/>
              <a:t>т.п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61" y="285728"/>
            <a:ext cx="11144328" cy="214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Концептуальным основанием предметной области «Технология» можно считать обеспечение необходимого для устойчивого развития общества, национальной экономики и производства уровня развития технологической культуры личности, которая проявляется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791" y="2615609"/>
            <a:ext cx="10940497" cy="358317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 smtClean="0"/>
              <a:t>• в осознанном выборе профессии путем перебора различных профессиональных проб в процессе обучения; 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в желании и умении трудиться, совершенствоваться, овладевая новыми знаниями, умениями, компетенциями в процессе практической деятельности; </a:t>
            </a:r>
          </a:p>
          <a:p>
            <a:r>
              <a:rPr lang="ru-RU" sz="2400" b="1" dirty="0" smtClean="0"/>
              <a:t>• в мобильности, способности адаптироваться к меняющимся условиям в ситуации неопределенности, обучаться и самообучаться в течение всей жизни. 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61" y="285728"/>
            <a:ext cx="11144328" cy="214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Концептуальным основанием предметной области «Технология» можно считать обеспечение необходимого для устойчивого развития общества, национальной экономики и производства уровня развития технологической культуры личности, которая проявляется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141412" y="834886"/>
            <a:ext cx="2186609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800 000 инженеров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988505" y="1892970"/>
            <a:ext cx="2679032" cy="1187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25 000 000 </a:t>
            </a:r>
            <a:r>
              <a:rPr lang="ru-RU" sz="2000" b="1" dirty="0">
                <a:solidFill>
                  <a:schemeClr val="bg1"/>
                </a:solidFill>
              </a:rPr>
              <a:t>высоко… работников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112169" y="3223769"/>
            <a:ext cx="3577389" cy="125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Технологическая культура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(грамотность)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8485" y="834886"/>
            <a:ext cx="5887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ПРОБЛЕМЫ И РЕАЛЬНОСТИ</a:t>
            </a:r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7716253" y="2420970"/>
            <a:ext cx="3304674" cy="802799"/>
          </a:xfrm>
          <a:prstGeom prst="flowChartPunchedCar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«РАЗРЫВЫ» в системе подготовки</a:t>
            </a:r>
          </a:p>
        </p:txBody>
      </p:sp>
      <p:sp>
        <p:nvSpPr>
          <p:cNvPr id="12" name="Блок-схема: карточка 11"/>
          <p:cNvSpPr/>
          <p:nvPr/>
        </p:nvSpPr>
        <p:spPr>
          <a:xfrm>
            <a:off x="7716253" y="3448011"/>
            <a:ext cx="3304674" cy="802799"/>
          </a:xfrm>
          <a:prstGeom prst="flowChartPunchedCar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НЕХВАТКА учителей</a:t>
            </a:r>
          </a:p>
        </p:txBody>
      </p:sp>
      <p:sp>
        <p:nvSpPr>
          <p:cNvPr id="13" name="Блок-схема: карточка 12"/>
          <p:cNvSpPr/>
          <p:nvPr/>
        </p:nvSpPr>
        <p:spPr>
          <a:xfrm>
            <a:off x="7716253" y="4537136"/>
            <a:ext cx="3304674" cy="802799"/>
          </a:xfrm>
          <a:prstGeom prst="flowChartPunchedCar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НЕДООСНАЩЕННОСТЬ</a:t>
            </a:r>
          </a:p>
        </p:txBody>
      </p:sp>
      <p:sp>
        <p:nvSpPr>
          <p:cNvPr id="14" name="Блок-схема: карточка 13"/>
          <p:cNvSpPr/>
          <p:nvPr/>
        </p:nvSpPr>
        <p:spPr>
          <a:xfrm>
            <a:off x="7716253" y="5626261"/>
            <a:ext cx="3304674" cy="802799"/>
          </a:xfrm>
          <a:prstGeom prst="flowChartPunchedCar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ОТСУТСТВИЕ ВНИМАНИЯ...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9749" y="5228731"/>
            <a:ext cx="5887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ТЕХНОЛОГИЧЕСКОГО</a:t>
            </a:r>
          </a:p>
          <a:p>
            <a:r>
              <a:rPr lang="ru-RU" sz="3600" b="1" dirty="0"/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2100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6712" y="285728"/>
            <a:ext cx="10858576" cy="15001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ТЕХНОЛОГИЯ - совокупность учебных предметов и модулей, обеспечивающих  достижение планируемых личностных, </a:t>
            </a:r>
            <a:r>
              <a:rPr lang="ru-RU" sz="2800" b="1" dirty="0" err="1" smtClean="0"/>
              <a:t>метапредметных</a:t>
            </a:r>
            <a:r>
              <a:rPr lang="ru-RU" sz="2800" b="1" dirty="0" smtClean="0"/>
              <a:t> и предметных результатов 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14" y="2349795"/>
            <a:ext cx="4762533" cy="42939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i="1" dirty="0" smtClean="0"/>
              <a:t>Учебные предметы </a:t>
            </a:r>
            <a:r>
              <a:rPr lang="ru-RU" sz="2400" dirty="0" smtClean="0"/>
              <a:t>являются базовой (центральной) частью технологической подготовки обучающихся и направлены на реализацию основного содержания обучения технологии на общеобразовательном и профильном уровнях, уровне производственно-технологической практики</a:t>
            </a:r>
            <a:endParaRPr lang="ru-RU" sz="22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6286501" y="2317898"/>
            <a:ext cx="5143536" cy="4325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i="1" dirty="0" smtClean="0"/>
              <a:t>Модули </a:t>
            </a:r>
            <a:r>
              <a:rPr lang="ru-RU" sz="2400" dirty="0" smtClean="0"/>
              <a:t>представляют собой содержательно и организационно завершенные направления, разделы технологической подготовки, выполняющие роль сквозных содержательных линий либо вариативных частей содержания обучения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917009" y="2035694"/>
            <a:ext cx="642942" cy="211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8382016" y="2024232"/>
            <a:ext cx="571504" cy="211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6712" y="285728"/>
            <a:ext cx="10858576" cy="1170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Предметы                                                   Модули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14" y="1998921"/>
            <a:ext cx="4762533" cy="46447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dirty="0" smtClean="0"/>
              <a:t>«Технология» как общеобразовательный предмет, «Черчение и техническое конструирование», </a:t>
            </a:r>
          </a:p>
          <a:p>
            <a:r>
              <a:rPr lang="ru-RU" sz="2400" dirty="0" smtClean="0"/>
              <a:t>«Введение в профессиональную деятельность» как профильный технологический предмет (по профилю обучения в 10-11-х классах), </a:t>
            </a:r>
          </a:p>
          <a:p>
            <a:r>
              <a:rPr lang="ru-RU" sz="2400" dirty="0" smtClean="0"/>
              <a:t>«Технологическая практика» (с 7-го по 10-й классы). </a:t>
            </a:r>
          </a:p>
          <a:p>
            <a:endParaRPr lang="ru-RU" sz="22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6286501" y="2126512"/>
            <a:ext cx="5143536" cy="45171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dirty="0" smtClean="0"/>
              <a:t>− Научно-техническая информация и технологическая документация; </a:t>
            </a:r>
          </a:p>
          <a:p>
            <a:r>
              <a:rPr lang="ru-RU" sz="2000" b="1" dirty="0" smtClean="0"/>
              <a:t>− Технологические процессы и системы; </a:t>
            </a:r>
          </a:p>
          <a:p>
            <a:r>
              <a:rPr lang="ru-RU" sz="2000" b="1" dirty="0" smtClean="0"/>
              <a:t>− Исследование материалов и структур; </a:t>
            </a:r>
          </a:p>
          <a:p>
            <a:r>
              <a:rPr lang="ru-RU" sz="2000" b="1" dirty="0" smtClean="0"/>
              <a:t>− Моделирование и конструирование; </a:t>
            </a:r>
          </a:p>
          <a:p>
            <a:r>
              <a:rPr lang="ru-RU" sz="2000" b="1" dirty="0" smtClean="0"/>
              <a:t>− Методы решения конструкторских и изобретательских задач; </a:t>
            </a:r>
          </a:p>
          <a:p>
            <a:r>
              <a:rPr lang="ru-RU" sz="2000" b="1" dirty="0" smtClean="0"/>
              <a:t>− Высокие технологии; </a:t>
            </a:r>
          </a:p>
          <a:p>
            <a:r>
              <a:rPr lang="ru-RU" sz="2000" b="1" dirty="0" smtClean="0"/>
              <a:t>− Управление и контроль за технологиями; </a:t>
            </a:r>
          </a:p>
          <a:p>
            <a:r>
              <a:rPr lang="ru-RU" sz="2000" b="1" dirty="0" smtClean="0"/>
              <a:t>− Проектирование и выполнение проектов. </a:t>
            </a:r>
          </a:p>
          <a:p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895744" y="1706086"/>
            <a:ext cx="642942" cy="211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8382016" y="1758419"/>
            <a:ext cx="571504" cy="211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791" y="1860698"/>
            <a:ext cx="10940497" cy="474212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возможна при наполняемости групп (бригад) от 7 до 10 человек, что связано с обеспечением безопасности и доступа каждого обучающегося к рабочему месту оборудованию при выполнении соответствующих практических, учебно-производственных работ;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класс  делится на 3 группы (бригады), которые участвуют в технологической практике по утвержденному графику (сменяя друг друга), либо направляются в разные базовые организации;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со всеми базовыми организациями для прохождения технологической практики школьников заключаются договора о сотрудничестве (социальном партнерстве).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61" y="285728"/>
            <a:ext cx="11144328" cy="1394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Организация технологической практики на производстве, коммерческих организациях, стажерских площадках и полигонах, технопарках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791" y="1860698"/>
            <a:ext cx="10940497" cy="474212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 smtClean="0"/>
              <a:t>• производства и т.н. индустриальных технологий – инженерно-технологический профиль (направление); </a:t>
            </a:r>
          </a:p>
          <a:p>
            <a:r>
              <a:rPr lang="ru-RU" sz="2400" b="1" dirty="0" smtClean="0"/>
              <a:t>• технологий сельского хозяйства и агрономии – </a:t>
            </a:r>
            <a:r>
              <a:rPr lang="ru-RU" sz="2400" b="1" dirty="0" err="1" smtClean="0"/>
              <a:t>агротехнологический</a:t>
            </a:r>
            <a:r>
              <a:rPr lang="ru-RU" sz="2400" b="1" dirty="0" smtClean="0"/>
              <a:t> профиль (направление); 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технологий сферы услуг и сервиса – </a:t>
            </a:r>
            <a:r>
              <a:rPr lang="ru-RU" sz="2400" b="1" dirty="0" err="1" smtClean="0"/>
              <a:t>сервис-технологический</a:t>
            </a:r>
            <a:r>
              <a:rPr lang="ru-RU" sz="2400" b="1" dirty="0" smtClean="0"/>
              <a:t> профиль (направление); </a:t>
            </a:r>
          </a:p>
          <a:p>
            <a:r>
              <a:rPr lang="ru-RU" sz="2400" b="1" dirty="0" smtClean="0"/>
              <a:t>• информационные и </a:t>
            </a:r>
            <a:r>
              <a:rPr lang="ru-RU" sz="2400" b="1" dirty="0" err="1" smtClean="0"/>
              <a:t>мультимедийные</a:t>
            </a:r>
            <a:r>
              <a:rPr lang="ru-RU" sz="2400" b="1" dirty="0" smtClean="0"/>
              <a:t> технологии, в т.ч. цифровые технологии – информационно-технологический профиль; </a:t>
            </a:r>
          </a:p>
          <a:p>
            <a:r>
              <a:rPr lang="ru-RU" sz="2400" b="1" dirty="0" smtClean="0"/>
              <a:t>• </a:t>
            </a:r>
            <a:r>
              <a:rPr lang="ru-RU" sz="2400" b="1" dirty="0" err="1" smtClean="0"/>
              <a:t>нанотехнологии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наноматериалы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нанотехнологический</a:t>
            </a:r>
            <a:r>
              <a:rPr lang="ru-RU" sz="2400" b="1" dirty="0" smtClean="0"/>
              <a:t> профиль.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61" y="285728"/>
            <a:ext cx="11144328" cy="1394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5 приоритетных направлений технологической подготовки школьников, ориентированных на изучение: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27.11.2016 0331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16000" contrast="15000"/>
          </a:blip>
          <a:stretch>
            <a:fillRect/>
          </a:stretch>
        </p:blipFill>
        <p:spPr>
          <a:xfrm>
            <a:off x="571461" y="285728"/>
            <a:ext cx="11334829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0923" y="137955"/>
            <a:ext cx="4646611" cy="62292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Технология - 2035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030148" y="5486400"/>
            <a:ext cx="10726564" cy="16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710505">
            <a:off x="844348" y="1702963"/>
            <a:ext cx="6563948" cy="203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740657">
            <a:off x="1085792" y="1369368"/>
            <a:ext cx="5150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Технологическое развитие общества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0147" y="4766164"/>
            <a:ext cx="4937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Развитие технологической культуры личности </a:t>
            </a:r>
            <a:r>
              <a:rPr lang="en-US" sz="2400" b="1" dirty="0"/>
              <a:t>[</a:t>
            </a:r>
            <a:r>
              <a:rPr lang="ru-RU" sz="2400" b="1" dirty="0"/>
              <a:t>цель Т.О.</a:t>
            </a:r>
            <a:r>
              <a:rPr lang="en-US" sz="2400" b="1" dirty="0"/>
              <a:t>]</a:t>
            </a:r>
            <a:endParaRPr lang="ru-RU" sz="24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927578" y="1026954"/>
            <a:ext cx="10680044" cy="4232522"/>
            <a:chOff x="927578" y="1026954"/>
            <a:chExt cx="10680044" cy="4232522"/>
          </a:xfrm>
        </p:grpSpPr>
        <p:sp>
          <p:nvSpPr>
            <p:cNvPr id="14" name="Фигура, имеющая форму буквы L 13"/>
            <p:cNvSpPr/>
            <p:nvPr/>
          </p:nvSpPr>
          <p:spPr>
            <a:xfrm rot="5400000">
              <a:off x="1421096" y="2562904"/>
              <a:ext cx="1486550" cy="247358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172953" y="3301974"/>
              <a:ext cx="2233167" cy="1957502"/>
            </a:xfrm>
            <a:custGeom>
              <a:avLst/>
              <a:gdLst>
                <a:gd name="connsiteX0" fmla="*/ 0 w 2233167"/>
                <a:gd name="connsiteY0" fmla="*/ 0 h 1957502"/>
                <a:gd name="connsiteX1" fmla="*/ 2233167 w 2233167"/>
                <a:gd name="connsiteY1" fmla="*/ 0 h 1957502"/>
                <a:gd name="connsiteX2" fmla="*/ 2233167 w 2233167"/>
                <a:gd name="connsiteY2" fmla="*/ 1957502 h 1957502"/>
                <a:gd name="connsiteX3" fmla="*/ 0 w 2233167"/>
                <a:gd name="connsiteY3" fmla="*/ 1957502 h 1957502"/>
                <a:gd name="connsiteX4" fmla="*/ 0 w 2233167"/>
                <a:gd name="connsiteY4" fmla="*/ 0 h 19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167" h="1957502">
                  <a:moveTo>
                    <a:pt x="0" y="0"/>
                  </a:moveTo>
                  <a:lnTo>
                    <a:pt x="2233167" y="0"/>
                  </a:lnTo>
                  <a:lnTo>
                    <a:pt x="2233167" y="1957502"/>
                  </a:lnTo>
                  <a:lnTo>
                    <a:pt x="0" y="19575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kern="1200" dirty="0"/>
                <a:t>Традиционная оргкультура</a:t>
              </a: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2984769" y="2380796"/>
              <a:ext cx="421352" cy="42135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Фигура, имеющая форму буквы L 16"/>
            <p:cNvSpPr/>
            <p:nvPr/>
          </p:nvSpPr>
          <p:spPr>
            <a:xfrm rot="5400000">
              <a:off x="4154929" y="1886414"/>
              <a:ext cx="1486550" cy="247358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906787" y="2625484"/>
              <a:ext cx="2233167" cy="1957502"/>
            </a:xfrm>
            <a:custGeom>
              <a:avLst/>
              <a:gdLst>
                <a:gd name="connsiteX0" fmla="*/ 0 w 2233167"/>
                <a:gd name="connsiteY0" fmla="*/ 0 h 1957502"/>
                <a:gd name="connsiteX1" fmla="*/ 2233167 w 2233167"/>
                <a:gd name="connsiteY1" fmla="*/ 0 h 1957502"/>
                <a:gd name="connsiteX2" fmla="*/ 2233167 w 2233167"/>
                <a:gd name="connsiteY2" fmla="*/ 1957502 h 1957502"/>
                <a:gd name="connsiteX3" fmla="*/ 0 w 2233167"/>
                <a:gd name="connsiteY3" fmla="*/ 1957502 h 1957502"/>
                <a:gd name="connsiteX4" fmla="*/ 0 w 2233167"/>
                <a:gd name="connsiteY4" fmla="*/ 0 h 19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167" h="1957502">
                  <a:moveTo>
                    <a:pt x="0" y="0"/>
                  </a:moveTo>
                  <a:lnTo>
                    <a:pt x="2233167" y="0"/>
                  </a:lnTo>
                  <a:lnTo>
                    <a:pt x="2233167" y="1957502"/>
                  </a:lnTo>
                  <a:lnTo>
                    <a:pt x="0" y="19575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kern="1200" dirty="0"/>
                <a:t>Ремесленная оргкультура</a:t>
              </a: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5718603" y="1704306"/>
              <a:ext cx="421352" cy="42135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Фигура, имеющая форму буквы L 19"/>
            <p:cNvSpPr/>
            <p:nvPr/>
          </p:nvSpPr>
          <p:spPr>
            <a:xfrm rot="5400000">
              <a:off x="6888763" y="1209924"/>
              <a:ext cx="1486550" cy="247358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640621" y="1948994"/>
              <a:ext cx="2233167" cy="1957502"/>
            </a:xfrm>
            <a:custGeom>
              <a:avLst/>
              <a:gdLst>
                <a:gd name="connsiteX0" fmla="*/ 0 w 2233167"/>
                <a:gd name="connsiteY0" fmla="*/ 0 h 1957502"/>
                <a:gd name="connsiteX1" fmla="*/ 2233167 w 2233167"/>
                <a:gd name="connsiteY1" fmla="*/ 0 h 1957502"/>
                <a:gd name="connsiteX2" fmla="*/ 2233167 w 2233167"/>
                <a:gd name="connsiteY2" fmla="*/ 1957502 h 1957502"/>
                <a:gd name="connsiteX3" fmla="*/ 0 w 2233167"/>
                <a:gd name="connsiteY3" fmla="*/ 1957502 h 1957502"/>
                <a:gd name="connsiteX4" fmla="*/ 0 w 2233167"/>
                <a:gd name="connsiteY4" fmla="*/ 0 h 19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167" h="1957502">
                  <a:moveTo>
                    <a:pt x="0" y="0"/>
                  </a:moveTo>
                  <a:lnTo>
                    <a:pt x="2233167" y="0"/>
                  </a:lnTo>
                  <a:lnTo>
                    <a:pt x="2233167" y="1957502"/>
                  </a:lnTo>
                  <a:lnTo>
                    <a:pt x="0" y="19575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kern="1200" dirty="0"/>
                <a:t>Профессиональная оргкультура</a:t>
              </a: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8452436" y="1027816"/>
              <a:ext cx="421352" cy="42135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Фигура, имеющая форму буквы L 22"/>
            <p:cNvSpPr/>
            <p:nvPr/>
          </p:nvSpPr>
          <p:spPr>
            <a:xfrm rot="5400000">
              <a:off x="9622597" y="533436"/>
              <a:ext cx="1486550" cy="247358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9374455" y="1272504"/>
              <a:ext cx="2233167" cy="1957502"/>
            </a:xfrm>
            <a:custGeom>
              <a:avLst/>
              <a:gdLst>
                <a:gd name="connsiteX0" fmla="*/ 0 w 2233167"/>
                <a:gd name="connsiteY0" fmla="*/ 0 h 1957502"/>
                <a:gd name="connsiteX1" fmla="*/ 2233167 w 2233167"/>
                <a:gd name="connsiteY1" fmla="*/ 0 h 1957502"/>
                <a:gd name="connsiteX2" fmla="*/ 2233167 w 2233167"/>
                <a:gd name="connsiteY2" fmla="*/ 1957502 h 1957502"/>
                <a:gd name="connsiteX3" fmla="*/ 0 w 2233167"/>
                <a:gd name="connsiteY3" fmla="*/ 1957502 h 1957502"/>
                <a:gd name="connsiteX4" fmla="*/ 0 w 2233167"/>
                <a:gd name="connsiteY4" fmla="*/ 0 h 19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167" h="1957502">
                  <a:moveTo>
                    <a:pt x="0" y="0"/>
                  </a:moveTo>
                  <a:lnTo>
                    <a:pt x="2233167" y="0"/>
                  </a:lnTo>
                  <a:lnTo>
                    <a:pt x="2233167" y="1957502"/>
                  </a:lnTo>
                  <a:lnTo>
                    <a:pt x="0" y="19575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kern="1200" dirty="0"/>
                <a:t>Проектно-технологическая оргкультура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6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/>
              <a:t>Технологически важные качества личности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5381"/>
              </p:ext>
            </p:extLst>
          </p:nvPr>
        </p:nvGraphicFramePr>
        <p:xfrm>
          <a:off x="577516" y="1283367"/>
          <a:ext cx="10972800" cy="495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1413" y="5257802"/>
            <a:ext cx="352923" cy="35292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1141413" y="5895477"/>
            <a:ext cx="352923" cy="35292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1622673" y="5195736"/>
            <a:ext cx="400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Обучение через делание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673" y="5790250"/>
            <a:ext cx="42647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Сетевые формы организации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935" y="4758791"/>
            <a:ext cx="400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Креативность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4832" y="5418423"/>
            <a:ext cx="400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«Большие данные»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3337" y="5496868"/>
            <a:ext cx="351843" cy="35184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831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10282"/>
          </a:xfrm>
        </p:spPr>
        <p:txBody>
          <a:bodyPr/>
          <a:lstStyle/>
          <a:p>
            <a:pPr algn="ctr"/>
            <a:r>
              <a:rPr lang="ru-RU" b="1" dirty="0"/>
              <a:t>Зарубежный опыт </a:t>
            </a:r>
            <a:br>
              <a:rPr lang="ru-RU" b="1" dirty="0"/>
            </a:br>
            <a:r>
              <a:rPr lang="ru-RU" b="1" dirty="0"/>
              <a:t>технологического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28800"/>
            <a:ext cx="10216399" cy="4620126"/>
          </a:xfrm>
        </p:spPr>
        <p:txBody>
          <a:bodyPr numCol="2"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СТРАНЫ</a:t>
            </a:r>
          </a:p>
          <a:p>
            <a:pPr lvl="1"/>
            <a:r>
              <a:rPr lang="ru-RU" sz="2400" b="1" dirty="0"/>
              <a:t>Великобритания</a:t>
            </a:r>
          </a:p>
          <a:p>
            <a:pPr lvl="1"/>
            <a:r>
              <a:rPr lang="ru-RU" sz="2400" b="1" dirty="0"/>
              <a:t>Франция</a:t>
            </a:r>
          </a:p>
          <a:p>
            <a:pPr lvl="1"/>
            <a:r>
              <a:rPr lang="ru-RU" sz="2400" b="1" dirty="0"/>
              <a:t>Германия</a:t>
            </a:r>
          </a:p>
          <a:p>
            <a:pPr lvl="1"/>
            <a:r>
              <a:rPr lang="ru-RU" sz="2400" b="1" dirty="0"/>
              <a:t>США</a:t>
            </a:r>
          </a:p>
          <a:p>
            <a:pPr lvl="1"/>
            <a:r>
              <a:rPr lang="ru-RU" sz="2400" b="1" dirty="0"/>
              <a:t>Япония</a:t>
            </a:r>
          </a:p>
          <a:p>
            <a:pPr lvl="1"/>
            <a:r>
              <a:rPr lang="ru-RU" sz="2400" b="1" dirty="0"/>
              <a:t>Израиль</a:t>
            </a:r>
          </a:p>
          <a:p>
            <a:pPr lvl="1"/>
            <a:r>
              <a:rPr lang="ru-RU" sz="2400" b="1" dirty="0"/>
              <a:t>Финляндия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ПОДХОДЫ (ОРИЕНТАЦИИ)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на ремесленные навыки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на промышленное производство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на дизайн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на высокие технологии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повышение научных знаний посредством технологий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на ключевые компетенции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на инженерные концепции</a:t>
            </a:r>
          </a:p>
        </p:txBody>
      </p:sp>
    </p:spTree>
    <p:extLst>
      <p:ext uri="{BB962C8B-B14F-4D97-AF65-F5344CB8AC3E}">
        <p14:creationId xmlns:p14="http://schemas.microsoft.com/office/powerpoint/2010/main" val="26065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698835" y="1477169"/>
            <a:ext cx="4535487" cy="777875"/>
          </a:xfrm>
          <a:custGeom>
            <a:avLst/>
            <a:gdLst>
              <a:gd name="G0" fmla="*/ 12601 1 2"/>
              <a:gd name="G1" fmla="*/ 2161 1 2"/>
              <a:gd name="G2" fmla="+- 2161 0 0"/>
              <a:gd name="G3" fmla="+- 1260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2601" y="0"/>
                </a:lnTo>
                <a:lnTo>
                  <a:pt x="12601" y="2161"/>
                </a:lnTo>
                <a:lnTo>
                  <a:pt x="0" y="216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Курчатовский проект </a:t>
            </a:r>
          </a:p>
          <a:p>
            <a:pPr marL="0" indent="0" algn="just">
              <a:buClr>
                <a:srgbClr val="000000"/>
              </a:buClr>
              <a:buSzPct val="45000"/>
              <a:defRPr/>
            </a:pPr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конвергентного образования</a:t>
            </a:r>
          </a:p>
          <a:p>
            <a:pPr algn="just" eaLnBrk="1">
              <a:defRPr/>
            </a:pPr>
            <a:endParaRPr lang="ru-RU" altLang="ru-RU" sz="24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algn="just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Открытие инженерных </a:t>
            </a:r>
          </a:p>
          <a:p>
            <a:pPr marL="0" indent="0" algn="just">
              <a:buClr>
                <a:srgbClr val="000000"/>
              </a:buClr>
              <a:buSzPct val="45000"/>
              <a:defRPr/>
            </a:pPr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классов в регионах РФ</a:t>
            </a:r>
          </a:p>
          <a:p>
            <a:pPr algn="just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altLang="ru-RU" sz="24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24" y="1291433"/>
            <a:ext cx="43910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41" y="4107741"/>
            <a:ext cx="24034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0535" y="3529013"/>
            <a:ext cx="32400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</a:rPr>
              <a:t>STEM-образование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5" y="3609182"/>
            <a:ext cx="4751387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59489" y="4032251"/>
            <a:ext cx="37433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ru-RU" altLang="ru-RU">
                <a:solidFill>
                  <a:srgbClr val="000000"/>
                </a:solidFill>
              </a:rPr>
              <a:t>Челябинская область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37" y="274638"/>
            <a:ext cx="9737558" cy="1295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/>
              <a:t>«НОВОЕ» в технологической подготовке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175" y="4205288"/>
            <a:ext cx="2312565" cy="2289967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304175" y="3677906"/>
            <a:ext cx="271750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</a:rPr>
              <a:t>Фаблаб, ЦМИТ</a:t>
            </a:r>
          </a:p>
        </p:txBody>
      </p:sp>
    </p:spTree>
    <p:extLst>
      <p:ext uri="{BB962C8B-B14F-4D97-AF65-F5344CB8AC3E}">
        <p14:creationId xmlns:p14="http://schemas.microsoft.com/office/powerpoint/2010/main" val="327442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МЕТАТЕХНОЛОГИИ</a:t>
            </a:r>
            <a:br>
              <a:rPr lang="ru-RU" b="1" dirty="0"/>
            </a:br>
            <a:r>
              <a:rPr lang="ru-RU" sz="3200" b="1" dirty="0"/>
              <a:t>(универсальные технологии деятельности)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462100"/>
              </p:ext>
            </p:extLst>
          </p:nvPr>
        </p:nvGraphicFramePr>
        <p:xfrm>
          <a:off x="1767056" y="2024897"/>
          <a:ext cx="6911724" cy="434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0632" y="4918700"/>
            <a:ext cx="3186779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Конструирование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Основы программирования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ТРИЗ, 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2294" y="2390273"/>
            <a:ext cx="3315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Метапредметность технознания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726" y="2390273"/>
            <a:ext cx="2582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FFFF00"/>
                </a:solidFill>
              </a:rPr>
              <a:t>Интегративность</a:t>
            </a:r>
          </a:p>
          <a:p>
            <a:r>
              <a:rPr lang="ru-RU" sz="2200" dirty="0">
                <a:solidFill>
                  <a:srgbClr val="FFFF00"/>
                </a:solidFill>
              </a:rPr>
              <a:t>Конвергентность науки 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6438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/>
          <a:lstStyle/>
          <a:p>
            <a:pPr algn="ctr"/>
            <a:r>
              <a:rPr lang="ru-RU" b="1" dirty="0"/>
              <a:t>Баланс интересов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145619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6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/>
          <a:lstStyle/>
          <a:p>
            <a:pPr algn="ctr"/>
            <a:r>
              <a:rPr lang="ru-RU" b="1" dirty="0"/>
              <a:t>Баланс интересов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01991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2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398</TotalTime>
  <Words>793</Words>
  <Application>Microsoft Office PowerPoint</Application>
  <PresentationFormat>Широкоэкранный</PresentationFormat>
  <Paragraphs>150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Microsoft YaHei</vt:lpstr>
      <vt:lpstr>Arial</vt:lpstr>
      <vt:lpstr>Calibri</vt:lpstr>
      <vt:lpstr>Tahoma</vt:lpstr>
      <vt:lpstr>Times New Roman</vt:lpstr>
      <vt:lpstr>Trebuchet MS</vt:lpstr>
      <vt:lpstr>Tw Cen MT</vt:lpstr>
      <vt:lpstr>Wingdings</vt:lpstr>
      <vt:lpstr>Контур</vt:lpstr>
      <vt:lpstr>Презентация PowerPoint</vt:lpstr>
      <vt:lpstr>Презентация PowerPoint</vt:lpstr>
      <vt:lpstr>Технология - 2035</vt:lpstr>
      <vt:lpstr>Технологически важные качества личности</vt:lpstr>
      <vt:lpstr>Зарубежный опыт  технологического образования</vt:lpstr>
      <vt:lpstr>«НОВОЕ» в технологической подготовке</vt:lpstr>
      <vt:lpstr>МЕТАТЕХНОЛОГИИ (универсальные технологии деятельности)</vt:lpstr>
      <vt:lpstr>Баланс интересов</vt:lpstr>
      <vt:lpstr>Баланс интересов</vt:lpstr>
      <vt:lpstr>Баланс интересов</vt:lpstr>
      <vt:lpstr>Баланс интересов</vt:lpstr>
      <vt:lpstr>Баланс интересов</vt:lpstr>
      <vt:lpstr>Баланс интересов</vt:lpstr>
      <vt:lpstr>Баланс интересов</vt:lpstr>
      <vt:lpstr>Концепция технологического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- 2035</dc:title>
  <dc:creator>Дмитрий Махотин</dc:creator>
  <cp:lastModifiedBy>k302</cp:lastModifiedBy>
  <cp:revision>72</cp:revision>
  <dcterms:created xsi:type="dcterms:W3CDTF">2016-07-04T21:12:28Z</dcterms:created>
  <dcterms:modified xsi:type="dcterms:W3CDTF">2017-03-23T08:15:22Z</dcterms:modified>
</cp:coreProperties>
</file>