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82" r:id="rId4"/>
    <p:sldId id="258" r:id="rId5"/>
    <p:sldId id="263" r:id="rId6"/>
    <p:sldId id="264" r:id="rId7"/>
    <p:sldId id="268" r:id="rId8"/>
    <p:sldId id="281" r:id="rId9"/>
    <p:sldId id="269" r:id="rId10"/>
    <p:sldId id="271" r:id="rId11"/>
    <p:sldId id="280" r:id="rId12"/>
    <p:sldId id="272" r:id="rId13"/>
    <p:sldId id="284" r:id="rId14"/>
    <p:sldId id="273" r:id="rId15"/>
    <p:sldId id="276" r:id="rId16"/>
    <p:sldId id="277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6" y="288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EFDE2-096E-456F-9355-5F35C9DAD928}" type="doc">
      <dgm:prSet loTypeId="urn:microsoft.com/office/officeart/2008/layout/AlternatingPictureBlocks" loCatId="picture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6A7452C-AF72-46D7-B2B6-E267B05B1F78}">
      <dgm:prSet/>
      <dgm:spPr>
        <a:ln w="50800" cmpd="sng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Федеральная </a:t>
          </a:r>
          <a:r>
            <a:rPr lang="ru-RU" dirty="0" err="1" smtClean="0"/>
            <a:t>стажировочная</a:t>
          </a:r>
          <a:r>
            <a:rPr lang="ru-RU" dirty="0" smtClean="0"/>
            <a:t> площадка  Кузбасский региональный институт повышения квалификации и переподготовки работников образования</a:t>
          </a:r>
          <a:endParaRPr lang="ru-RU" dirty="0"/>
        </a:p>
      </dgm:t>
    </dgm:pt>
    <dgm:pt modelId="{3DE25239-4FB7-48D3-B346-58B36A0DD824}" type="parTrans" cxnId="{E8E46516-EC39-4035-BE7F-BCEA705FC6B5}">
      <dgm:prSet/>
      <dgm:spPr/>
      <dgm:t>
        <a:bodyPr/>
        <a:lstStyle/>
        <a:p>
          <a:endParaRPr lang="ru-RU"/>
        </a:p>
      </dgm:t>
    </dgm:pt>
    <dgm:pt modelId="{68FF795B-400F-4340-8F92-7B9E74E11BB5}" type="sibTrans" cxnId="{E8E46516-EC39-4035-BE7F-BCEA705FC6B5}">
      <dgm:prSet/>
      <dgm:spPr/>
      <dgm:t>
        <a:bodyPr/>
        <a:lstStyle/>
        <a:p>
          <a:endParaRPr lang="ru-RU"/>
        </a:p>
      </dgm:t>
    </dgm:pt>
    <dgm:pt modelId="{D2B8476E-90E0-4E07-9041-ACB85CF7C730}">
      <dgm:prSet/>
      <dgm:spPr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Базовые образовательные организации:</a:t>
          </a:r>
          <a:endParaRPr lang="ru-RU" dirty="0"/>
        </a:p>
      </dgm:t>
    </dgm:pt>
    <dgm:pt modelId="{93FD23C6-4570-4274-8F16-32DEF7CCE02F}" type="parTrans" cxnId="{57A2B39B-D4ED-494D-8889-A90258759D6E}">
      <dgm:prSet/>
      <dgm:spPr/>
      <dgm:t>
        <a:bodyPr/>
        <a:lstStyle/>
        <a:p>
          <a:endParaRPr lang="ru-RU"/>
        </a:p>
      </dgm:t>
    </dgm:pt>
    <dgm:pt modelId="{65BDB526-060A-47D8-AFCE-EAEEFCC46C7F}" type="sibTrans" cxnId="{57A2B39B-D4ED-494D-8889-A90258759D6E}">
      <dgm:prSet/>
      <dgm:spPr/>
      <dgm:t>
        <a:bodyPr/>
        <a:lstStyle/>
        <a:p>
          <a:endParaRPr lang="ru-RU"/>
        </a:p>
      </dgm:t>
    </dgm:pt>
    <dgm:pt modelId="{9DAAD9AA-90F7-48AB-B87A-D79C878394EE}">
      <dgm:prSet/>
      <dgm:spPr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МАОУ «Гимназия № 42» г. Кемерово</a:t>
          </a:r>
          <a:endParaRPr lang="ru-RU" dirty="0"/>
        </a:p>
      </dgm:t>
    </dgm:pt>
    <dgm:pt modelId="{6F63FAFC-ABC7-4F2B-8B01-BB29ED60929E}" type="parTrans" cxnId="{2FFB1820-3567-4DF9-AE93-80DD34AAECD6}">
      <dgm:prSet/>
      <dgm:spPr/>
      <dgm:t>
        <a:bodyPr/>
        <a:lstStyle/>
        <a:p>
          <a:endParaRPr lang="ru-RU"/>
        </a:p>
      </dgm:t>
    </dgm:pt>
    <dgm:pt modelId="{272EEDF8-197F-4BB9-BF89-D7CDD6CC3DEA}" type="sibTrans" cxnId="{2FFB1820-3567-4DF9-AE93-80DD34AAECD6}">
      <dgm:prSet/>
      <dgm:spPr/>
      <dgm:t>
        <a:bodyPr/>
        <a:lstStyle/>
        <a:p>
          <a:endParaRPr lang="ru-RU"/>
        </a:p>
      </dgm:t>
    </dgm:pt>
    <dgm:pt modelId="{91CA81D4-5D8D-44BB-A04F-36BCD7450768}">
      <dgm:prSet/>
      <dgm:spPr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МАОУ «Средняя общеобразовательная школа №14» г. Кемерово</a:t>
          </a:r>
          <a:endParaRPr lang="ru-RU" dirty="0"/>
        </a:p>
      </dgm:t>
    </dgm:pt>
    <dgm:pt modelId="{2E65B276-1B6E-4DDB-BDF6-B8CCFC4FE25F}" type="parTrans" cxnId="{4F0F6E82-3349-47BC-B4A1-E2E1BAFD1559}">
      <dgm:prSet/>
      <dgm:spPr/>
      <dgm:t>
        <a:bodyPr/>
        <a:lstStyle/>
        <a:p>
          <a:endParaRPr lang="ru-RU"/>
        </a:p>
      </dgm:t>
    </dgm:pt>
    <dgm:pt modelId="{834F0B5B-C4A5-4D9D-A560-32A31B0EFCD2}" type="sibTrans" cxnId="{4F0F6E82-3349-47BC-B4A1-E2E1BAFD1559}">
      <dgm:prSet/>
      <dgm:spPr/>
      <dgm:t>
        <a:bodyPr/>
        <a:lstStyle/>
        <a:p>
          <a:endParaRPr lang="ru-RU"/>
        </a:p>
      </dgm:t>
    </dgm:pt>
    <dgm:pt modelId="{64A35792-9CF4-4D3D-B415-F604E9BD2C85}">
      <dgm:prSet/>
      <dgm:spPr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МБНОУ «Гимназия № 44» Новокузнецкого городского округа</a:t>
          </a:r>
          <a:endParaRPr lang="ru-RU" dirty="0"/>
        </a:p>
      </dgm:t>
    </dgm:pt>
    <dgm:pt modelId="{81C557F3-31E6-4394-AF07-D84787C880BE}" type="parTrans" cxnId="{A3752548-C654-432E-8AC5-AE6C81252457}">
      <dgm:prSet/>
      <dgm:spPr/>
      <dgm:t>
        <a:bodyPr/>
        <a:lstStyle/>
        <a:p>
          <a:endParaRPr lang="ru-RU"/>
        </a:p>
      </dgm:t>
    </dgm:pt>
    <dgm:pt modelId="{4E6E466C-7DBF-48C6-919E-6ED773C82853}" type="sibTrans" cxnId="{A3752548-C654-432E-8AC5-AE6C81252457}">
      <dgm:prSet/>
      <dgm:spPr/>
      <dgm:t>
        <a:bodyPr/>
        <a:lstStyle/>
        <a:p>
          <a:endParaRPr lang="ru-RU"/>
        </a:p>
      </dgm:t>
    </dgm:pt>
    <dgm:pt modelId="{0804D661-3F8C-4DD8-B845-701D3ADE0459}">
      <dgm:prSet/>
      <dgm:spPr>
        <a:ln w="34925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МАОУ Гимназия города Юрги» Юргинского городского округа</a:t>
          </a:r>
          <a:endParaRPr lang="ru-RU" dirty="0"/>
        </a:p>
      </dgm:t>
    </dgm:pt>
    <dgm:pt modelId="{CC126BED-DB29-4E53-AC93-BE390D9B2873}" type="parTrans" cxnId="{B7B099BD-B2E8-4F92-9028-FF43418F17B6}">
      <dgm:prSet/>
      <dgm:spPr/>
      <dgm:t>
        <a:bodyPr/>
        <a:lstStyle/>
        <a:p>
          <a:endParaRPr lang="ru-RU"/>
        </a:p>
      </dgm:t>
    </dgm:pt>
    <dgm:pt modelId="{E68AAEAC-DF02-43C7-B8A5-8BE0F803F8A9}" type="sibTrans" cxnId="{B7B099BD-B2E8-4F92-9028-FF43418F17B6}">
      <dgm:prSet/>
      <dgm:spPr/>
      <dgm:t>
        <a:bodyPr/>
        <a:lstStyle/>
        <a:p>
          <a:endParaRPr lang="ru-RU"/>
        </a:p>
      </dgm:t>
    </dgm:pt>
    <dgm:pt modelId="{8E71609D-2A6C-4A1E-9CE2-6F22D01AE936}" type="pres">
      <dgm:prSet presAssocID="{B68EFDE2-096E-456F-9355-5F35C9DAD9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CD3042-07AC-481B-AAD6-4247310001F4}" type="pres">
      <dgm:prSet presAssocID="{D6A7452C-AF72-46D7-B2B6-E267B05B1F78}" presName="comp" presStyleCnt="0"/>
      <dgm:spPr/>
    </dgm:pt>
    <dgm:pt modelId="{485AF772-CE51-47A8-99A1-4766246B6956}" type="pres">
      <dgm:prSet presAssocID="{D6A7452C-AF72-46D7-B2B6-E267B05B1F78}" presName="rect2" presStyleLbl="node1" presStyleIdx="0" presStyleCnt="2" custScaleX="117813" custLinFactNeighborX="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4F2D-0D1C-4751-B65C-CD3C65A8EDD8}" type="pres">
      <dgm:prSet presAssocID="{D6A7452C-AF72-46D7-B2B6-E267B05B1F78}" presName="rect1" presStyleLbl="lnNode1" presStyleIdx="0" presStyleCnt="2" custScaleX="100986" custLinFactNeighborX="-13511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4925">
          <a:solidFill>
            <a:schemeClr val="accent5">
              <a:lumMod val="50000"/>
            </a:schemeClr>
          </a:solidFill>
        </a:ln>
        <a:scene3d>
          <a:camera prst="orthographicFront"/>
          <a:lightRig rig="chilly" dir="t"/>
        </a:scene3d>
        <a:sp3d prstMaterial="translucentPowder">
          <a:bevelT w="127000" h="25400" prst="artDeco"/>
        </a:sp3d>
      </dgm:spPr>
      <dgm:t>
        <a:bodyPr/>
        <a:lstStyle/>
        <a:p>
          <a:endParaRPr lang="ru-RU"/>
        </a:p>
      </dgm:t>
    </dgm:pt>
    <dgm:pt modelId="{A43EC553-664E-49EF-A5C0-0A38000AB471}" type="pres">
      <dgm:prSet presAssocID="{68FF795B-400F-4340-8F92-7B9E74E11BB5}" presName="sibTrans" presStyleCnt="0"/>
      <dgm:spPr/>
    </dgm:pt>
    <dgm:pt modelId="{AC60FC9B-0351-4039-832D-21E08473169A}" type="pres">
      <dgm:prSet presAssocID="{D2B8476E-90E0-4E07-9041-ACB85CF7C730}" presName="comp" presStyleCnt="0"/>
      <dgm:spPr/>
    </dgm:pt>
    <dgm:pt modelId="{BADE01BC-A459-419D-BA1E-547F9632359E}" type="pres">
      <dgm:prSet presAssocID="{D2B8476E-90E0-4E07-9041-ACB85CF7C730}" presName="rect2" presStyleLbl="node1" presStyleIdx="1" presStyleCnt="2" custScaleX="117813" custLinFactNeighborX="-6879" custLinFactNeighborY="-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820A7-4F12-4340-9D28-0C8A14692176}" type="pres">
      <dgm:prSet presAssocID="{D2B8476E-90E0-4E07-9041-ACB85CF7C730}" presName="rect1" presStyleLbl="lnNode1" presStyleIdx="1" presStyleCnt="2" custScaleX="100986" custLinFactNeighborX="16803" custLinFactNeighborY="-1630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4925">
          <a:solidFill>
            <a:schemeClr val="accent5">
              <a:lumMod val="50000"/>
            </a:schemeClr>
          </a:solidFill>
        </a:ln>
        <a:scene3d>
          <a:camera prst="orthographicFront"/>
          <a:lightRig rig="chilly" dir="t"/>
        </a:scene3d>
        <a:sp3d prstMaterial="translucentPowder">
          <a:bevelT w="127000" h="25400" prst="artDeco"/>
        </a:sp3d>
      </dgm:spPr>
      <dgm:t>
        <a:bodyPr/>
        <a:lstStyle/>
        <a:p>
          <a:endParaRPr lang="ru-RU"/>
        </a:p>
      </dgm:t>
    </dgm:pt>
  </dgm:ptLst>
  <dgm:cxnLst>
    <dgm:cxn modelId="{BF74BB6B-CBE4-4A1D-BD91-D4B03CF3A822}" type="presOf" srcId="{0804D661-3F8C-4DD8-B845-701D3ADE0459}" destId="{BADE01BC-A459-419D-BA1E-547F9632359E}" srcOrd="0" destOrd="4" presId="urn:microsoft.com/office/officeart/2008/layout/AlternatingPictureBlocks"/>
    <dgm:cxn modelId="{57A2B39B-D4ED-494D-8889-A90258759D6E}" srcId="{B68EFDE2-096E-456F-9355-5F35C9DAD928}" destId="{D2B8476E-90E0-4E07-9041-ACB85CF7C730}" srcOrd="1" destOrd="0" parTransId="{93FD23C6-4570-4274-8F16-32DEF7CCE02F}" sibTransId="{65BDB526-060A-47D8-AFCE-EAEEFCC46C7F}"/>
    <dgm:cxn modelId="{29DF4E48-AF93-4C71-9F46-20417A5C8BCF}" type="presOf" srcId="{64A35792-9CF4-4D3D-B415-F604E9BD2C85}" destId="{BADE01BC-A459-419D-BA1E-547F9632359E}" srcOrd="0" destOrd="3" presId="urn:microsoft.com/office/officeart/2008/layout/AlternatingPictureBlocks"/>
    <dgm:cxn modelId="{6400AF55-6B90-4117-9888-0E1C98A1CB69}" type="presOf" srcId="{91CA81D4-5D8D-44BB-A04F-36BCD7450768}" destId="{BADE01BC-A459-419D-BA1E-547F9632359E}" srcOrd="0" destOrd="2" presId="urn:microsoft.com/office/officeart/2008/layout/AlternatingPictureBlocks"/>
    <dgm:cxn modelId="{2FFB1820-3567-4DF9-AE93-80DD34AAECD6}" srcId="{D2B8476E-90E0-4E07-9041-ACB85CF7C730}" destId="{9DAAD9AA-90F7-48AB-B87A-D79C878394EE}" srcOrd="0" destOrd="0" parTransId="{6F63FAFC-ABC7-4F2B-8B01-BB29ED60929E}" sibTransId="{272EEDF8-197F-4BB9-BF89-D7CDD6CC3DEA}"/>
    <dgm:cxn modelId="{72336BCD-A5AE-4722-BBA1-5CE327512FDC}" type="presOf" srcId="{D2B8476E-90E0-4E07-9041-ACB85CF7C730}" destId="{BADE01BC-A459-419D-BA1E-547F9632359E}" srcOrd="0" destOrd="0" presId="urn:microsoft.com/office/officeart/2008/layout/AlternatingPictureBlocks"/>
    <dgm:cxn modelId="{D80D12DF-EF96-40CC-B229-0FA20D399F71}" type="presOf" srcId="{B68EFDE2-096E-456F-9355-5F35C9DAD928}" destId="{8E71609D-2A6C-4A1E-9CE2-6F22D01AE936}" srcOrd="0" destOrd="0" presId="urn:microsoft.com/office/officeart/2008/layout/AlternatingPictureBlocks"/>
    <dgm:cxn modelId="{8F82254B-1172-439B-BE52-47FD8475D60D}" type="presOf" srcId="{D6A7452C-AF72-46D7-B2B6-E267B05B1F78}" destId="{485AF772-CE51-47A8-99A1-4766246B6956}" srcOrd="0" destOrd="0" presId="urn:microsoft.com/office/officeart/2008/layout/AlternatingPictureBlocks"/>
    <dgm:cxn modelId="{202EBC7E-1511-4D6E-B86D-D88A39AA19D3}" type="presOf" srcId="{9DAAD9AA-90F7-48AB-B87A-D79C878394EE}" destId="{BADE01BC-A459-419D-BA1E-547F9632359E}" srcOrd="0" destOrd="1" presId="urn:microsoft.com/office/officeart/2008/layout/AlternatingPictureBlocks"/>
    <dgm:cxn modelId="{A3752548-C654-432E-8AC5-AE6C81252457}" srcId="{D2B8476E-90E0-4E07-9041-ACB85CF7C730}" destId="{64A35792-9CF4-4D3D-B415-F604E9BD2C85}" srcOrd="2" destOrd="0" parTransId="{81C557F3-31E6-4394-AF07-D84787C880BE}" sibTransId="{4E6E466C-7DBF-48C6-919E-6ED773C82853}"/>
    <dgm:cxn modelId="{B7B099BD-B2E8-4F92-9028-FF43418F17B6}" srcId="{D2B8476E-90E0-4E07-9041-ACB85CF7C730}" destId="{0804D661-3F8C-4DD8-B845-701D3ADE0459}" srcOrd="3" destOrd="0" parTransId="{CC126BED-DB29-4E53-AC93-BE390D9B2873}" sibTransId="{E68AAEAC-DF02-43C7-B8A5-8BE0F803F8A9}"/>
    <dgm:cxn modelId="{4F0F6E82-3349-47BC-B4A1-E2E1BAFD1559}" srcId="{D2B8476E-90E0-4E07-9041-ACB85CF7C730}" destId="{91CA81D4-5D8D-44BB-A04F-36BCD7450768}" srcOrd="1" destOrd="0" parTransId="{2E65B276-1B6E-4DDB-BDF6-B8CCFC4FE25F}" sibTransId="{834F0B5B-C4A5-4D9D-A560-32A31B0EFCD2}"/>
    <dgm:cxn modelId="{E8E46516-EC39-4035-BE7F-BCEA705FC6B5}" srcId="{B68EFDE2-096E-456F-9355-5F35C9DAD928}" destId="{D6A7452C-AF72-46D7-B2B6-E267B05B1F78}" srcOrd="0" destOrd="0" parTransId="{3DE25239-4FB7-48D3-B346-58B36A0DD824}" sibTransId="{68FF795B-400F-4340-8F92-7B9E74E11BB5}"/>
    <dgm:cxn modelId="{6DBBA9E2-34A1-47D1-A4B2-2E5055D34E41}" type="presParOf" srcId="{8E71609D-2A6C-4A1E-9CE2-6F22D01AE936}" destId="{B1CD3042-07AC-481B-AAD6-4247310001F4}" srcOrd="0" destOrd="0" presId="urn:microsoft.com/office/officeart/2008/layout/AlternatingPictureBlocks"/>
    <dgm:cxn modelId="{74F7801D-4A6E-4A35-9528-8021BE55303A}" type="presParOf" srcId="{B1CD3042-07AC-481B-AAD6-4247310001F4}" destId="{485AF772-CE51-47A8-99A1-4766246B6956}" srcOrd="0" destOrd="0" presId="urn:microsoft.com/office/officeart/2008/layout/AlternatingPictureBlocks"/>
    <dgm:cxn modelId="{861341E7-1762-42F9-95CA-822658D34478}" type="presParOf" srcId="{B1CD3042-07AC-481B-AAD6-4247310001F4}" destId="{383E4F2D-0D1C-4751-B65C-CD3C65A8EDD8}" srcOrd="1" destOrd="0" presId="urn:microsoft.com/office/officeart/2008/layout/AlternatingPictureBlocks"/>
    <dgm:cxn modelId="{BF855975-12F7-4C98-8950-8599B6A6BFB6}" type="presParOf" srcId="{8E71609D-2A6C-4A1E-9CE2-6F22D01AE936}" destId="{A43EC553-664E-49EF-A5C0-0A38000AB471}" srcOrd="1" destOrd="0" presId="urn:microsoft.com/office/officeart/2008/layout/AlternatingPictureBlocks"/>
    <dgm:cxn modelId="{785F6581-D7F3-42BF-AA1A-B38413342FA0}" type="presParOf" srcId="{8E71609D-2A6C-4A1E-9CE2-6F22D01AE936}" destId="{AC60FC9B-0351-4039-832D-21E08473169A}" srcOrd="2" destOrd="0" presId="urn:microsoft.com/office/officeart/2008/layout/AlternatingPictureBlocks"/>
    <dgm:cxn modelId="{1F58B559-9156-4BA4-9E80-2783F20D543D}" type="presParOf" srcId="{AC60FC9B-0351-4039-832D-21E08473169A}" destId="{BADE01BC-A459-419D-BA1E-547F9632359E}" srcOrd="0" destOrd="0" presId="urn:microsoft.com/office/officeart/2008/layout/AlternatingPictureBlocks"/>
    <dgm:cxn modelId="{473091A3-9860-4B3E-B042-9F09727B4D64}" type="presParOf" srcId="{AC60FC9B-0351-4039-832D-21E08473169A}" destId="{D52820A7-4F12-4340-9D28-0C8A1469217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1" qsCatId="3D" csTypeId="urn:microsoft.com/office/officeart/2005/8/colors/accent3_1" csCatId="accent3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8E952EA-29C2-4C5B-B4F5-DA44194C2FD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ru-RU" sz="2700" dirty="0"/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C20F4319-5154-46C1-BE0B-2F4AD8DD420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Создано региональное отделение Всероссийской ассоциации учителей географии, объединяющее 86 педагогов</a:t>
          </a:r>
          <a:endParaRPr lang="ru-RU" sz="24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6D7D4-D65C-482C-8633-5F05B827FF40}" type="parTrans" cxnId="{1CE1E877-31FA-4A9B-9680-7D611CAF14A5}">
      <dgm:prSet/>
      <dgm:spPr/>
      <dgm:t>
        <a:bodyPr/>
        <a:lstStyle/>
        <a:p>
          <a:endParaRPr lang="ru-RU"/>
        </a:p>
      </dgm:t>
    </dgm:pt>
    <dgm:pt modelId="{1D34BA6C-5DC3-4491-9EE7-1B90B48DF243}" type="sibTrans" cxnId="{1CE1E877-31FA-4A9B-9680-7D611CAF14A5}">
      <dgm:prSet/>
      <dgm:spPr/>
      <dgm:t>
        <a:bodyPr/>
        <a:lstStyle/>
        <a:p>
          <a:endParaRPr lang="ru-RU"/>
        </a:p>
      </dgm:t>
    </dgm:pt>
    <dgm:pt modelId="{588B0B07-ECB1-4027-BE59-CEE240E2BD4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работы существующих ассоциаций учителей истории, учителей иностранного языка, региональных профессиональных методических объединений проведены обсуждения концепций модернизации содержания и методов преподавания учебных предметов образовательных областей «География», «Обществознание», «Искусство», «Математика», «Физическая культура», «Филология». В обсуждения приняли участие более трех тысяч человек.</a:t>
          </a:r>
          <a:endParaRPr lang="ru-RU" sz="24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6F895-A40F-4A26-A28E-C06969CFEA55}" type="parTrans" cxnId="{2D5574EA-0441-4C01-830D-DF70CED0DE40}">
      <dgm:prSet/>
      <dgm:spPr/>
      <dgm:t>
        <a:bodyPr/>
        <a:lstStyle/>
        <a:p>
          <a:endParaRPr lang="ru-RU"/>
        </a:p>
      </dgm:t>
    </dgm:pt>
    <dgm:pt modelId="{25A5B00C-DE99-4554-917F-DB170D8B579B}" type="sibTrans" cxnId="{2D5574EA-0441-4C01-830D-DF70CED0DE40}">
      <dgm:prSet/>
      <dgm:spPr/>
      <dgm:t>
        <a:bodyPr/>
        <a:lstStyle/>
        <a:p>
          <a:endParaRPr lang="ru-RU"/>
        </a:p>
      </dgm:t>
    </dgm:pt>
    <dgm:pt modelId="{C22C3C48-6DE2-489F-9DEA-0C6D3FC5CA9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педагогов, вовлеченных в деятельность профессиональных сетевых сообществ всех уровней, увеличилась </a:t>
          </a:r>
          <a:r>
            <a: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64,79% до 84,79 %.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9206D9-5EC4-4823-B40B-14EB1557C3C0}" type="parTrans" cxnId="{1D12A3AD-B859-401C-BC84-1DB3C926062B}">
      <dgm:prSet/>
      <dgm:spPr/>
      <dgm:t>
        <a:bodyPr/>
        <a:lstStyle/>
        <a:p>
          <a:endParaRPr lang="ru-RU"/>
        </a:p>
      </dgm:t>
    </dgm:pt>
    <dgm:pt modelId="{26EFBC69-CCC6-41FC-A079-810B765B1199}" type="sibTrans" cxnId="{1D12A3AD-B859-401C-BC84-1DB3C926062B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1" custLinFactNeighborX="-538" custLinFactNeighborY="-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57711-DEF0-4ACC-AFCE-E25AC40F53E9}" type="presOf" srcId="{588B0B07-ECB1-4027-BE59-CEE240E2BD40}" destId="{F45251A1-A493-42A4-B7F0-CB98F1481B31}" srcOrd="0" destOrd="2" presId="urn:microsoft.com/office/officeart/2005/8/layout/hList6"/>
    <dgm:cxn modelId="{1D12A3AD-B859-401C-BC84-1DB3C926062B}" srcId="{B8E952EA-29C2-4C5B-B4F5-DA44194C2FD4}" destId="{C22C3C48-6DE2-489F-9DEA-0C6D3FC5CA90}" srcOrd="2" destOrd="0" parTransId="{359206D9-5EC4-4823-B40B-14EB1557C3C0}" sibTransId="{26EFBC69-CCC6-41FC-A079-810B765B1199}"/>
    <dgm:cxn modelId="{2D5574EA-0441-4C01-830D-DF70CED0DE40}" srcId="{B8E952EA-29C2-4C5B-B4F5-DA44194C2FD4}" destId="{588B0B07-ECB1-4027-BE59-CEE240E2BD40}" srcOrd="1" destOrd="0" parTransId="{8546F895-A40F-4A26-A28E-C06969CFEA55}" sibTransId="{25A5B00C-DE99-4554-917F-DB170D8B579B}"/>
    <dgm:cxn modelId="{E200E3FF-038C-4163-95D3-8172AA9B6AEF}" type="presOf" srcId="{306ED2C4-EC1B-4404-8150-46AC98E4C963}" destId="{C8B6C2EE-7E84-417B-9E34-12FB87336F9B}" srcOrd="0" destOrd="0" presId="urn:microsoft.com/office/officeart/2005/8/layout/hList6"/>
    <dgm:cxn modelId="{6E6DCD13-153A-41DE-B5EA-7C42983533FE}" type="presOf" srcId="{C22C3C48-6DE2-489F-9DEA-0C6D3FC5CA90}" destId="{F45251A1-A493-42A4-B7F0-CB98F1481B31}" srcOrd="0" destOrd="3" presId="urn:microsoft.com/office/officeart/2005/8/layout/hList6"/>
    <dgm:cxn modelId="{1CE1E877-31FA-4A9B-9680-7D611CAF14A5}" srcId="{B8E952EA-29C2-4C5B-B4F5-DA44194C2FD4}" destId="{C20F4319-5154-46C1-BE0B-2F4AD8DD4200}" srcOrd="0" destOrd="0" parTransId="{C646D7D4-D65C-482C-8633-5F05B827FF40}" sibTransId="{1D34BA6C-5DC3-4491-9EE7-1B90B48DF243}"/>
    <dgm:cxn modelId="{8DBBF3DC-B565-437C-A122-40B28F4E1039}" type="presOf" srcId="{C20F4319-5154-46C1-BE0B-2F4AD8DD4200}" destId="{F45251A1-A493-42A4-B7F0-CB98F1481B31}" srcOrd="0" destOrd="1" presId="urn:microsoft.com/office/officeart/2005/8/layout/hList6"/>
    <dgm:cxn modelId="{A8272EAB-C92A-42FD-B962-3ACA54AEA8AD}" type="presOf" srcId="{B8E952EA-29C2-4C5B-B4F5-DA44194C2FD4}" destId="{F45251A1-A493-42A4-B7F0-CB98F1481B31}" srcOrd="0" destOrd="0" presId="urn:microsoft.com/office/officeart/2005/8/layout/hList6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EED61E62-C47B-493B-8714-4085C2166D2D}" type="presParOf" srcId="{C8B6C2EE-7E84-417B-9E34-12FB87336F9B}" destId="{F45251A1-A493-42A4-B7F0-CB98F1481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1" qsCatId="3D" csTypeId="urn:microsoft.com/office/officeart/2005/8/colors/accent3_1" csCatId="accent3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9598FAAB-32F6-493A-BD20-B79CB9CF54A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интерактивные технологии , скрайбинг, коуч, тьюторство, </a:t>
          </a:r>
          <a:r>
            <a: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</a:t>
          </a:r>
          <a:r>
            <a:rPr lang="ru-RU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кейс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952EA-29C2-4C5B-B4F5-DA44194C2FD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endParaRPr lang="ru-RU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 был предложен опыт внедрения новых технологий освоения образовательных программ основного общего образования:</a:t>
          </a:r>
          <a:endParaRPr lang="ru-RU" sz="2700" dirty="0"/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DD9CE25D-696B-457B-8974-81A59EA97BD5}" type="sibTrans" cxnId="{E06B2776-F5B1-41FC-ADDE-A3E2D2495A4F}">
      <dgm:prSet/>
      <dgm:spPr/>
      <dgm:t>
        <a:bodyPr/>
        <a:lstStyle/>
        <a:p>
          <a:endParaRPr lang="ru-RU"/>
        </a:p>
      </dgm:t>
    </dgm:pt>
    <dgm:pt modelId="{40EE7E64-A212-43E7-9C8A-80EB50A4CB39}" type="parTrans" cxnId="{E06B2776-F5B1-41FC-ADDE-A3E2D2495A4F}">
      <dgm:prSet/>
      <dgm:spPr/>
      <dgm:t>
        <a:bodyPr/>
        <a:lstStyle/>
        <a:p>
          <a:endParaRPr lang="ru-RU"/>
        </a:p>
      </dgm:t>
    </dgm:pt>
    <dgm:pt modelId="{81C8904D-7F63-4F41-B3A4-7D90C9DDB86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педагогов, освоивших методику преподавания по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межпредметным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технологиям и реализующих ее в образовательном процессе, в общей численности учителей, в %</a:t>
          </a:r>
        </a:p>
        <a:p>
          <a:pPr algn="just" rtl="0"/>
          <a:endParaRPr lang="ru-RU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 rtl="0"/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49D2AE-8417-4FE3-8FE8-1406625C76D6}" type="parTrans" cxnId="{C9AA8F08-1D52-4941-8802-4446112836FF}">
      <dgm:prSet/>
      <dgm:spPr/>
      <dgm:t>
        <a:bodyPr/>
        <a:lstStyle/>
        <a:p>
          <a:endParaRPr lang="ru-RU"/>
        </a:p>
      </dgm:t>
    </dgm:pt>
    <dgm:pt modelId="{8E30D73D-6E2F-43BA-808F-8562C552CC8F}" type="sibTrans" cxnId="{C9AA8F08-1D52-4941-8802-4446112836FF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2" custScaleY="95283" custLinFactNeighborX="153" custLinFactNeighborY="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E83B-6E6E-481C-92CC-D5694A4E4580}" type="pres">
      <dgm:prSet presAssocID="{F1166380-806E-4483-BD78-D4BF5811ABC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157BE7C-FD9B-4762-8674-6AEDEB883490}" type="pres">
      <dgm:prSet presAssocID="{81C8904D-7F63-4F41-B3A4-7D90C9DDB8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06E21-D8E4-4D42-BD93-051A589CC8D5}" type="presOf" srcId="{9598FAAB-32F6-493A-BD20-B79CB9CF54AE}" destId="{F45251A1-A493-42A4-B7F0-CB98F1481B31}" srcOrd="0" destOrd="1" presId="urn:microsoft.com/office/officeart/2005/8/layout/hList6"/>
    <dgm:cxn modelId="{9B3C4DDE-F72D-4BB6-BBFB-DCC38D63EB54}" type="presOf" srcId="{81C8904D-7F63-4F41-B3A4-7D90C9DDB863}" destId="{E157BE7C-FD9B-4762-8674-6AEDEB883490}" srcOrd="0" destOrd="0" presId="urn:microsoft.com/office/officeart/2005/8/layout/hList6"/>
    <dgm:cxn modelId="{C9AA8F08-1D52-4941-8802-4446112836FF}" srcId="{306ED2C4-EC1B-4404-8150-46AC98E4C963}" destId="{81C8904D-7F63-4F41-B3A4-7D90C9DDB863}" srcOrd="1" destOrd="0" parTransId="{2049D2AE-8417-4FE3-8FE8-1406625C76D6}" sibTransId="{8E30D73D-6E2F-43BA-808F-8562C552CC8F}"/>
    <dgm:cxn modelId="{6B771C54-A1A3-4D09-ABBD-DBC851D0EA9E}" type="presOf" srcId="{B8E952EA-29C2-4C5B-B4F5-DA44194C2FD4}" destId="{F45251A1-A493-42A4-B7F0-CB98F1481B31}" srcOrd="0" destOrd="0" presId="urn:microsoft.com/office/officeart/2005/8/layout/hList6"/>
    <dgm:cxn modelId="{E06B2776-F5B1-41FC-ADDE-A3E2D2495A4F}" srcId="{B8E952EA-29C2-4C5B-B4F5-DA44194C2FD4}" destId="{9598FAAB-32F6-493A-BD20-B79CB9CF54AE}" srcOrd="0" destOrd="0" parTransId="{40EE7E64-A212-43E7-9C8A-80EB50A4CB39}" sibTransId="{DD9CE25D-696B-457B-8974-81A59EA97BD5}"/>
    <dgm:cxn modelId="{F2BA69F5-6B29-4FED-BAE0-AC03BEF05E3F}" type="presOf" srcId="{306ED2C4-EC1B-4404-8150-46AC98E4C963}" destId="{C8B6C2EE-7E84-417B-9E34-12FB87336F9B}" srcOrd="0" destOrd="0" presId="urn:microsoft.com/office/officeart/2005/8/layout/hList6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A878450F-7C63-4873-8B02-B4D776081EE6}" type="presParOf" srcId="{C8B6C2EE-7E84-417B-9E34-12FB87336F9B}" destId="{F45251A1-A493-42A4-B7F0-CB98F1481B31}" srcOrd="0" destOrd="0" presId="urn:microsoft.com/office/officeart/2005/8/layout/hList6"/>
    <dgm:cxn modelId="{AC0DC601-9BF0-4010-99FC-AD736C3A19F8}" type="presParOf" srcId="{C8B6C2EE-7E84-417B-9E34-12FB87336F9B}" destId="{F48AE83B-6E6E-481C-92CC-D5694A4E4580}" srcOrd="1" destOrd="0" presId="urn:microsoft.com/office/officeart/2005/8/layout/hList6"/>
    <dgm:cxn modelId="{61D2CFE9-CA8E-470E-9E82-85F78F2E7BFD}" type="presParOf" srcId="{C8B6C2EE-7E84-417B-9E34-12FB87336F9B}" destId="{E157BE7C-FD9B-4762-8674-6AEDEB88349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491FDB-882D-407D-BD7F-18E2D778A5F0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E9EADF5D-D209-4C0E-99E6-5C4C5BEB050D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2015 год</a:t>
          </a:r>
          <a:endParaRPr lang="ru-RU" sz="3200" dirty="0">
            <a:solidFill>
              <a:srgbClr val="C00000"/>
            </a:solidFill>
          </a:endParaRPr>
        </a:p>
      </dgm:t>
    </dgm:pt>
    <dgm:pt modelId="{4D1E794D-875B-4267-B91C-D21B59CFFAAD}" type="parTrans" cxnId="{85B8E7F0-A576-40EF-8C0D-415F4701D697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D7C15B42-FB26-451D-8E74-5CFA609F4D58}" type="sibTrans" cxnId="{85B8E7F0-A576-40EF-8C0D-415F4701D697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12B2C266-333D-4A4A-8F5C-BBC7B94C9688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2016 год</a:t>
          </a:r>
        </a:p>
        <a:p>
          <a:endParaRPr lang="ru-RU" sz="4100" dirty="0">
            <a:solidFill>
              <a:schemeClr val="accent2">
                <a:lumMod val="75000"/>
              </a:schemeClr>
            </a:solidFill>
          </a:endParaRPr>
        </a:p>
      </dgm:t>
    </dgm:pt>
    <dgm:pt modelId="{AD848627-A0F2-43B9-9D9C-1367BE7DA65C}" type="parTrans" cxnId="{209BD9BD-8ADA-43DB-81E2-CD8B4B4FFA33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9F553FDF-5599-4630-9C73-D0D9A71F30BB}" type="sibTrans" cxnId="{209BD9BD-8ADA-43DB-81E2-CD8B4B4FFA33}">
      <dgm:prSet/>
      <dgm:spPr/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7F2792F8-10EC-46EC-8FE9-03DD07FC2B5D}" type="pres">
      <dgm:prSet presAssocID="{C7491FDB-882D-407D-BD7F-18E2D778A5F0}" presName="arrowDiagram" presStyleCnt="0">
        <dgm:presLayoutVars>
          <dgm:chMax val="5"/>
          <dgm:dir/>
          <dgm:resizeHandles val="exact"/>
        </dgm:presLayoutVars>
      </dgm:prSet>
      <dgm:spPr/>
    </dgm:pt>
    <dgm:pt modelId="{DD4A11F8-B046-4751-AA11-B5A1C4D40944}" type="pres">
      <dgm:prSet presAssocID="{C7491FDB-882D-407D-BD7F-18E2D778A5F0}" presName="arrow" presStyleLbl="bgShp" presStyleIdx="0" presStyleCnt="1"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</dgm:pt>
    <dgm:pt modelId="{99C44A61-D381-4B9B-BC02-9DA33EA597D3}" type="pres">
      <dgm:prSet presAssocID="{C7491FDB-882D-407D-BD7F-18E2D778A5F0}" presName="arrowDiagram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094199A-61FC-4A4D-B2F7-331D8E2C75F3}" type="pres">
      <dgm:prSet presAssocID="{E9EADF5D-D209-4C0E-99E6-5C4C5BEB050D}" presName="bullet2a" presStyleLbl="node1" presStyleIdx="0" presStyleCnt="2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78A20F8A-10D1-4798-9E4B-03C8243C7670}" type="pres">
      <dgm:prSet presAssocID="{E9EADF5D-D209-4C0E-99E6-5C4C5BEB050D}" presName="textBox2a" presStyleLbl="revTx" presStyleIdx="0" presStyleCnt="2" custScaleX="126762" custScaleY="37320" custLinFactNeighborX="-1386" custLinFactNeighborY="5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C4F85-FF2C-4BA3-9401-28E19952E289}" type="pres">
      <dgm:prSet presAssocID="{12B2C266-333D-4A4A-8F5C-BBC7B94C9688}" presName="bullet2b" presStyleLbl="node1" presStyleIdx="1" presStyleCnt="2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E287C68C-77DA-4591-B738-0BB2E612F415}" type="pres">
      <dgm:prSet presAssocID="{12B2C266-333D-4A4A-8F5C-BBC7B94C9688}" presName="textBox2b" presStyleLbl="revTx" presStyleIdx="1" presStyleCnt="2" custScaleX="147160" custScaleY="42311" custLinFactNeighborX="21099" custLinFactNeighborY="-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F3738-D377-48B9-BE32-CA2569D6279A}" type="presOf" srcId="{12B2C266-333D-4A4A-8F5C-BBC7B94C9688}" destId="{E287C68C-77DA-4591-B738-0BB2E612F415}" srcOrd="0" destOrd="0" presId="urn:microsoft.com/office/officeart/2005/8/layout/arrow2"/>
    <dgm:cxn modelId="{977B0973-4B0E-4057-AB3D-10A13B8D792C}" type="presOf" srcId="{E9EADF5D-D209-4C0E-99E6-5C4C5BEB050D}" destId="{78A20F8A-10D1-4798-9E4B-03C8243C7670}" srcOrd="0" destOrd="0" presId="urn:microsoft.com/office/officeart/2005/8/layout/arrow2"/>
    <dgm:cxn modelId="{56E3C363-3815-4BA8-885A-03BC707A98F1}" type="presOf" srcId="{C7491FDB-882D-407D-BD7F-18E2D778A5F0}" destId="{7F2792F8-10EC-46EC-8FE9-03DD07FC2B5D}" srcOrd="0" destOrd="0" presId="urn:microsoft.com/office/officeart/2005/8/layout/arrow2"/>
    <dgm:cxn modelId="{85B8E7F0-A576-40EF-8C0D-415F4701D697}" srcId="{C7491FDB-882D-407D-BD7F-18E2D778A5F0}" destId="{E9EADF5D-D209-4C0E-99E6-5C4C5BEB050D}" srcOrd="0" destOrd="0" parTransId="{4D1E794D-875B-4267-B91C-D21B59CFFAAD}" sibTransId="{D7C15B42-FB26-451D-8E74-5CFA609F4D58}"/>
    <dgm:cxn modelId="{209BD9BD-8ADA-43DB-81E2-CD8B4B4FFA33}" srcId="{C7491FDB-882D-407D-BD7F-18E2D778A5F0}" destId="{12B2C266-333D-4A4A-8F5C-BBC7B94C9688}" srcOrd="1" destOrd="0" parTransId="{AD848627-A0F2-43B9-9D9C-1367BE7DA65C}" sibTransId="{9F553FDF-5599-4630-9C73-D0D9A71F30BB}"/>
    <dgm:cxn modelId="{BEC02DCC-4A17-4476-8F9B-2354EC3A75AE}" type="presParOf" srcId="{7F2792F8-10EC-46EC-8FE9-03DD07FC2B5D}" destId="{DD4A11F8-B046-4751-AA11-B5A1C4D40944}" srcOrd="0" destOrd="0" presId="urn:microsoft.com/office/officeart/2005/8/layout/arrow2"/>
    <dgm:cxn modelId="{C1247E08-9F63-48F4-A73D-99F0737BD7B7}" type="presParOf" srcId="{7F2792F8-10EC-46EC-8FE9-03DD07FC2B5D}" destId="{99C44A61-D381-4B9B-BC02-9DA33EA597D3}" srcOrd="1" destOrd="0" presId="urn:microsoft.com/office/officeart/2005/8/layout/arrow2"/>
    <dgm:cxn modelId="{FEDF4757-27B3-464C-89D1-62D68113D52E}" type="presParOf" srcId="{99C44A61-D381-4B9B-BC02-9DA33EA597D3}" destId="{E094199A-61FC-4A4D-B2F7-331D8E2C75F3}" srcOrd="0" destOrd="0" presId="urn:microsoft.com/office/officeart/2005/8/layout/arrow2"/>
    <dgm:cxn modelId="{EE61A671-A2D8-49DC-9AF5-8B7D2234E482}" type="presParOf" srcId="{99C44A61-D381-4B9B-BC02-9DA33EA597D3}" destId="{78A20F8A-10D1-4798-9E4B-03C8243C7670}" srcOrd="1" destOrd="0" presId="urn:microsoft.com/office/officeart/2005/8/layout/arrow2"/>
    <dgm:cxn modelId="{FC2CECDC-8B5B-4660-A48C-22C89B8B902E}" type="presParOf" srcId="{99C44A61-D381-4B9B-BC02-9DA33EA597D3}" destId="{C89C4F85-FF2C-4BA3-9401-28E19952E289}" srcOrd="2" destOrd="0" presId="urn:microsoft.com/office/officeart/2005/8/layout/arrow2"/>
    <dgm:cxn modelId="{74382B3B-4589-4C48-8B2E-51B146A99113}" type="presParOf" srcId="{99C44A61-D381-4B9B-BC02-9DA33EA597D3}" destId="{E287C68C-77DA-4591-B738-0BB2E612F41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2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B8E952EA-29C2-4C5B-B4F5-DA44194C2FD4}">
      <dgm:prSet custT="1"/>
      <dgm:spPr>
        <a:ln>
          <a:solidFill>
            <a:srgbClr val="0070C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>
            <a:spcAft>
              <a:spcPct val="35000"/>
            </a:spcAft>
          </a:pPr>
          <a:endParaRPr lang="ru-RU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>
            <a:spcAft>
              <a:spcPct val="3500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повышения квалификации предложены модули, отражающие специфику работы с детьми с ОВЗ</a:t>
          </a:r>
        </a:p>
        <a:p>
          <a:pPr algn="ctr" rtl="0"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Проведено обучение по ДПППК «Формирование профессиональной компетентности педагогов по работе с детьми с ОВЗ в условиях инклюзивного образования», </a:t>
          </a:r>
        </a:p>
        <a:p>
          <a:pPr algn="ctr" rtl="0">
            <a:spcAft>
              <a:spcPct val="3500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обучено  76 педагогов</a:t>
          </a:r>
        </a:p>
        <a:p>
          <a:pPr algn="ctr" rtl="0">
            <a:spcAft>
              <a:spcPct val="3500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Обучено 6 </a:t>
          </a:r>
          <a:r>
            <a:rPr lang="ru-RU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тьюторов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базе МГПУ с последующим правом  проведения аналогичных курсов повышения квалификации для педагогов Кемеровской области от лица МГПУ </a:t>
          </a:r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81C8904D-7F63-4F41-B3A4-7D90C9DDB863}">
      <dgm:prSet custT="1"/>
      <dgm:spPr>
        <a:ln>
          <a:solidFill>
            <a:srgbClr val="0070C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ОО, реализующих адаптированные образовательные программы, в которых созданы современные материально-технические условия в соответствии с ФГОС обучающихся с ограниченными возможностями здоровья, в общем числе организаций, реализующих адаптированные образовательные программы,%</a:t>
          </a:r>
        </a:p>
        <a:p>
          <a:pPr algn="ctr" rtl="0">
            <a:lnSpc>
              <a:spcPct val="100000"/>
            </a:lnSpc>
          </a:pPr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>
            <a:lnSpc>
              <a:spcPct val="100000"/>
            </a:lnSpc>
          </a:pPr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>
            <a:lnSpc>
              <a:spcPct val="100000"/>
            </a:lnSpc>
          </a:pPr>
          <a:endParaRPr lang="ru-RU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 rtl="0">
            <a:lnSpc>
              <a:spcPct val="100000"/>
            </a:lnSpc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049D2AE-8417-4FE3-8FE8-1406625C76D6}" type="parTrans" cxnId="{C9AA8F08-1D52-4941-8802-4446112836FF}">
      <dgm:prSet/>
      <dgm:spPr/>
      <dgm:t>
        <a:bodyPr/>
        <a:lstStyle/>
        <a:p>
          <a:endParaRPr lang="ru-RU"/>
        </a:p>
      </dgm:t>
    </dgm:pt>
    <dgm:pt modelId="{8E30D73D-6E2F-43BA-808F-8562C552CC8F}" type="sibTrans" cxnId="{C9AA8F08-1D52-4941-8802-4446112836FF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2" custScaleY="95283" custLinFactNeighborX="153" custLinFactNeighborY="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E83B-6E6E-481C-92CC-D5694A4E4580}" type="pres">
      <dgm:prSet presAssocID="{F1166380-806E-4483-BD78-D4BF5811ABC7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E157BE7C-FD9B-4762-8674-6AEDEB883490}" type="pres">
      <dgm:prSet presAssocID="{81C8904D-7F63-4F41-B3A4-7D90C9DDB8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A8F08-1D52-4941-8802-4446112836FF}" srcId="{306ED2C4-EC1B-4404-8150-46AC98E4C963}" destId="{81C8904D-7F63-4F41-B3A4-7D90C9DDB863}" srcOrd="1" destOrd="0" parTransId="{2049D2AE-8417-4FE3-8FE8-1406625C76D6}" sibTransId="{8E30D73D-6E2F-43BA-808F-8562C552CC8F}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0840C274-1D9A-4DD1-B2DB-C077EDC7D750}" type="presOf" srcId="{306ED2C4-EC1B-4404-8150-46AC98E4C963}" destId="{C8B6C2EE-7E84-417B-9E34-12FB87336F9B}" srcOrd="0" destOrd="0" presId="urn:microsoft.com/office/officeart/2005/8/layout/hList6"/>
    <dgm:cxn modelId="{6C323943-213B-4583-A5C6-A1244C1D977C}" type="presOf" srcId="{81C8904D-7F63-4F41-B3A4-7D90C9DDB863}" destId="{E157BE7C-FD9B-4762-8674-6AEDEB883490}" srcOrd="0" destOrd="0" presId="urn:microsoft.com/office/officeart/2005/8/layout/hList6"/>
    <dgm:cxn modelId="{68B89993-6F58-49EA-83EC-16F81D0E7800}" type="presOf" srcId="{B8E952EA-29C2-4C5B-B4F5-DA44194C2FD4}" destId="{F45251A1-A493-42A4-B7F0-CB98F1481B31}" srcOrd="0" destOrd="0" presId="urn:microsoft.com/office/officeart/2005/8/layout/hList6"/>
    <dgm:cxn modelId="{908D3F41-374F-4415-B2BF-029BFF4302D0}" type="presParOf" srcId="{C8B6C2EE-7E84-417B-9E34-12FB87336F9B}" destId="{F45251A1-A493-42A4-B7F0-CB98F1481B31}" srcOrd="0" destOrd="0" presId="urn:microsoft.com/office/officeart/2005/8/layout/hList6"/>
    <dgm:cxn modelId="{E3E23D8F-E02F-4B27-A578-8783E188C85E}" type="presParOf" srcId="{C8B6C2EE-7E84-417B-9E34-12FB87336F9B}" destId="{F48AE83B-6E6E-481C-92CC-D5694A4E4580}" srcOrd="1" destOrd="0" presId="urn:microsoft.com/office/officeart/2005/8/layout/hList6"/>
    <dgm:cxn modelId="{DD097322-C03A-4002-B144-1D65C1E0C4F3}" type="presParOf" srcId="{C8B6C2EE-7E84-417B-9E34-12FB87336F9B}" destId="{E157BE7C-FD9B-4762-8674-6AEDEB88349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5987343-14BE-450E-A3A6-533448B6D7C2}" type="doc">
      <dgm:prSet loTypeId="urn:microsoft.com/office/officeart/2009/3/layout/StepUpProcess" loCatId="process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E8DA0C8-8C5C-45E9-A95A-51C98E3168B1}">
      <dgm:prSet phldrT="[Текст]" custT="1"/>
      <dgm:spPr/>
      <dgm:t>
        <a:bodyPr/>
        <a:lstStyle/>
        <a:p>
          <a:pPr algn="ctr"/>
          <a:r>
            <a:rPr lang="ru-RU" sz="3600" b="1" smtClean="0">
              <a:solidFill>
                <a:srgbClr val="C00000"/>
              </a:solidFill>
            </a:rPr>
            <a:t>5 %</a:t>
          </a:r>
          <a:endParaRPr lang="ru-RU" sz="3600" b="1" dirty="0">
            <a:solidFill>
              <a:srgbClr val="C00000"/>
            </a:solidFill>
          </a:endParaRPr>
        </a:p>
      </dgm:t>
    </dgm:pt>
    <dgm:pt modelId="{76A18C03-C05B-4B35-8DF3-36EC1DBC8E5D}" type="parTrans" cxnId="{D757FECD-97E0-4CC7-8164-30FD471C5E43}">
      <dgm:prSet/>
      <dgm:spPr/>
      <dgm:t>
        <a:bodyPr/>
        <a:lstStyle/>
        <a:p>
          <a:endParaRPr lang="ru-RU"/>
        </a:p>
      </dgm:t>
    </dgm:pt>
    <dgm:pt modelId="{29A661DC-61CE-4869-AC31-1830B6719F77}" type="sibTrans" cxnId="{D757FECD-97E0-4CC7-8164-30FD471C5E43}">
      <dgm:prSet/>
      <dgm:spPr/>
      <dgm:t>
        <a:bodyPr/>
        <a:lstStyle/>
        <a:p>
          <a:endParaRPr lang="ru-RU"/>
        </a:p>
      </dgm:t>
    </dgm:pt>
    <dgm:pt modelId="{3D82D6CF-4166-4630-B174-AB6F70330029}">
      <dgm:prSet phldrT="[Текст]" custT="1"/>
      <dgm:spPr/>
      <dgm:t>
        <a:bodyPr/>
        <a:lstStyle/>
        <a:p>
          <a:pPr algn="ctr"/>
          <a:r>
            <a:rPr lang="ru-RU" sz="3200" b="1" smtClean="0">
              <a:solidFill>
                <a:srgbClr val="C00000"/>
              </a:solidFill>
            </a:rPr>
            <a:t>20 %</a:t>
          </a:r>
          <a:endParaRPr lang="ru-RU" sz="3200" b="1" dirty="0">
            <a:solidFill>
              <a:srgbClr val="C00000"/>
            </a:solidFill>
          </a:endParaRPr>
        </a:p>
      </dgm:t>
    </dgm:pt>
    <dgm:pt modelId="{9F15DE85-F582-4035-A747-0679FFF0C97C}" type="parTrans" cxnId="{C727CD58-8081-41C0-B328-4978529CD773}">
      <dgm:prSet/>
      <dgm:spPr/>
      <dgm:t>
        <a:bodyPr/>
        <a:lstStyle/>
        <a:p>
          <a:endParaRPr lang="ru-RU"/>
        </a:p>
      </dgm:t>
    </dgm:pt>
    <dgm:pt modelId="{651F1059-F4CD-446E-B1DA-91A8345AC8EE}" type="sibTrans" cxnId="{C727CD58-8081-41C0-B328-4978529CD773}">
      <dgm:prSet/>
      <dgm:spPr/>
      <dgm:t>
        <a:bodyPr/>
        <a:lstStyle/>
        <a:p>
          <a:endParaRPr lang="ru-RU"/>
        </a:p>
      </dgm:t>
    </dgm:pt>
    <dgm:pt modelId="{EA68445C-8386-429F-86B6-2E5863FA7123}" type="pres">
      <dgm:prSet presAssocID="{A5987343-14BE-450E-A3A6-533448B6D7C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E88FA3-2AD8-43A5-9DB8-59FD9B5B761E}" type="pres">
      <dgm:prSet presAssocID="{2E8DA0C8-8C5C-45E9-A95A-51C98E3168B1}" presName="composite" presStyleCnt="0"/>
      <dgm:spPr/>
      <dgm:t>
        <a:bodyPr/>
        <a:lstStyle/>
        <a:p>
          <a:endParaRPr lang="ru-RU"/>
        </a:p>
      </dgm:t>
    </dgm:pt>
    <dgm:pt modelId="{BAF7866B-C442-4995-A0F0-8488ADADAB83}" type="pres">
      <dgm:prSet presAssocID="{2E8DA0C8-8C5C-45E9-A95A-51C98E3168B1}" presName="LShape" presStyleLbl="alignNode1" presStyleIdx="0" presStyleCnt="3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15F5C06-2E62-477E-ACBE-F968AE8C3DEA}" type="pres">
      <dgm:prSet presAssocID="{2E8DA0C8-8C5C-45E9-A95A-51C98E3168B1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A8E03-5D65-4E95-88E8-817702715017}" type="pres">
      <dgm:prSet presAssocID="{2E8DA0C8-8C5C-45E9-A95A-51C98E3168B1}" presName="Triangle" presStyleLbl="alignNode1" presStyleIdx="1" presStyleCnt="3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86AC8BB-D1FF-4990-9BBC-CF509CABC31D}" type="pres">
      <dgm:prSet presAssocID="{29A661DC-61CE-4869-AC31-1830B6719F77}" presName="sibTrans" presStyleCnt="0"/>
      <dgm:spPr/>
      <dgm:t>
        <a:bodyPr/>
        <a:lstStyle/>
        <a:p>
          <a:endParaRPr lang="ru-RU"/>
        </a:p>
      </dgm:t>
    </dgm:pt>
    <dgm:pt modelId="{C6B4C35B-11BB-4C95-AA25-E4DB4B4D0B5D}" type="pres">
      <dgm:prSet presAssocID="{29A661DC-61CE-4869-AC31-1830B6719F77}" presName="space" presStyleCnt="0"/>
      <dgm:spPr/>
      <dgm:t>
        <a:bodyPr/>
        <a:lstStyle/>
        <a:p>
          <a:endParaRPr lang="ru-RU"/>
        </a:p>
      </dgm:t>
    </dgm:pt>
    <dgm:pt modelId="{441307AC-99A3-4B2B-9A97-A3E69FEA7630}" type="pres">
      <dgm:prSet presAssocID="{3D82D6CF-4166-4630-B174-AB6F70330029}" presName="composite" presStyleCnt="0"/>
      <dgm:spPr/>
      <dgm:t>
        <a:bodyPr/>
        <a:lstStyle/>
        <a:p>
          <a:endParaRPr lang="ru-RU"/>
        </a:p>
      </dgm:t>
    </dgm:pt>
    <dgm:pt modelId="{100B8352-E89D-490A-AFBF-B814FF7CAE9A}" type="pres">
      <dgm:prSet presAssocID="{3D82D6CF-4166-4630-B174-AB6F70330029}" presName="LShape" presStyleLbl="alignNode1" presStyleIdx="2" presStyleCnt="3"/>
      <dgm:spPr>
        <a:solidFill>
          <a:schemeClr val="accent1">
            <a:lumMod val="5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1C17EA7-58BD-49AC-98EA-2686D8AB35C5}" type="pres">
      <dgm:prSet presAssocID="{3D82D6CF-4166-4630-B174-AB6F70330029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7FECD-97E0-4CC7-8164-30FD471C5E43}" srcId="{A5987343-14BE-450E-A3A6-533448B6D7C2}" destId="{2E8DA0C8-8C5C-45E9-A95A-51C98E3168B1}" srcOrd="0" destOrd="0" parTransId="{76A18C03-C05B-4B35-8DF3-36EC1DBC8E5D}" sibTransId="{29A661DC-61CE-4869-AC31-1830B6719F77}"/>
    <dgm:cxn modelId="{C727CD58-8081-41C0-B328-4978529CD773}" srcId="{A5987343-14BE-450E-A3A6-533448B6D7C2}" destId="{3D82D6CF-4166-4630-B174-AB6F70330029}" srcOrd="1" destOrd="0" parTransId="{9F15DE85-F582-4035-A747-0679FFF0C97C}" sibTransId="{651F1059-F4CD-446E-B1DA-91A8345AC8EE}"/>
    <dgm:cxn modelId="{AABE9505-0B3C-4E00-9DAA-1F7243E8EE06}" type="presOf" srcId="{A5987343-14BE-450E-A3A6-533448B6D7C2}" destId="{EA68445C-8386-429F-86B6-2E5863FA7123}" srcOrd="0" destOrd="0" presId="urn:microsoft.com/office/officeart/2009/3/layout/StepUpProcess"/>
    <dgm:cxn modelId="{1B734BBC-AEA1-4613-8DD3-4EEE1B406322}" type="presOf" srcId="{2E8DA0C8-8C5C-45E9-A95A-51C98E3168B1}" destId="{E15F5C06-2E62-477E-ACBE-F968AE8C3DEA}" srcOrd="0" destOrd="0" presId="urn:microsoft.com/office/officeart/2009/3/layout/StepUpProcess"/>
    <dgm:cxn modelId="{883D3600-A6BC-4C97-A65A-00F49416BE3E}" type="presOf" srcId="{3D82D6CF-4166-4630-B174-AB6F70330029}" destId="{71C17EA7-58BD-49AC-98EA-2686D8AB35C5}" srcOrd="0" destOrd="0" presId="urn:microsoft.com/office/officeart/2009/3/layout/StepUpProcess"/>
    <dgm:cxn modelId="{21003250-4B05-4C8C-83E3-D0F2D89F1F53}" type="presParOf" srcId="{EA68445C-8386-429F-86B6-2E5863FA7123}" destId="{50E88FA3-2AD8-43A5-9DB8-59FD9B5B761E}" srcOrd="0" destOrd="0" presId="urn:microsoft.com/office/officeart/2009/3/layout/StepUpProcess"/>
    <dgm:cxn modelId="{AF5CDD0B-515F-4FA2-B030-A7312B07F808}" type="presParOf" srcId="{50E88FA3-2AD8-43A5-9DB8-59FD9B5B761E}" destId="{BAF7866B-C442-4995-A0F0-8488ADADAB83}" srcOrd="0" destOrd="0" presId="urn:microsoft.com/office/officeart/2009/3/layout/StepUpProcess"/>
    <dgm:cxn modelId="{01F4263A-D7DF-411B-8B6D-98829E117F88}" type="presParOf" srcId="{50E88FA3-2AD8-43A5-9DB8-59FD9B5B761E}" destId="{E15F5C06-2E62-477E-ACBE-F968AE8C3DEA}" srcOrd="1" destOrd="0" presId="urn:microsoft.com/office/officeart/2009/3/layout/StepUpProcess"/>
    <dgm:cxn modelId="{16599263-8322-4BEA-8D76-6E232EA7B4E2}" type="presParOf" srcId="{50E88FA3-2AD8-43A5-9DB8-59FD9B5B761E}" destId="{BE7A8E03-5D65-4E95-88E8-817702715017}" srcOrd="2" destOrd="0" presId="urn:microsoft.com/office/officeart/2009/3/layout/StepUpProcess"/>
    <dgm:cxn modelId="{55D6A359-C547-409C-BAE5-3EC854F32D48}" type="presParOf" srcId="{EA68445C-8386-429F-86B6-2E5863FA7123}" destId="{486AC8BB-D1FF-4990-9BBC-CF509CABC31D}" srcOrd="1" destOrd="0" presId="urn:microsoft.com/office/officeart/2009/3/layout/StepUpProcess"/>
    <dgm:cxn modelId="{DE34FB3A-BDFA-482B-93F9-3D678E029C28}" type="presParOf" srcId="{486AC8BB-D1FF-4990-9BBC-CF509CABC31D}" destId="{C6B4C35B-11BB-4C95-AA25-E4DB4B4D0B5D}" srcOrd="0" destOrd="0" presId="urn:microsoft.com/office/officeart/2009/3/layout/StepUpProcess"/>
    <dgm:cxn modelId="{04764E82-6EEE-4AAB-936A-A4A92A6DC7F6}" type="presParOf" srcId="{EA68445C-8386-429F-86B6-2E5863FA7123}" destId="{441307AC-99A3-4B2B-9A97-A3E69FEA7630}" srcOrd="2" destOrd="0" presId="urn:microsoft.com/office/officeart/2009/3/layout/StepUpProcess"/>
    <dgm:cxn modelId="{08EA11D9-CCB1-422F-82D9-16701FD3B160}" type="presParOf" srcId="{441307AC-99A3-4B2B-9A97-A3E69FEA7630}" destId="{100B8352-E89D-490A-AFBF-B814FF7CAE9A}" srcOrd="0" destOrd="0" presId="urn:microsoft.com/office/officeart/2009/3/layout/StepUpProcess"/>
    <dgm:cxn modelId="{07CF49C0-65BD-4415-B93F-FFD6B2DDF83A}" type="presParOf" srcId="{441307AC-99A3-4B2B-9A97-A3E69FEA7630}" destId="{71C17EA7-58BD-49AC-98EA-2686D8AB35C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E4B4D8-43FE-4FB8-AA28-1524CD64BA71}" type="doc">
      <dgm:prSet loTypeId="urn:microsoft.com/office/officeart/2005/8/layout/hList7" loCatId="picture" qsTypeId="urn:microsoft.com/office/officeart/2005/8/quickstyle/3d1" qsCatId="3D" csTypeId="urn:microsoft.com/office/officeart/2005/8/colors/accent6_1" csCatId="accent6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7B71015C-4D26-4C73-B555-95A196A4C226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spcAft>
              <a:spcPts val="0"/>
            </a:spcAft>
          </a:pPr>
          <a:endParaRPr lang="ru-RU" sz="2600" dirty="0" smtClean="0"/>
        </a:p>
        <a:p>
          <a:pPr>
            <a:spcAft>
              <a:spcPts val="0"/>
            </a:spcAft>
          </a:pPr>
          <a:r>
            <a:rPr lang="ru-RU" sz="2600" dirty="0" smtClean="0"/>
            <a:t>15 материалов на специально созданном </a:t>
          </a:r>
        </a:p>
        <a:p>
          <a:pPr>
            <a:spcAft>
              <a:spcPct val="35000"/>
            </a:spcAft>
          </a:pPr>
          <a:r>
            <a:rPr lang="ru-RU" sz="2600" dirty="0" smtClean="0"/>
            <a:t>интернет -ресурсе</a:t>
          </a:r>
          <a:endParaRPr lang="ru-RU" sz="2600" dirty="0" smtClean="0"/>
        </a:p>
        <a:p>
          <a:pPr>
            <a:spcAft>
              <a:spcPct val="35000"/>
            </a:spcAft>
          </a:pPr>
          <a:endParaRPr lang="ru-RU" sz="2800" dirty="0" smtClean="0"/>
        </a:p>
        <a:p>
          <a:pPr>
            <a:spcAft>
              <a:spcPct val="35000"/>
            </a:spcAft>
          </a:pPr>
          <a:r>
            <a:rPr lang="ru-RU" sz="2800" dirty="0" smtClean="0"/>
            <a:t> </a:t>
          </a:r>
          <a:endParaRPr lang="ru-RU" sz="2800" dirty="0"/>
        </a:p>
      </dgm:t>
    </dgm:pt>
    <dgm:pt modelId="{08F0A848-3CDB-4995-A8FF-A3E23E25F6EF}" type="parTrans" cxnId="{503632B3-FD1E-4188-9DB9-FFFCB26E2A86}">
      <dgm:prSet/>
      <dgm:spPr/>
      <dgm:t>
        <a:bodyPr/>
        <a:lstStyle/>
        <a:p>
          <a:endParaRPr lang="ru-RU"/>
        </a:p>
      </dgm:t>
    </dgm:pt>
    <dgm:pt modelId="{3F6DB002-8A29-4619-902B-66209138A301}" type="sibTrans" cxnId="{503632B3-FD1E-4188-9DB9-FFFCB26E2A8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48E6092-789D-4C59-B0FB-428F6E701C88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spcAft>
              <a:spcPts val="0"/>
            </a:spcAft>
          </a:pPr>
          <a:endParaRPr lang="ru-RU" sz="2400" dirty="0" smtClean="0"/>
        </a:p>
        <a:p>
          <a:pPr>
            <a:spcAft>
              <a:spcPts val="0"/>
            </a:spcAft>
          </a:pPr>
          <a:endParaRPr lang="ru-RU" sz="2800" b="0" dirty="0" smtClean="0">
            <a:effectLst/>
          </a:endParaRPr>
        </a:p>
        <a:p>
          <a:pPr>
            <a:spcAft>
              <a:spcPts val="0"/>
            </a:spcAft>
          </a:pPr>
          <a:r>
            <a:rPr lang="ru-RU" sz="2800" b="0" dirty="0" smtClean="0">
              <a:effectLst/>
            </a:rPr>
            <a:t>2 новостных сюжета </a:t>
          </a:r>
        </a:p>
        <a:p>
          <a:pPr>
            <a:spcAft>
              <a:spcPts val="0"/>
            </a:spcAft>
          </a:pPr>
          <a:r>
            <a:rPr lang="ru-RU" sz="2800" b="0" dirty="0" smtClean="0">
              <a:effectLst/>
            </a:rPr>
            <a:t>в программе </a:t>
          </a:r>
        </a:p>
        <a:p>
          <a:pPr>
            <a:spcAft>
              <a:spcPts val="0"/>
            </a:spcAft>
          </a:pPr>
          <a:r>
            <a:rPr lang="ru-RU" sz="2800" b="0" dirty="0" smtClean="0">
              <a:effectLst/>
            </a:rPr>
            <a:t>ВГТРК «Кузбасс» </a:t>
          </a:r>
        </a:p>
        <a:p>
          <a:pPr>
            <a:spcAft>
              <a:spcPts val="0"/>
            </a:spcAft>
          </a:pPr>
          <a:r>
            <a:rPr lang="ru-RU" sz="2800" b="0" dirty="0" smtClean="0">
              <a:effectLst/>
            </a:rPr>
            <a:t>«Вести 42» </a:t>
          </a:r>
        </a:p>
        <a:p>
          <a:pPr>
            <a:spcAft>
              <a:spcPts val="0"/>
            </a:spcAft>
          </a:pPr>
          <a:r>
            <a:rPr lang="ru-RU" sz="2800" b="0" dirty="0" smtClean="0">
              <a:effectLst/>
            </a:rPr>
            <a:t>и программе канала «ТВ-Мост» «Видимости»</a:t>
          </a:r>
          <a:endParaRPr lang="ru-RU" sz="2800" b="0" dirty="0">
            <a:effectLst/>
          </a:endParaRPr>
        </a:p>
      </dgm:t>
    </dgm:pt>
    <dgm:pt modelId="{C116762B-3A32-4C76-8910-71D71792FD9A}" type="parTrans" cxnId="{CAC7E49D-C1C1-4CF3-A140-36CDBA76F866}">
      <dgm:prSet/>
      <dgm:spPr/>
      <dgm:t>
        <a:bodyPr/>
        <a:lstStyle/>
        <a:p>
          <a:endParaRPr lang="ru-RU"/>
        </a:p>
      </dgm:t>
    </dgm:pt>
    <dgm:pt modelId="{79AC100A-E771-4C6F-9A83-D1CC711A6903}" type="sibTrans" cxnId="{CAC7E49D-C1C1-4CF3-A140-36CDBA76F866}">
      <dgm:prSet/>
      <dgm:spPr/>
      <dgm:t>
        <a:bodyPr/>
        <a:lstStyle/>
        <a:p>
          <a:endParaRPr lang="ru-RU"/>
        </a:p>
      </dgm:t>
    </dgm:pt>
    <dgm:pt modelId="{07F286AE-EFB1-429C-AAE6-E1A696829EF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spcAft>
              <a:spcPts val="0"/>
            </a:spcAft>
          </a:pPr>
          <a:endParaRPr lang="ru-RU" sz="2800" dirty="0" smtClean="0"/>
        </a:p>
        <a:p>
          <a:pPr>
            <a:spcAft>
              <a:spcPts val="0"/>
            </a:spcAft>
          </a:pPr>
          <a:r>
            <a:rPr lang="ru-RU" sz="2800" dirty="0" smtClean="0"/>
            <a:t>3 материала </a:t>
          </a:r>
        </a:p>
        <a:p>
          <a:pPr>
            <a:spcAft>
              <a:spcPts val="0"/>
            </a:spcAft>
          </a:pPr>
          <a:r>
            <a:rPr lang="ru-RU" sz="2800" dirty="0" smtClean="0"/>
            <a:t>в газетах «Кузбасс», «АиФ в</a:t>
          </a:r>
        </a:p>
        <a:p>
          <a:pPr>
            <a:spcAft>
              <a:spcPts val="0"/>
            </a:spcAft>
          </a:pPr>
          <a:r>
            <a:rPr lang="ru-RU" sz="2800" dirty="0" smtClean="0"/>
            <a:t>Кузбассе»,</a:t>
          </a:r>
        </a:p>
        <a:p>
          <a:pPr>
            <a:spcAft>
              <a:spcPts val="0"/>
            </a:spcAft>
          </a:pPr>
          <a:r>
            <a:rPr lang="ru-RU" sz="2800" dirty="0" smtClean="0"/>
            <a:t> в журнале «Учитель Кузбасса»</a:t>
          </a:r>
        </a:p>
      </dgm:t>
    </dgm:pt>
    <dgm:pt modelId="{33755B2E-9144-4D9C-8848-7F64307203AD}" type="sibTrans" cxnId="{2E4B1877-BD1D-4CF5-8B64-7CEFF185FE6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5857ED9-4CBE-4DE3-8CF1-00C59DFDAD85}" type="parTrans" cxnId="{2E4B1877-BD1D-4CF5-8B64-7CEFF185FE60}">
      <dgm:prSet/>
      <dgm:spPr/>
      <dgm:t>
        <a:bodyPr/>
        <a:lstStyle/>
        <a:p>
          <a:endParaRPr lang="ru-RU"/>
        </a:p>
      </dgm:t>
    </dgm:pt>
    <dgm:pt modelId="{742A45F6-60B1-465D-A39C-A75F9F247507}" type="pres">
      <dgm:prSet presAssocID="{DAE4B4D8-43FE-4FB8-AA28-1524CD64BA71}" presName="Name0" presStyleCnt="0">
        <dgm:presLayoutVars>
          <dgm:dir/>
          <dgm:resizeHandles val="exact"/>
        </dgm:presLayoutVars>
      </dgm:prSet>
      <dgm:spPr/>
    </dgm:pt>
    <dgm:pt modelId="{E874EA80-1114-415F-AE7D-8ABA2E4DF27E}" type="pres">
      <dgm:prSet presAssocID="{DAE4B4D8-43FE-4FB8-AA28-1524CD64BA71}" presName="fgShape" presStyleLbl="fgShp" presStyleIdx="0" presStyleCnt="1" custScaleY="49225" custLinFactNeighborX="652" custLinFactNeighborY="54013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</dgm:pt>
    <dgm:pt modelId="{13614A04-43B7-4538-B245-145B3BC3468E}" type="pres">
      <dgm:prSet presAssocID="{DAE4B4D8-43FE-4FB8-AA28-1524CD64BA71}" presName="linCom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E90F3ED-3FD6-4378-9D5A-3A962AAC3167}" type="pres">
      <dgm:prSet presAssocID="{7B71015C-4D26-4C73-B555-95A196A4C226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2B5375D-BDE8-47DA-8871-219C80D8D882}" type="pres">
      <dgm:prSet presAssocID="{7B71015C-4D26-4C73-B555-95A196A4C226}" presName="bkgdShape" presStyleLbl="node1" presStyleIdx="0" presStyleCnt="3"/>
      <dgm:spPr/>
      <dgm:t>
        <a:bodyPr/>
        <a:lstStyle/>
        <a:p>
          <a:endParaRPr lang="ru-RU"/>
        </a:p>
      </dgm:t>
    </dgm:pt>
    <dgm:pt modelId="{31776818-30E7-485C-B9DF-799D1F3675D6}" type="pres">
      <dgm:prSet presAssocID="{7B71015C-4D26-4C73-B555-95A196A4C22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EFB2-4395-4496-A114-C8A122133825}" type="pres">
      <dgm:prSet presAssocID="{7B71015C-4D26-4C73-B555-95A196A4C226}" presName="invisiNode" presStyleLbl="node1" presStyleIdx="0" presStyleCnt="3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569BC45-1388-48C9-96E9-3AB493B2BE47}" type="pres">
      <dgm:prSet presAssocID="{7B71015C-4D26-4C73-B555-95A196A4C226}" presName="imagNode" presStyleLbl="fgImgPlace1" presStyleIdx="0" presStyleCnt="3" custScaleX="95912" custScaleY="9067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gm:spPr>
    </dgm:pt>
    <dgm:pt modelId="{C010F7E6-1DDE-439C-8E57-D0FDE4FE208A}" type="pres">
      <dgm:prSet presAssocID="{3F6DB002-8A29-4619-902B-66209138A3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C46053-1526-4DCB-917E-937C5817CF54}" type="pres">
      <dgm:prSet presAssocID="{07F286AE-EFB1-429C-AAE6-E1A696829EFC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8D906CB-B847-42AC-9DFE-7874133C320C}" type="pres">
      <dgm:prSet presAssocID="{07F286AE-EFB1-429C-AAE6-E1A696829EFC}" presName="bkgdShape" presStyleLbl="node1" presStyleIdx="1" presStyleCnt="3"/>
      <dgm:spPr/>
      <dgm:t>
        <a:bodyPr/>
        <a:lstStyle/>
        <a:p>
          <a:endParaRPr lang="ru-RU"/>
        </a:p>
      </dgm:t>
    </dgm:pt>
    <dgm:pt modelId="{6A4D1487-502A-4122-B2CE-2F6DB6563413}" type="pres">
      <dgm:prSet presAssocID="{07F286AE-EFB1-429C-AAE6-E1A696829EF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5220E-E641-48D1-9BA9-91BEDD80E093}" type="pres">
      <dgm:prSet presAssocID="{07F286AE-EFB1-429C-AAE6-E1A696829EFC}" presName="invisiNode" presStyleLbl="node1" presStyleIdx="1" presStyleCnt="3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A3E6F5E-07C4-4835-9C98-6F48B494BE97}" type="pres">
      <dgm:prSet presAssocID="{07F286AE-EFB1-429C-AAE6-E1A696829EF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gm:spPr>
    </dgm:pt>
    <dgm:pt modelId="{D7F22BA7-068D-48F7-ACF4-9A1C6836945C}" type="pres">
      <dgm:prSet presAssocID="{33755B2E-9144-4D9C-8848-7F64307203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10822B-C92F-4F8C-A2DF-E8E224B6C850}" type="pres">
      <dgm:prSet presAssocID="{D48E6092-789D-4C59-B0FB-428F6E701C88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34B4A87-15A3-4F4E-B130-1BFD72BF6DFB}" type="pres">
      <dgm:prSet presAssocID="{D48E6092-789D-4C59-B0FB-428F6E701C88}" presName="bkgdShape" presStyleLbl="node1" presStyleIdx="2" presStyleCnt="3" custLinFactNeighborX="1679" custLinFactNeighborY="-312"/>
      <dgm:spPr/>
      <dgm:t>
        <a:bodyPr/>
        <a:lstStyle/>
        <a:p>
          <a:endParaRPr lang="ru-RU"/>
        </a:p>
      </dgm:t>
    </dgm:pt>
    <dgm:pt modelId="{43DF62AB-E1E4-4BF7-A6B3-9A90D04F9B09}" type="pres">
      <dgm:prSet presAssocID="{D48E6092-789D-4C59-B0FB-428F6E701C8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CBF631-B278-4572-8DD7-5638F970DCE7}" type="pres">
      <dgm:prSet presAssocID="{D48E6092-789D-4C59-B0FB-428F6E701C88}" presName="invisiNode" presStyleLbl="node1" presStyleIdx="2" presStyleCnt="3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4479898-FE0F-4585-B729-008A71B986AB}" type="pres">
      <dgm:prSet presAssocID="{D48E6092-789D-4C59-B0FB-428F6E701C8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gm:spPr>
    </dgm:pt>
  </dgm:ptLst>
  <dgm:cxnLst>
    <dgm:cxn modelId="{B8D6354E-E3BD-4A3B-8A4A-F882E3294D73}" type="presOf" srcId="{3F6DB002-8A29-4619-902B-66209138A301}" destId="{C010F7E6-1DDE-439C-8E57-D0FDE4FE208A}" srcOrd="0" destOrd="0" presId="urn:microsoft.com/office/officeart/2005/8/layout/hList7"/>
    <dgm:cxn modelId="{2E4B1877-BD1D-4CF5-8B64-7CEFF185FE60}" srcId="{DAE4B4D8-43FE-4FB8-AA28-1524CD64BA71}" destId="{07F286AE-EFB1-429C-AAE6-E1A696829EFC}" srcOrd="1" destOrd="0" parTransId="{95857ED9-4CBE-4DE3-8CF1-00C59DFDAD85}" sibTransId="{33755B2E-9144-4D9C-8848-7F64307203AD}"/>
    <dgm:cxn modelId="{D5DD84E5-0C1E-412D-A1FB-435CB446A107}" type="presOf" srcId="{07F286AE-EFB1-429C-AAE6-E1A696829EFC}" destId="{F8D906CB-B847-42AC-9DFE-7874133C320C}" srcOrd="0" destOrd="0" presId="urn:microsoft.com/office/officeart/2005/8/layout/hList7"/>
    <dgm:cxn modelId="{11E4BC03-D4E9-485A-9C8A-B16A674234A1}" type="presOf" srcId="{33755B2E-9144-4D9C-8848-7F64307203AD}" destId="{D7F22BA7-068D-48F7-ACF4-9A1C6836945C}" srcOrd="0" destOrd="0" presId="urn:microsoft.com/office/officeart/2005/8/layout/hList7"/>
    <dgm:cxn modelId="{B57D461E-C38F-48A6-9C00-BF9B59519CA1}" type="presOf" srcId="{07F286AE-EFB1-429C-AAE6-E1A696829EFC}" destId="{6A4D1487-502A-4122-B2CE-2F6DB6563413}" srcOrd="1" destOrd="0" presId="urn:microsoft.com/office/officeart/2005/8/layout/hList7"/>
    <dgm:cxn modelId="{AB28737E-60F8-434A-A466-A9D66C780F73}" type="presOf" srcId="{7B71015C-4D26-4C73-B555-95A196A4C226}" destId="{31776818-30E7-485C-B9DF-799D1F3675D6}" srcOrd="1" destOrd="0" presId="urn:microsoft.com/office/officeart/2005/8/layout/hList7"/>
    <dgm:cxn modelId="{AB25EADC-0267-4469-8969-294E13D03C5D}" type="presOf" srcId="{7B71015C-4D26-4C73-B555-95A196A4C226}" destId="{A2B5375D-BDE8-47DA-8871-219C80D8D882}" srcOrd="0" destOrd="0" presId="urn:microsoft.com/office/officeart/2005/8/layout/hList7"/>
    <dgm:cxn modelId="{B5622028-8D10-4F39-ACEA-116D1FBF0B18}" type="presOf" srcId="{DAE4B4D8-43FE-4FB8-AA28-1524CD64BA71}" destId="{742A45F6-60B1-465D-A39C-A75F9F247507}" srcOrd="0" destOrd="0" presId="urn:microsoft.com/office/officeart/2005/8/layout/hList7"/>
    <dgm:cxn modelId="{3D8DFD7D-81C2-43F8-8783-4CA2047C9824}" type="presOf" srcId="{D48E6092-789D-4C59-B0FB-428F6E701C88}" destId="{834B4A87-15A3-4F4E-B130-1BFD72BF6DFB}" srcOrd="0" destOrd="0" presId="urn:microsoft.com/office/officeart/2005/8/layout/hList7"/>
    <dgm:cxn modelId="{B864AA4C-0E64-4EB0-93C7-C0C96D528516}" type="presOf" srcId="{D48E6092-789D-4C59-B0FB-428F6E701C88}" destId="{43DF62AB-E1E4-4BF7-A6B3-9A90D04F9B09}" srcOrd="1" destOrd="0" presId="urn:microsoft.com/office/officeart/2005/8/layout/hList7"/>
    <dgm:cxn modelId="{503632B3-FD1E-4188-9DB9-FFFCB26E2A86}" srcId="{DAE4B4D8-43FE-4FB8-AA28-1524CD64BA71}" destId="{7B71015C-4D26-4C73-B555-95A196A4C226}" srcOrd="0" destOrd="0" parTransId="{08F0A848-3CDB-4995-A8FF-A3E23E25F6EF}" sibTransId="{3F6DB002-8A29-4619-902B-66209138A301}"/>
    <dgm:cxn modelId="{CAC7E49D-C1C1-4CF3-A140-36CDBA76F866}" srcId="{DAE4B4D8-43FE-4FB8-AA28-1524CD64BA71}" destId="{D48E6092-789D-4C59-B0FB-428F6E701C88}" srcOrd="2" destOrd="0" parTransId="{C116762B-3A32-4C76-8910-71D71792FD9A}" sibTransId="{79AC100A-E771-4C6F-9A83-D1CC711A6903}"/>
    <dgm:cxn modelId="{2D0FA512-F3E6-4B16-9BAA-F151978FDE38}" type="presParOf" srcId="{742A45F6-60B1-465D-A39C-A75F9F247507}" destId="{E874EA80-1114-415F-AE7D-8ABA2E4DF27E}" srcOrd="0" destOrd="0" presId="urn:microsoft.com/office/officeart/2005/8/layout/hList7"/>
    <dgm:cxn modelId="{B818E9D0-47AB-4FD6-87CD-95EDEFF03D46}" type="presParOf" srcId="{742A45F6-60B1-465D-A39C-A75F9F247507}" destId="{13614A04-43B7-4538-B245-145B3BC3468E}" srcOrd="1" destOrd="0" presId="urn:microsoft.com/office/officeart/2005/8/layout/hList7"/>
    <dgm:cxn modelId="{A4748AA6-AE54-44F9-ADF4-CE1B9EFD4821}" type="presParOf" srcId="{13614A04-43B7-4538-B245-145B3BC3468E}" destId="{9E90F3ED-3FD6-4378-9D5A-3A962AAC3167}" srcOrd="0" destOrd="0" presId="urn:microsoft.com/office/officeart/2005/8/layout/hList7"/>
    <dgm:cxn modelId="{2D835692-A6AE-4633-9630-38F0B7032A46}" type="presParOf" srcId="{9E90F3ED-3FD6-4378-9D5A-3A962AAC3167}" destId="{A2B5375D-BDE8-47DA-8871-219C80D8D882}" srcOrd="0" destOrd="0" presId="urn:microsoft.com/office/officeart/2005/8/layout/hList7"/>
    <dgm:cxn modelId="{3CA36003-D6BC-4608-84D9-814938C41655}" type="presParOf" srcId="{9E90F3ED-3FD6-4378-9D5A-3A962AAC3167}" destId="{31776818-30E7-485C-B9DF-799D1F3675D6}" srcOrd="1" destOrd="0" presId="urn:microsoft.com/office/officeart/2005/8/layout/hList7"/>
    <dgm:cxn modelId="{917F6D7E-4028-4F64-B859-949645D3A727}" type="presParOf" srcId="{9E90F3ED-3FD6-4378-9D5A-3A962AAC3167}" destId="{6EB8EFB2-4395-4496-A114-C8A122133825}" srcOrd="2" destOrd="0" presId="urn:microsoft.com/office/officeart/2005/8/layout/hList7"/>
    <dgm:cxn modelId="{9576EFE6-35E1-4221-AB90-93973A7B6083}" type="presParOf" srcId="{9E90F3ED-3FD6-4378-9D5A-3A962AAC3167}" destId="{7569BC45-1388-48C9-96E9-3AB493B2BE47}" srcOrd="3" destOrd="0" presId="urn:microsoft.com/office/officeart/2005/8/layout/hList7"/>
    <dgm:cxn modelId="{A1D613DF-62E9-4316-BB7A-F368B2B43950}" type="presParOf" srcId="{13614A04-43B7-4538-B245-145B3BC3468E}" destId="{C010F7E6-1DDE-439C-8E57-D0FDE4FE208A}" srcOrd="1" destOrd="0" presId="urn:microsoft.com/office/officeart/2005/8/layout/hList7"/>
    <dgm:cxn modelId="{9155E35C-B913-4F93-8323-3C7CD0433FD1}" type="presParOf" srcId="{13614A04-43B7-4538-B245-145B3BC3468E}" destId="{CFC46053-1526-4DCB-917E-937C5817CF54}" srcOrd="2" destOrd="0" presId="urn:microsoft.com/office/officeart/2005/8/layout/hList7"/>
    <dgm:cxn modelId="{818F53F9-A6CA-403C-9636-558786543D62}" type="presParOf" srcId="{CFC46053-1526-4DCB-917E-937C5817CF54}" destId="{F8D906CB-B847-42AC-9DFE-7874133C320C}" srcOrd="0" destOrd="0" presId="urn:microsoft.com/office/officeart/2005/8/layout/hList7"/>
    <dgm:cxn modelId="{819FBDA7-371E-427D-9938-67DB30C12867}" type="presParOf" srcId="{CFC46053-1526-4DCB-917E-937C5817CF54}" destId="{6A4D1487-502A-4122-B2CE-2F6DB6563413}" srcOrd="1" destOrd="0" presId="urn:microsoft.com/office/officeart/2005/8/layout/hList7"/>
    <dgm:cxn modelId="{652F92B6-0450-4D73-9C5C-A7A04C9C7C95}" type="presParOf" srcId="{CFC46053-1526-4DCB-917E-937C5817CF54}" destId="{8CE5220E-E641-48D1-9BA9-91BEDD80E093}" srcOrd="2" destOrd="0" presId="urn:microsoft.com/office/officeart/2005/8/layout/hList7"/>
    <dgm:cxn modelId="{4C45304A-3C94-49B0-833A-947C6039A1B0}" type="presParOf" srcId="{CFC46053-1526-4DCB-917E-937C5817CF54}" destId="{EA3E6F5E-07C4-4835-9C98-6F48B494BE97}" srcOrd="3" destOrd="0" presId="urn:microsoft.com/office/officeart/2005/8/layout/hList7"/>
    <dgm:cxn modelId="{FFE2B018-9CCB-4B6E-8553-F871DC1C399C}" type="presParOf" srcId="{13614A04-43B7-4538-B245-145B3BC3468E}" destId="{D7F22BA7-068D-48F7-ACF4-9A1C6836945C}" srcOrd="3" destOrd="0" presId="urn:microsoft.com/office/officeart/2005/8/layout/hList7"/>
    <dgm:cxn modelId="{DA59769E-2823-486C-9AFB-D2F98043D9C1}" type="presParOf" srcId="{13614A04-43B7-4538-B245-145B3BC3468E}" destId="{6310822B-C92F-4F8C-A2DF-E8E224B6C850}" srcOrd="4" destOrd="0" presId="urn:microsoft.com/office/officeart/2005/8/layout/hList7"/>
    <dgm:cxn modelId="{BFF5E6A5-242F-474D-A68C-31E5DFD5DDBA}" type="presParOf" srcId="{6310822B-C92F-4F8C-A2DF-E8E224B6C850}" destId="{834B4A87-15A3-4F4E-B130-1BFD72BF6DFB}" srcOrd="0" destOrd="0" presId="urn:microsoft.com/office/officeart/2005/8/layout/hList7"/>
    <dgm:cxn modelId="{559144B2-F4D3-4D81-9AAD-B23E6B559CB5}" type="presParOf" srcId="{6310822B-C92F-4F8C-A2DF-E8E224B6C850}" destId="{43DF62AB-E1E4-4BF7-A6B3-9A90D04F9B09}" srcOrd="1" destOrd="0" presId="urn:microsoft.com/office/officeart/2005/8/layout/hList7"/>
    <dgm:cxn modelId="{21A508FC-C2B8-481F-82FC-5061D53FED2F}" type="presParOf" srcId="{6310822B-C92F-4F8C-A2DF-E8E224B6C850}" destId="{E1CBF631-B278-4572-8DD7-5638F970DCE7}" srcOrd="2" destOrd="0" presId="urn:microsoft.com/office/officeart/2005/8/layout/hList7"/>
    <dgm:cxn modelId="{7627AF1D-BE9C-4929-A00C-AE54D1324A9C}" type="presParOf" srcId="{6310822B-C92F-4F8C-A2DF-E8E224B6C850}" destId="{34479898-FE0F-4585-B729-008A71B986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00D08E-4046-49A4-B55C-DBF82262905A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8009AC-C2F8-4A74-AFED-44179DDBDEC4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     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Доктора наук, профессора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72D50F-0E06-454B-834C-8E6042FA716C}" type="parTrans" cxnId="{8EF359BF-1D9A-4258-951A-0D9CDCDE16DD}">
      <dgm:prSet/>
      <dgm:spPr/>
      <dgm:t>
        <a:bodyPr/>
        <a:lstStyle/>
        <a:p>
          <a:endParaRPr lang="ru-RU"/>
        </a:p>
      </dgm:t>
    </dgm:pt>
    <dgm:pt modelId="{7AE30B22-814C-4585-BC86-BF7905440B94}" type="sibTrans" cxnId="{8EF359BF-1D9A-4258-951A-0D9CDCDE16DD}">
      <dgm:prSet/>
      <dgm:spPr/>
      <dgm:t>
        <a:bodyPr/>
        <a:lstStyle/>
        <a:p>
          <a:endParaRPr lang="ru-RU"/>
        </a:p>
      </dgm:t>
    </dgm:pt>
    <dgm:pt modelId="{DCBBB0D3-E6A2-4885-BB0A-3A7311A6DF2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 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Кандидаты наук, доценты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0A9A6D-ED40-4041-89CC-1B91312B668A}" type="parTrans" cxnId="{EF3654A6-5965-43CB-B2E1-15112E03C85D}">
      <dgm:prSet/>
      <dgm:spPr/>
      <dgm:t>
        <a:bodyPr/>
        <a:lstStyle/>
        <a:p>
          <a:endParaRPr lang="ru-RU"/>
        </a:p>
      </dgm:t>
    </dgm:pt>
    <dgm:pt modelId="{E00432F0-4279-4428-BA4B-399F5B8B9C39}" type="sibTrans" cxnId="{EF3654A6-5965-43CB-B2E1-15112E03C85D}">
      <dgm:prSet/>
      <dgm:spPr/>
      <dgm:t>
        <a:bodyPr/>
        <a:lstStyle/>
        <a:p>
          <a:endParaRPr lang="ru-RU"/>
        </a:p>
      </dgm:t>
    </dgm:pt>
    <dgm:pt modelId="{0A8C0D4A-24F8-4279-83AB-C6434A04783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Старшие преподаватели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50BAD4-7A1D-406D-8010-695D9F1593CE}" type="parTrans" cxnId="{0F54B5C3-C05E-4880-B5DB-FBA1212EA7B1}">
      <dgm:prSet/>
      <dgm:spPr/>
      <dgm:t>
        <a:bodyPr/>
        <a:lstStyle/>
        <a:p>
          <a:endParaRPr lang="ru-RU"/>
        </a:p>
      </dgm:t>
    </dgm:pt>
    <dgm:pt modelId="{D5589870-0AAB-4324-8ECB-2C0B4E2FF6C1}" type="sibTrans" cxnId="{0F54B5C3-C05E-4880-B5DB-FBA1212EA7B1}">
      <dgm:prSet/>
      <dgm:spPr/>
      <dgm:t>
        <a:bodyPr/>
        <a:lstStyle/>
        <a:p>
          <a:endParaRPr lang="ru-RU"/>
        </a:p>
      </dgm:t>
    </dgm:pt>
    <dgm:pt modelId="{781D6B9D-37DA-4199-9DAF-AB1AA17C7D6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       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Учителя высшей квалификационной категории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99F85-3EBB-4AB3-972E-1C2125B84827}" type="parTrans" cxnId="{889EE2CA-2679-4B44-BCC5-C6F7EBE71BCB}">
      <dgm:prSet/>
      <dgm:spPr/>
      <dgm:t>
        <a:bodyPr/>
        <a:lstStyle/>
        <a:p>
          <a:endParaRPr lang="ru-RU"/>
        </a:p>
      </dgm:t>
    </dgm:pt>
    <dgm:pt modelId="{E492CE03-88F8-4006-8C16-C76BB58EAF2C}" type="sibTrans" cxnId="{889EE2CA-2679-4B44-BCC5-C6F7EBE71BCB}">
      <dgm:prSet/>
      <dgm:spPr/>
      <dgm:t>
        <a:bodyPr/>
        <a:lstStyle/>
        <a:p>
          <a:endParaRPr lang="ru-RU"/>
        </a:p>
      </dgm:t>
    </dgm:pt>
    <dgm:pt modelId="{CF25BD5D-1378-436E-835A-A4F154B3A3C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       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Методисты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9E5A58-242D-487F-8E55-09BAEB3BC6D7}" type="parTrans" cxnId="{3FC622E0-2EF9-4820-B11D-59C2B21A7316}">
      <dgm:prSet/>
      <dgm:spPr/>
      <dgm:t>
        <a:bodyPr/>
        <a:lstStyle/>
        <a:p>
          <a:endParaRPr lang="ru-RU"/>
        </a:p>
      </dgm:t>
    </dgm:pt>
    <dgm:pt modelId="{D1F3D73A-A070-49DB-B88C-ABAD29FA61DF}" type="sibTrans" cxnId="{3FC622E0-2EF9-4820-B11D-59C2B21A7316}">
      <dgm:prSet/>
      <dgm:spPr/>
      <dgm:t>
        <a:bodyPr/>
        <a:lstStyle/>
        <a:p>
          <a:endParaRPr lang="ru-RU"/>
        </a:p>
      </dgm:t>
    </dgm:pt>
    <dgm:pt modelId="{CAB1ACBB-A0E0-4E13-A5F6-FD5D12DDCFB3}" type="pres">
      <dgm:prSet presAssocID="{9D00D08E-4046-49A4-B55C-DBF8226290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643F6C-9270-493B-A1D3-421509AD9D0F}" type="pres">
      <dgm:prSet presAssocID="{9D00D08E-4046-49A4-B55C-DBF82262905A}" presName="Name1" presStyleCnt="0"/>
      <dgm:spPr/>
    </dgm:pt>
    <dgm:pt modelId="{D0B1A5A4-5933-4074-ACE9-4F608820626A}" type="pres">
      <dgm:prSet presAssocID="{9D00D08E-4046-49A4-B55C-DBF82262905A}" presName="cycle" presStyleCnt="0"/>
      <dgm:spPr/>
    </dgm:pt>
    <dgm:pt modelId="{FF11DFA1-F47E-4B5F-8810-4C83662FDFE1}" type="pres">
      <dgm:prSet presAssocID="{9D00D08E-4046-49A4-B55C-DBF82262905A}" presName="srcNode" presStyleLbl="node1" presStyleIdx="0" presStyleCnt="5"/>
      <dgm:spPr/>
    </dgm:pt>
    <dgm:pt modelId="{14DAA49F-C85B-493E-ADEE-9281B52D3574}" type="pres">
      <dgm:prSet presAssocID="{9D00D08E-4046-49A4-B55C-DBF82262905A}" presName="conn" presStyleLbl="parChTrans1D2" presStyleIdx="0" presStyleCnt="1"/>
      <dgm:spPr/>
      <dgm:t>
        <a:bodyPr/>
        <a:lstStyle/>
        <a:p>
          <a:endParaRPr lang="ru-RU"/>
        </a:p>
      </dgm:t>
    </dgm:pt>
    <dgm:pt modelId="{3ACC7B44-188E-44B3-9356-F6837753CA1E}" type="pres">
      <dgm:prSet presAssocID="{9D00D08E-4046-49A4-B55C-DBF82262905A}" presName="extraNode" presStyleLbl="node1" presStyleIdx="0" presStyleCnt="5"/>
      <dgm:spPr/>
    </dgm:pt>
    <dgm:pt modelId="{FAE1A407-69D1-4EE3-A1B5-E83B88AC61D3}" type="pres">
      <dgm:prSet presAssocID="{9D00D08E-4046-49A4-B55C-DBF82262905A}" presName="dstNode" presStyleLbl="node1" presStyleIdx="0" presStyleCnt="5"/>
      <dgm:spPr/>
    </dgm:pt>
    <dgm:pt modelId="{FCD3BCD8-FC2A-485E-BEAC-35B4B26966E2}" type="pres">
      <dgm:prSet presAssocID="{E48009AC-C2F8-4A74-AFED-44179DDBDE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3B1BA-6478-4CC3-A27C-00202E444463}" type="pres">
      <dgm:prSet presAssocID="{E48009AC-C2F8-4A74-AFED-44179DDBDEC4}" presName="accent_1" presStyleCnt="0"/>
      <dgm:spPr/>
    </dgm:pt>
    <dgm:pt modelId="{0E25DFEA-9839-4070-8B0A-78861F1E131D}" type="pres">
      <dgm:prSet presAssocID="{E48009AC-C2F8-4A74-AFED-44179DDBDEC4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34097AF4-4F70-4802-9D3B-EEF633ECE152}" type="pres">
      <dgm:prSet presAssocID="{DCBBB0D3-E6A2-4885-BB0A-3A7311A6DF2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9F87C-38F0-4019-9D6A-D06304391CBE}" type="pres">
      <dgm:prSet presAssocID="{DCBBB0D3-E6A2-4885-BB0A-3A7311A6DF2C}" presName="accent_2" presStyleCnt="0"/>
      <dgm:spPr/>
    </dgm:pt>
    <dgm:pt modelId="{9F7EEEB5-E661-4932-AB12-69234E8839DB}" type="pres">
      <dgm:prSet presAssocID="{DCBBB0D3-E6A2-4885-BB0A-3A7311A6DF2C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144A4711-5579-4B08-B2E6-43B38E2BB2C0}" type="pres">
      <dgm:prSet presAssocID="{0A8C0D4A-24F8-4279-83AB-C6434A04783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AA72-E06F-4BAB-BAC7-DA8D02B08915}" type="pres">
      <dgm:prSet presAssocID="{0A8C0D4A-24F8-4279-83AB-C6434A04783C}" presName="accent_3" presStyleCnt="0"/>
      <dgm:spPr/>
    </dgm:pt>
    <dgm:pt modelId="{63AED0A6-5576-4209-809C-0B9E474CCC97}" type="pres">
      <dgm:prSet presAssocID="{0A8C0D4A-24F8-4279-83AB-C6434A04783C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5BFD5C27-D90E-4DB6-9E2F-65F93FFA2984}" type="pres">
      <dgm:prSet presAssocID="{CF25BD5D-1378-436E-835A-A4F154B3A3C7}" presName="text_4" presStyleLbl="node1" presStyleIdx="3" presStyleCnt="5" custLinFactNeighborX="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FEA69-DBB6-4E9B-B357-CE5849556BFB}" type="pres">
      <dgm:prSet presAssocID="{CF25BD5D-1378-436E-835A-A4F154B3A3C7}" presName="accent_4" presStyleCnt="0"/>
      <dgm:spPr/>
    </dgm:pt>
    <dgm:pt modelId="{BC3BD7F5-5F16-4727-AFA9-EA49EBB229F9}" type="pres">
      <dgm:prSet presAssocID="{CF25BD5D-1378-436E-835A-A4F154B3A3C7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  <dgm:pt modelId="{E33459A9-C5E9-4B86-9624-3EF6E569609D}" type="pres">
      <dgm:prSet presAssocID="{781D6B9D-37DA-4199-9DAF-AB1AA17C7D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7462-B039-44C8-A6B5-55035A9A9B49}" type="pres">
      <dgm:prSet presAssocID="{781D6B9D-37DA-4199-9DAF-AB1AA17C7D66}" presName="accent_5" presStyleCnt="0"/>
      <dgm:spPr/>
    </dgm:pt>
    <dgm:pt modelId="{63D56C4A-2A8F-479B-866C-64524A3DB114}" type="pres">
      <dgm:prSet presAssocID="{781D6B9D-37DA-4199-9DAF-AB1AA17C7D66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</dgm:pt>
  </dgm:ptLst>
  <dgm:cxnLst>
    <dgm:cxn modelId="{0B4C448D-6CA4-43C1-A6AA-8C4480252A87}" type="presOf" srcId="{9D00D08E-4046-49A4-B55C-DBF82262905A}" destId="{CAB1ACBB-A0E0-4E13-A5F6-FD5D12DDCFB3}" srcOrd="0" destOrd="0" presId="urn:microsoft.com/office/officeart/2008/layout/VerticalCurvedList"/>
    <dgm:cxn modelId="{0F54B5C3-C05E-4880-B5DB-FBA1212EA7B1}" srcId="{9D00D08E-4046-49A4-B55C-DBF82262905A}" destId="{0A8C0D4A-24F8-4279-83AB-C6434A04783C}" srcOrd="2" destOrd="0" parTransId="{9450BAD4-7A1D-406D-8010-695D9F1593CE}" sibTransId="{D5589870-0AAB-4324-8ECB-2C0B4E2FF6C1}"/>
    <dgm:cxn modelId="{5CB8A801-2F2E-4DBF-BD09-EDD28550810F}" type="presOf" srcId="{DCBBB0D3-E6A2-4885-BB0A-3A7311A6DF2C}" destId="{34097AF4-4F70-4802-9D3B-EEF633ECE152}" srcOrd="0" destOrd="0" presId="urn:microsoft.com/office/officeart/2008/layout/VerticalCurvedList"/>
    <dgm:cxn modelId="{3FC622E0-2EF9-4820-B11D-59C2B21A7316}" srcId="{9D00D08E-4046-49A4-B55C-DBF82262905A}" destId="{CF25BD5D-1378-436E-835A-A4F154B3A3C7}" srcOrd="3" destOrd="0" parTransId="{9C9E5A58-242D-487F-8E55-09BAEB3BC6D7}" sibTransId="{D1F3D73A-A070-49DB-B88C-ABAD29FA61DF}"/>
    <dgm:cxn modelId="{8FC73456-336E-4EF6-8133-3AEE317FD7FA}" type="presOf" srcId="{CF25BD5D-1378-436E-835A-A4F154B3A3C7}" destId="{5BFD5C27-D90E-4DB6-9E2F-65F93FFA2984}" srcOrd="0" destOrd="0" presId="urn:microsoft.com/office/officeart/2008/layout/VerticalCurvedList"/>
    <dgm:cxn modelId="{8EF359BF-1D9A-4258-951A-0D9CDCDE16DD}" srcId="{9D00D08E-4046-49A4-B55C-DBF82262905A}" destId="{E48009AC-C2F8-4A74-AFED-44179DDBDEC4}" srcOrd="0" destOrd="0" parTransId="{9D72D50F-0E06-454B-834C-8E6042FA716C}" sibTransId="{7AE30B22-814C-4585-BC86-BF7905440B94}"/>
    <dgm:cxn modelId="{0DC1D959-AF83-41CB-ACFD-CB1A37F655E4}" type="presOf" srcId="{7AE30B22-814C-4585-BC86-BF7905440B94}" destId="{14DAA49F-C85B-493E-ADEE-9281B52D3574}" srcOrd="0" destOrd="0" presId="urn:microsoft.com/office/officeart/2008/layout/VerticalCurvedList"/>
    <dgm:cxn modelId="{DA247E9A-E6C1-4248-84F1-2C9CBFEC2486}" type="presOf" srcId="{0A8C0D4A-24F8-4279-83AB-C6434A04783C}" destId="{144A4711-5579-4B08-B2E6-43B38E2BB2C0}" srcOrd="0" destOrd="0" presId="urn:microsoft.com/office/officeart/2008/layout/VerticalCurvedList"/>
    <dgm:cxn modelId="{EF3654A6-5965-43CB-B2E1-15112E03C85D}" srcId="{9D00D08E-4046-49A4-B55C-DBF82262905A}" destId="{DCBBB0D3-E6A2-4885-BB0A-3A7311A6DF2C}" srcOrd="1" destOrd="0" parTransId="{EC0A9A6D-ED40-4041-89CC-1B91312B668A}" sibTransId="{E00432F0-4279-4428-BA4B-399F5B8B9C39}"/>
    <dgm:cxn modelId="{889EE2CA-2679-4B44-BCC5-C6F7EBE71BCB}" srcId="{9D00D08E-4046-49A4-B55C-DBF82262905A}" destId="{781D6B9D-37DA-4199-9DAF-AB1AA17C7D66}" srcOrd="4" destOrd="0" parTransId="{18499F85-3EBB-4AB3-972E-1C2125B84827}" sibTransId="{E492CE03-88F8-4006-8C16-C76BB58EAF2C}"/>
    <dgm:cxn modelId="{D7E5866C-F73D-48E4-84DD-3093EA1CEBE1}" type="presOf" srcId="{781D6B9D-37DA-4199-9DAF-AB1AA17C7D66}" destId="{E33459A9-C5E9-4B86-9624-3EF6E569609D}" srcOrd="0" destOrd="0" presId="urn:microsoft.com/office/officeart/2008/layout/VerticalCurvedList"/>
    <dgm:cxn modelId="{6B2C6990-03A7-4722-9C91-FFF19620BDBA}" type="presOf" srcId="{E48009AC-C2F8-4A74-AFED-44179DDBDEC4}" destId="{FCD3BCD8-FC2A-485E-BEAC-35B4B26966E2}" srcOrd="0" destOrd="0" presId="urn:microsoft.com/office/officeart/2008/layout/VerticalCurvedList"/>
    <dgm:cxn modelId="{23821DED-178E-4638-82D6-FB606A683015}" type="presParOf" srcId="{CAB1ACBB-A0E0-4E13-A5F6-FD5D12DDCFB3}" destId="{AD643F6C-9270-493B-A1D3-421509AD9D0F}" srcOrd="0" destOrd="0" presId="urn:microsoft.com/office/officeart/2008/layout/VerticalCurvedList"/>
    <dgm:cxn modelId="{C3C38292-DF48-4715-A323-0B93E93A1AE9}" type="presParOf" srcId="{AD643F6C-9270-493B-A1D3-421509AD9D0F}" destId="{D0B1A5A4-5933-4074-ACE9-4F608820626A}" srcOrd="0" destOrd="0" presId="urn:microsoft.com/office/officeart/2008/layout/VerticalCurvedList"/>
    <dgm:cxn modelId="{71A402C4-6D82-4069-A44E-B39E79DD7BEC}" type="presParOf" srcId="{D0B1A5A4-5933-4074-ACE9-4F608820626A}" destId="{FF11DFA1-F47E-4B5F-8810-4C83662FDFE1}" srcOrd="0" destOrd="0" presId="urn:microsoft.com/office/officeart/2008/layout/VerticalCurvedList"/>
    <dgm:cxn modelId="{2D21A972-7A22-4FC8-B0C7-75F812AFF6CE}" type="presParOf" srcId="{D0B1A5A4-5933-4074-ACE9-4F608820626A}" destId="{14DAA49F-C85B-493E-ADEE-9281B52D3574}" srcOrd="1" destOrd="0" presId="urn:microsoft.com/office/officeart/2008/layout/VerticalCurvedList"/>
    <dgm:cxn modelId="{9E13616E-2DC9-468D-A56D-E330038FE864}" type="presParOf" srcId="{D0B1A5A4-5933-4074-ACE9-4F608820626A}" destId="{3ACC7B44-188E-44B3-9356-F6837753CA1E}" srcOrd="2" destOrd="0" presId="urn:microsoft.com/office/officeart/2008/layout/VerticalCurvedList"/>
    <dgm:cxn modelId="{18CE0894-FCA4-46B5-8362-288B8C5FB2FE}" type="presParOf" srcId="{D0B1A5A4-5933-4074-ACE9-4F608820626A}" destId="{FAE1A407-69D1-4EE3-A1B5-E83B88AC61D3}" srcOrd="3" destOrd="0" presId="urn:microsoft.com/office/officeart/2008/layout/VerticalCurvedList"/>
    <dgm:cxn modelId="{A328E0CD-A460-4C30-8ADE-5B59CA19DFC9}" type="presParOf" srcId="{AD643F6C-9270-493B-A1D3-421509AD9D0F}" destId="{FCD3BCD8-FC2A-485E-BEAC-35B4B26966E2}" srcOrd="1" destOrd="0" presId="urn:microsoft.com/office/officeart/2008/layout/VerticalCurvedList"/>
    <dgm:cxn modelId="{556E5355-CDF2-4CA4-9BCB-ABCB30F4245E}" type="presParOf" srcId="{AD643F6C-9270-493B-A1D3-421509AD9D0F}" destId="{57F3B1BA-6478-4CC3-A27C-00202E444463}" srcOrd="2" destOrd="0" presId="urn:microsoft.com/office/officeart/2008/layout/VerticalCurvedList"/>
    <dgm:cxn modelId="{69AEF903-A686-4DAA-A34F-C45A5A79BDAE}" type="presParOf" srcId="{57F3B1BA-6478-4CC3-A27C-00202E444463}" destId="{0E25DFEA-9839-4070-8B0A-78861F1E131D}" srcOrd="0" destOrd="0" presId="urn:microsoft.com/office/officeart/2008/layout/VerticalCurvedList"/>
    <dgm:cxn modelId="{0A955477-C913-4688-B96E-C7E482E5645E}" type="presParOf" srcId="{AD643F6C-9270-493B-A1D3-421509AD9D0F}" destId="{34097AF4-4F70-4802-9D3B-EEF633ECE152}" srcOrd="3" destOrd="0" presId="urn:microsoft.com/office/officeart/2008/layout/VerticalCurvedList"/>
    <dgm:cxn modelId="{14546E93-F9DD-431C-B1B4-12FBC76ABEEB}" type="presParOf" srcId="{AD643F6C-9270-493B-A1D3-421509AD9D0F}" destId="{34E9F87C-38F0-4019-9D6A-D06304391CBE}" srcOrd="4" destOrd="0" presId="urn:microsoft.com/office/officeart/2008/layout/VerticalCurvedList"/>
    <dgm:cxn modelId="{55AEDAF2-531C-4CF5-BDE8-33908D61D241}" type="presParOf" srcId="{34E9F87C-38F0-4019-9D6A-D06304391CBE}" destId="{9F7EEEB5-E661-4932-AB12-69234E8839DB}" srcOrd="0" destOrd="0" presId="urn:microsoft.com/office/officeart/2008/layout/VerticalCurvedList"/>
    <dgm:cxn modelId="{205C9879-699C-41BD-8B4E-41FE8BFCE078}" type="presParOf" srcId="{AD643F6C-9270-493B-A1D3-421509AD9D0F}" destId="{144A4711-5579-4B08-B2E6-43B38E2BB2C0}" srcOrd="5" destOrd="0" presId="urn:microsoft.com/office/officeart/2008/layout/VerticalCurvedList"/>
    <dgm:cxn modelId="{273EC72E-D33A-4297-A0CC-A273352D1BA8}" type="presParOf" srcId="{AD643F6C-9270-493B-A1D3-421509AD9D0F}" destId="{6FC0AA72-E06F-4BAB-BAC7-DA8D02B08915}" srcOrd="6" destOrd="0" presId="urn:microsoft.com/office/officeart/2008/layout/VerticalCurvedList"/>
    <dgm:cxn modelId="{9DF4BE51-A4EE-419F-97E6-CA878B561F50}" type="presParOf" srcId="{6FC0AA72-E06F-4BAB-BAC7-DA8D02B08915}" destId="{63AED0A6-5576-4209-809C-0B9E474CCC97}" srcOrd="0" destOrd="0" presId="urn:microsoft.com/office/officeart/2008/layout/VerticalCurvedList"/>
    <dgm:cxn modelId="{6E3D94B9-6FE7-46FA-BE87-F92BE8792B0C}" type="presParOf" srcId="{AD643F6C-9270-493B-A1D3-421509AD9D0F}" destId="{5BFD5C27-D90E-4DB6-9E2F-65F93FFA2984}" srcOrd="7" destOrd="0" presId="urn:microsoft.com/office/officeart/2008/layout/VerticalCurvedList"/>
    <dgm:cxn modelId="{E28E2BE5-FF91-46E5-980A-F4371905A2D2}" type="presParOf" srcId="{AD643F6C-9270-493B-A1D3-421509AD9D0F}" destId="{381FEA69-DBB6-4E9B-B357-CE5849556BFB}" srcOrd="8" destOrd="0" presId="urn:microsoft.com/office/officeart/2008/layout/VerticalCurvedList"/>
    <dgm:cxn modelId="{E8E70A1E-0C30-4EEF-B452-2AFBF2C7A75E}" type="presParOf" srcId="{381FEA69-DBB6-4E9B-B357-CE5849556BFB}" destId="{BC3BD7F5-5F16-4727-AFA9-EA49EBB229F9}" srcOrd="0" destOrd="0" presId="urn:microsoft.com/office/officeart/2008/layout/VerticalCurvedList"/>
    <dgm:cxn modelId="{E7BA470E-F7BD-476E-8805-09A8E12B21BE}" type="presParOf" srcId="{AD643F6C-9270-493B-A1D3-421509AD9D0F}" destId="{E33459A9-C5E9-4B86-9624-3EF6E569609D}" srcOrd="9" destOrd="0" presId="urn:microsoft.com/office/officeart/2008/layout/VerticalCurvedList"/>
    <dgm:cxn modelId="{C0DC25E7-79CB-49BC-99A0-B92856673F1C}" type="presParOf" srcId="{AD643F6C-9270-493B-A1D3-421509AD9D0F}" destId="{23C57462-B039-44C8-A6B5-55035A9A9B49}" srcOrd="10" destOrd="0" presId="urn:microsoft.com/office/officeart/2008/layout/VerticalCurvedList"/>
    <dgm:cxn modelId="{2D8F47BB-C298-4C1F-99C5-F949630861F9}" type="presParOf" srcId="{23C57462-B039-44C8-A6B5-55035A9A9B49}" destId="{63D56C4A-2A8F-479B-866C-64524A3DB1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3F8E2-4773-42C1-9F13-003B3ADC0B4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B03AB45-328A-4BA1-8163-8D4F3689823A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деятельности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38B1AC-E808-4A83-BAD9-2F89EEA6797A}" type="parTrans" cxnId="{CFD0CBAB-1089-47B8-8E1E-4704C55C57C7}">
      <dgm:prSet/>
      <dgm:spPr/>
      <dgm:t>
        <a:bodyPr/>
        <a:lstStyle/>
        <a:p>
          <a:endParaRPr lang="ru-RU"/>
        </a:p>
      </dgm:t>
    </dgm:pt>
    <dgm:pt modelId="{B53A9178-3942-430C-816D-9F2B8EFB21A7}" type="sibTrans" cxnId="{CFD0CBAB-1089-47B8-8E1E-4704C55C57C7}">
      <dgm:prSet/>
      <dgm:spPr/>
      <dgm:t>
        <a:bodyPr/>
        <a:lstStyle/>
        <a:p>
          <a:endParaRPr lang="ru-RU"/>
        </a:p>
      </dgm:t>
    </dgm:pt>
    <dgm:pt modelId="{F06A7848-8B16-4984-9C99-C158137A004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педагогических работников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метапредметным компетенциям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32CCC-1A81-4157-95F7-4A5E33CB6417}" type="parTrans" cxnId="{1E04CDD4-59BD-4060-8857-BADC20FC2BB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77EA6A8-DEDB-44C9-B672-FAD1858D4B85}" type="sibTrans" cxnId="{1E04CDD4-59BD-4060-8857-BADC20FC2BBD}">
      <dgm:prSet/>
      <dgm:spPr/>
      <dgm:t>
        <a:bodyPr/>
        <a:lstStyle/>
        <a:p>
          <a:endParaRPr lang="ru-RU"/>
        </a:p>
      </dgm:t>
    </dgm:pt>
    <dgm:pt modelId="{EA5C3F3B-9C03-4D14-91C7-3B1EB58896A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школьных библиотек, </a:t>
          </a:r>
        </a:p>
        <a:p>
          <a:pPr rtl="0">
            <a:spcAft>
              <a:spcPts val="0"/>
            </a:spcAft>
          </a:pPr>
          <a:r>
            <a:rPr lang="ru-RU" sz="24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школьных информационно-библиотечных центров</a:t>
          </a:r>
          <a:endParaRPr lang="ru-RU" sz="24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6BA65F-D2E5-4F39-87A9-0B3887AD9073}" type="parTrans" cxnId="{C3CEA4BB-25D1-411C-86F6-05D570A473E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D69362A-0D31-4DB5-A400-C2C68FE837EC}" type="sibTrans" cxnId="{C3CEA4BB-25D1-411C-86F6-05D570A473E3}">
      <dgm:prSet/>
      <dgm:spPr/>
      <dgm:t>
        <a:bodyPr/>
        <a:lstStyle/>
        <a:p>
          <a:endParaRPr lang="ru-RU"/>
        </a:p>
      </dgm:t>
    </dgm:pt>
    <dgm:pt modelId="{0F1CAD55-1FC7-4FD0-98AA-C3C248D24E2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и</a:t>
          </a:r>
          <a:r>
            <a:rPr lang="ru-RU" sz="2400" b="0" i="1" cap="none" spc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развитие </a:t>
          </a:r>
        </a:p>
        <a:p>
          <a:pPr rtl="0">
            <a:spcAft>
              <a:spcPct val="35000"/>
            </a:spcAft>
          </a:pPr>
          <a:r>
            <a:rPr lang="ru-RU" sz="24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профессиональных сетевых сообществ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E6FCB2-4763-41F7-83C1-165D8ABAE9F4}" type="parTrans" cxnId="{EF438F62-F3EA-435D-A1B0-2A8241EC54C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09FCBD4-598C-4A74-8F76-066F00F1CF4B}" type="sibTrans" cxnId="{EF438F62-F3EA-435D-A1B0-2A8241EC54C0}">
      <dgm:prSet/>
      <dgm:spPr/>
      <dgm:t>
        <a:bodyPr/>
        <a:lstStyle/>
        <a:p>
          <a:endParaRPr lang="ru-RU"/>
        </a:p>
      </dgm:t>
    </dgm:pt>
    <dgm:pt modelId="{8BDF405F-F833-450E-B871-0CD7AEE1E4E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Внедрение новых технологий реализации примерных образовательных программ основного общего образования, в том числе для детей с ОВЗ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78DF-D25D-4F55-BC19-6431FC787E6F}" type="parTrans" cxnId="{5B67D9C6-9E36-44F7-998B-D34F54A8311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2DC08C4-6897-44FD-BB18-D8C5E663EA48}" type="sibTrans" cxnId="{5B67D9C6-9E36-44F7-998B-D34F54A83115}">
      <dgm:prSet/>
      <dgm:spPr/>
      <dgm:t>
        <a:bodyPr/>
        <a:lstStyle/>
        <a:p>
          <a:endParaRPr lang="ru-RU"/>
        </a:p>
      </dgm:t>
    </dgm:pt>
    <dgm:pt modelId="{7B4F6204-4ABC-425E-AE06-7726BED1250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методических материалов</a:t>
          </a:r>
          <a:endParaRPr lang="ru-RU" sz="24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02D45-AB23-436F-BCFA-68CD574FD78B}" type="parTrans" cxnId="{ABFD5E70-F30F-4B17-B756-34546C67C9A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FAF98B8-BE7B-4370-B835-6F2E2D809D82}" type="sibTrans" cxnId="{ABFD5E70-F30F-4B17-B756-34546C67C9A8}">
      <dgm:prSet/>
      <dgm:spPr/>
      <dgm:t>
        <a:bodyPr/>
        <a:lstStyle/>
        <a:p>
          <a:endParaRPr lang="ru-RU"/>
        </a:p>
      </dgm:t>
    </dgm:pt>
    <dgm:pt modelId="{4E546488-8326-4879-9F33-3A4EB6EE602E}" type="pres">
      <dgm:prSet presAssocID="{AD73F8E2-4773-42C1-9F13-003B3ADC0B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1AA108-12AE-41BD-B585-D574744BFFD1}" type="pres">
      <dgm:prSet presAssocID="{BB03AB45-328A-4BA1-8163-8D4F3689823A}" presName="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17C833E-3033-45D2-86C6-031B94A7954E}" type="pres">
      <dgm:prSet presAssocID="{BB03AB45-328A-4BA1-8163-8D4F3689823A}" presName="LevelOneTextNode" presStyleLbl="node0" presStyleIdx="0" presStyleCnt="1" custScaleX="116714" custLinFactX="-100000" custLinFactNeighborX="-184445" custLinFactNeighborY="-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EF9BBD-B7CF-4F9F-B102-EC53E3EC6A35}" type="pres">
      <dgm:prSet presAssocID="{BB03AB45-328A-4BA1-8163-8D4F3689823A}" presName="level2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DC339F1B-901F-4510-9CD4-DE73D46EA0C1}" type="pres">
      <dgm:prSet presAssocID="{FAB32CCC-1A81-4157-95F7-4A5E33CB641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1FA79A64-4F10-4587-BE2C-67462C6F1871}" type="pres">
      <dgm:prSet presAssocID="{FAB32CCC-1A81-4157-95F7-4A5E33CB641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83AAAC2-48EE-44C4-AA81-C3261F6AF180}" type="pres">
      <dgm:prSet presAssocID="{F06A7848-8B16-4984-9C99-C158137A0040}" presName="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E7CF8C37-4695-4D10-9EB6-35E93D2E9F8C}" type="pres">
      <dgm:prSet presAssocID="{F06A7848-8B16-4984-9C99-C158137A0040}" presName="LevelTwoTextNode" presStyleLbl="node2" presStyleIdx="0" presStyleCnt="5" custScaleX="315911" custScaleY="85008" custLinFactNeighborX="454" custLinFactNeighborY="2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0FC6B-CE13-4CAE-A297-BF3161E5814A}" type="pres">
      <dgm:prSet presAssocID="{F06A7848-8B16-4984-9C99-C158137A0040}" presName="level3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1D5D7B4-0B32-4FC5-9FCB-305F0D136613}" type="pres">
      <dgm:prSet presAssocID="{4F6BA65F-D2E5-4F39-87A9-0B3887AD907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83D0CEC-F272-4EBA-95CF-42612E225CAD}" type="pres">
      <dgm:prSet presAssocID="{4F6BA65F-D2E5-4F39-87A9-0B3887AD907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418988A-8486-4B3D-81A9-7F34E200C5F6}" type="pres">
      <dgm:prSet presAssocID="{EA5C3F3B-9C03-4D14-91C7-3B1EB58896A9}" presName="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5392F3A-6A3A-4DA3-90CD-EB3F166937CB}" type="pres">
      <dgm:prSet presAssocID="{EA5C3F3B-9C03-4D14-91C7-3B1EB58896A9}" presName="LevelTwoTextNode" presStyleLbl="node2" presStyleIdx="1" presStyleCnt="5" custScaleX="316293" custScaleY="122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5971C9-0C4B-4567-A56B-AC5A20071956}" type="pres">
      <dgm:prSet presAssocID="{EA5C3F3B-9C03-4D14-91C7-3B1EB58896A9}" presName="level3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0FE9E32-CD61-4868-B28B-6D8AF2C2DDC5}" type="pres">
      <dgm:prSet presAssocID="{6CE6FCB2-4763-41F7-83C1-165D8ABAE9F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4DB0446-9A17-4322-8D20-BF3D09529923}" type="pres">
      <dgm:prSet presAssocID="{6CE6FCB2-4763-41F7-83C1-165D8ABAE9F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AF60ED4-1A74-4DD5-ABB1-1B1D8C88890E}" type="pres">
      <dgm:prSet presAssocID="{0F1CAD55-1FC7-4FD0-98AA-C3C248D24E2C}" presName="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C1E469B-FEC7-4FB0-B0E0-29703E22B3EE}" type="pres">
      <dgm:prSet presAssocID="{0F1CAD55-1FC7-4FD0-98AA-C3C248D24E2C}" presName="LevelTwoTextNode" presStyleLbl="node2" presStyleIdx="2" presStyleCnt="5" custScaleX="316677" custLinFactNeighborX="1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CA89A-D4AF-43DC-8EA1-DCE3C3C3A74E}" type="pres">
      <dgm:prSet presAssocID="{0F1CAD55-1FC7-4FD0-98AA-C3C248D24E2C}" presName="level3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B140179-A450-4616-9DF9-84FBC029071E}" type="pres">
      <dgm:prSet presAssocID="{3E4378DF-D25D-4F55-BC19-6431FC787E6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4B313D1-5FED-4E18-9D0D-0E78FC54E8C4}" type="pres">
      <dgm:prSet presAssocID="{3E4378DF-D25D-4F55-BC19-6431FC787E6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9A856F1-9877-4BDA-B8DF-FB87EDD4C784}" type="pres">
      <dgm:prSet presAssocID="{8BDF405F-F833-450E-B871-0CD7AEE1E4E9}" presName="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1CE8CF7-10E8-4793-8AAB-851269F63761}" type="pres">
      <dgm:prSet presAssocID="{8BDF405F-F833-450E-B871-0CD7AEE1E4E9}" presName="LevelTwoTextNode" presStyleLbl="node2" presStyleIdx="3" presStyleCnt="5" custScaleX="317062" custScaleY="129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2260D-FE47-46C1-8A08-CCCBD5512BCA}" type="pres">
      <dgm:prSet presAssocID="{8BDF405F-F833-450E-B871-0CD7AEE1E4E9}" presName="level3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D7A9F72-C4C0-41BE-84A5-F2A16D86AA15}" type="pres">
      <dgm:prSet presAssocID="{1AF02D45-AB23-436F-BCFA-68CD574FD78B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DBCC677-0D99-492B-B833-23F951BC7D87}" type="pres">
      <dgm:prSet presAssocID="{1AF02D45-AB23-436F-BCFA-68CD574FD78B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B9E08C8-76BB-444C-921E-003CDBB60C58}" type="pres">
      <dgm:prSet presAssocID="{7B4F6204-4ABC-425E-AE06-7726BED12501}" presName="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DF7F6F3-6E83-401E-81D0-E6610B8515A9}" type="pres">
      <dgm:prSet presAssocID="{7B4F6204-4ABC-425E-AE06-7726BED12501}" presName="LevelTwoTextNode" presStyleLbl="node2" presStyleIdx="4" presStyleCnt="5" custScaleX="317448" custScaleY="87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CA0C2-4339-489A-9EFF-AEA47EE1304F}" type="pres">
      <dgm:prSet presAssocID="{7B4F6204-4ABC-425E-AE06-7726BED12501}" presName="level3hierChild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</dgm:ptLst>
  <dgm:cxnLst>
    <dgm:cxn modelId="{E52D7F99-3E6C-479D-92F1-26DFC9CBCB07}" type="presOf" srcId="{3E4378DF-D25D-4F55-BC19-6431FC787E6F}" destId="{84B313D1-5FED-4E18-9D0D-0E78FC54E8C4}" srcOrd="1" destOrd="0" presId="urn:microsoft.com/office/officeart/2008/layout/HorizontalMultiLevelHierarchy"/>
    <dgm:cxn modelId="{EF438F62-F3EA-435D-A1B0-2A8241EC54C0}" srcId="{BB03AB45-328A-4BA1-8163-8D4F3689823A}" destId="{0F1CAD55-1FC7-4FD0-98AA-C3C248D24E2C}" srcOrd="2" destOrd="0" parTransId="{6CE6FCB2-4763-41F7-83C1-165D8ABAE9F4}" sibTransId="{309FCBD4-598C-4A74-8F76-066F00F1CF4B}"/>
    <dgm:cxn modelId="{5061C3B3-D908-4171-9F98-54E7A16C4D78}" type="presOf" srcId="{FAB32CCC-1A81-4157-95F7-4A5E33CB6417}" destId="{1FA79A64-4F10-4587-BE2C-67462C6F1871}" srcOrd="1" destOrd="0" presId="urn:microsoft.com/office/officeart/2008/layout/HorizontalMultiLevelHierarchy"/>
    <dgm:cxn modelId="{DD82A051-A1CE-4215-A0AD-42A1391087D8}" type="presOf" srcId="{BB03AB45-328A-4BA1-8163-8D4F3689823A}" destId="{A17C833E-3033-45D2-86C6-031B94A7954E}" srcOrd="0" destOrd="0" presId="urn:microsoft.com/office/officeart/2008/layout/HorizontalMultiLevelHierarchy"/>
    <dgm:cxn modelId="{11D20B30-E542-4606-AF91-AFB0D2DCF58A}" type="presOf" srcId="{F06A7848-8B16-4984-9C99-C158137A0040}" destId="{E7CF8C37-4695-4D10-9EB6-35E93D2E9F8C}" srcOrd="0" destOrd="0" presId="urn:microsoft.com/office/officeart/2008/layout/HorizontalMultiLevelHierarchy"/>
    <dgm:cxn modelId="{007D0965-005C-4382-B8AA-C77598FB717E}" type="presOf" srcId="{6CE6FCB2-4763-41F7-83C1-165D8ABAE9F4}" destId="{04DB0446-9A17-4322-8D20-BF3D09529923}" srcOrd="1" destOrd="0" presId="urn:microsoft.com/office/officeart/2008/layout/HorizontalMultiLevelHierarchy"/>
    <dgm:cxn modelId="{067028A4-E113-4089-A3CA-C6F423592BF0}" type="presOf" srcId="{6CE6FCB2-4763-41F7-83C1-165D8ABAE9F4}" destId="{F0FE9E32-CD61-4868-B28B-6D8AF2C2DDC5}" srcOrd="0" destOrd="0" presId="urn:microsoft.com/office/officeart/2008/layout/HorizontalMultiLevelHierarchy"/>
    <dgm:cxn modelId="{881AC768-732C-4C8C-9879-1B21A941B35F}" type="presOf" srcId="{AD73F8E2-4773-42C1-9F13-003B3ADC0B4A}" destId="{4E546488-8326-4879-9F33-3A4EB6EE602E}" srcOrd="0" destOrd="0" presId="urn:microsoft.com/office/officeart/2008/layout/HorizontalMultiLevelHierarchy"/>
    <dgm:cxn modelId="{CFD0CBAB-1089-47B8-8E1E-4704C55C57C7}" srcId="{AD73F8E2-4773-42C1-9F13-003B3ADC0B4A}" destId="{BB03AB45-328A-4BA1-8163-8D4F3689823A}" srcOrd="0" destOrd="0" parTransId="{6B38B1AC-E808-4A83-BAD9-2F89EEA6797A}" sibTransId="{B53A9178-3942-430C-816D-9F2B8EFB21A7}"/>
    <dgm:cxn modelId="{01B62D6E-20BE-4B5E-B40D-F03E369802EE}" type="presOf" srcId="{8BDF405F-F833-450E-B871-0CD7AEE1E4E9}" destId="{01CE8CF7-10E8-4793-8AAB-851269F63761}" srcOrd="0" destOrd="0" presId="urn:microsoft.com/office/officeart/2008/layout/HorizontalMultiLevelHierarchy"/>
    <dgm:cxn modelId="{60ED9B04-FCF3-43A2-B1CF-8B986050C552}" type="presOf" srcId="{7B4F6204-4ABC-425E-AE06-7726BED12501}" destId="{3DF7F6F3-6E83-401E-81D0-E6610B8515A9}" srcOrd="0" destOrd="0" presId="urn:microsoft.com/office/officeart/2008/layout/HorizontalMultiLevelHierarchy"/>
    <dgm:cxn modelId="{38864861-70E1-417E-8147-B555A30C07BB}" type="presOf" srcId="{4F6BA65F-D2E5-4F39-87A9-0B3887AD9073}" destId="{183D0CEC-F272-4EBA-95CF-42612E225CAD}" srcOrd="1" destOrd="0" presId="urn:microsoft.com/office/officeart/2008/layout/HorizontalMultiLevelHierarchy"/>
    <dgm:cxn modelId="{A825D87F-2ABB-46F6-B02D-66082DDB6FC1}" type="presOf" srcId="{1AF02D45-AB23-436F-BCFA-68CD574FD78B}" destId="{3D7A9F72-C4C0-41BE-84A5-F2A16D86AA15}" srcOrd="0" destOrd="0" presId="urn:microsoft.com/office/officeart/2008/layout/HorizontalMultiLevelHierarchy"/>
    <dgm:cxn modelId="{3370FCAB-FDE3-420E-8D7D-AC16D2C39CB0}" type="presOf" srcId="{1AF02D45-AB23-436F-BCFA-68CD574FD78B}" destId="{DDBCC677-0D99-492B-B833-23F951BC7D87}" srcOrd="1" destOrd="0" presId="urn:microsoft.com/office/officeart/2008/layout/HorizontalMultiLevelHierarchy"/>
    <dgm:cxn modelId="{B110DF07-CDD6-4F29-8048-3919D90D41F7}" type="presOf" srcId="{4F6BA65F-D2E5-4F39-87A9-0B3887AD9073}" destId="{11D5D7B4-0B32-4FC5-9FCB-305F0D136613}" srcOrd="0" destOrd="0" presId="urn:microsoft.com/office/officeart/2008/layout/HorizontalMultiLevelHierarchy"/>
    <dgm:cxn modelId="{DCB07901-463E-4375-82D8-9734607E1884}" type="presOf" srcId="{3E4378DF-D25D-4F55-BC19-6431FC787E6F}" destId="{9B140179-A450-4616-9DF9-84FBC029071E}" srcOrd="0" destOrd="0" presId="urn:microsoft.com/office/officeart/2008/layout/HorizontalMultiLevelHierarchy"/>
    <dgm:cxn modelId="{73B93A32-5BFF-4E6C-A140-4541DFB0322B}" type="presOf" srcId="{FAB32CCC-1A81-4157-95F7-4A5E33CB6417}" destId="{DC339F1B-901F-4510-9CD4-DE73D46EA0C1}" srcOrd="0" destOrd="0" presId="urn:microsoft.com/office/officeart/2008/layout/HorizontalMultiLevelHierarchy"/>
    <dgm:cxn modelId="{1E04CDD4-59BD-4060-8857-BADC20FC2BBD}" srcId="{BB03AB45-328A-4BA1-8163-8D4F3689823A}" destId="{F06A7848-8B16-4984-9C99-C158137A0040}" srcOrd="0" destOrd="0" parTransId="{FAB32CCC-1A81-4157-95F7-4A5E33CB6417}" sibTransId="{A77EA6A8-DEDB-44C9-B672-FAD1858D4B85}"/>
    <dgm:cxn modelId="{9CEEE577-9D18-4B6A-A5F1-698ECC98FFBC}" type="presOf" srcId="{EA5C3F3B-9C03-4D14-91C7-3B1EB58896A9}" destId="{05392F3A-6A3A-4DA3-90CD-EB3F166937CB}" srcOrd="0" destOrd="0" presId="urn:microsoft.com/office/officeart/2008/layout/HorizontalMultiLevelHierarchy"/>
    <dgm:cxn modelId="{ABFD5E70-F30F-4B17-B756-34546C67C9A8}" srcId="{BB03AB45-328A-4BA1-8163-8D4F3689823A}" destId="{7B4F6204-4ABC-425E-AE06-7726BED12501}" srcOrd="4" destOrd="0" parTransId="{1AF02D45-AB23-436F-BCFA-68CD574FD78B}" sibTransId="{FFAF98B8-BE7B-4370-B835-6F2E2D809D82}"/>
    <dgm:cxn modelId="{5B67D9C6-9E36-44F7-998B-D34F54A83115}" srcId="{BB03AB45-328A-4BA1-8163-8D4F3689823A}" destId="{8BDF405F-F833-450E-B871-0CD7AEE1E4E9}" srcOrd="3" destOrd="0" parTransId="{3E4378DF-D25D-4F55-BC19-6431FC787E6F}" sibTransId="{A2DC08C4-6897-44FD-BB18-D8C5E663EA48}"/>
    <dgm:cxn modelId="{C3CEA4BB-25D1-411C-86F6-05D570A473E3}" srcId="{BB03AB45-328A-4BA1-8163-8D4F3689823A}" destId="{EA5C3F3B-9C03-4D14-91C7-3B1EB58896A9}" srcOrd="1" destOrd="0" parTransId="{4F6BA65F-D2E5-4F39-87A9-0B3887AD9073}" sibTransId="{9D69362A-0D31-4DB5-A400-C2C68FE837EC}"/>
    <dgm:cxn modelId="{D5D5B0F0-241A-4ECD-992C-128A99A26B94}" type="presOf" srcId="{0F1CAD55-1FC7-4FD0-98AA-C3C248D24E2C}" destId="{8C1E469B-FEC7-4FB0-B0E0-29703E22B3EE}" srcOrd="0" destOrd="0" presId="urn:microsoft.com/office/officeart/2008/layout/HorizontalMultiLevelHierarchy"/>
    <dgm:cxn modelId="{0C06D32E-3025-4918-B9E7-B9066B1A3F6B}" type="presParOf" srcId="{4E546488-8326-4879-9F33-3A4EB6EE602E}" destId="{D51AA108-12AE-41BD-B585-D574744BFFD1}" srcOrd="0" destOrd="0" presId="urn:microsoft.com/office/officeart/2008/layout/HorizontalMultiLevelHierarchy"/>
    <dgm:cxn modelId="{9DDA0B2C-1FC9-4829-8AD8-6F69A876DEAE}" type="presParOf" srcId="{D51AA108-12AE-41BD-B585-D574744BFFD1}" destId="{A17C833E-3033-45D2-86C6-031B94A7954E}" srcOrd="0" destOrd="0" presId="urn:microsoft.com/office/officeart/2008/layout/HorizontalMultiLevelHierarchy"/>
    <dgm:cxn modelId="{49D35AC4-4644-41DF-9678-5F4683C285F6}" type="presParOf" srcId="{D51AA108-12AE-41BD-B585-D574744BFFD1}" destId="{1BEF9BBD-B7CF-4F9F-B102-EC53E3EC6A35}" srcOrd="1" destOrd="0" presId="urn:microsoft.com/office/officeart/2008/layout/HorizontalMultiLevelHierarchy"/>
    <dgm:cxn modelId="{2EA00892-40FB-443C-998A-F4B815454877}" type="presParOf" srcId="{1BEF9BBD-B7CF-4F9F-B102-EC53E3EC6A35}" destId="{DC339F1B-901F-4510-9CD4-DE73D46EA0C1}" srcOrd="0" destOrd="0" presId="urn:microsoft.com/office/officeart/2008/layout/HorizontalMultiLevelHierarchy"/>
    <dgm:cxn modelId="{821D6998-B2D5-401F-A039-307545D2A0A4}" type="presParOf" srcId="{DC339F1B-901F-4510-9CD4-DE73D46EA0C1}" destId="{1FA79A64-4F10-4587-BE2C-67462C6F1871}" srcOrd="0" destOrd="0" presId="urn:microsoft.com/office/officeart/2008/layout/HorizontalMultiLevelHierarchy"/>
    <dgm:cxn modelId="{D49CA9A8-8F57-4532-AA97-2AFA13892E0F}" type="presParOf" srcId="{1BEF9BBD-B7CF-4F9F-B102-EC53E3EC6A35}" destId="{983AAAC2-48EE-44C4-AA81-C3261F6AF180}" srcOrd="1" destOrd="0" presId="urn:microsoft.com/office/officeart/2008/layout/HorizontalMultiLevelHierarchy"/>
    <dgm:cxn modelId="{2E886DEB-E0A7-4131-8D89-0749F23FB730}" type="presParOf" srcId="{983AAAC2-48EE-44C4-AA81-C3261F6AF180}" destId="{E7CF8C37-4695-4D10-9EB6-35E93D2E9F8C}" srcOrd="0" destOrd="0" presId="urn:microsoft.com/office/officeart/2008/layout/HorizontalMultiLevelHierarchy"/>
    <dgm:cxn modelId="{57919A4C-223C-4F36-B894-0CD5CC7663BE}" type="presParOf" srcId="{983AAAC2-48EE-44C4-AA81-C3261F6AF180}" destId="{D4D0FC6B-CE13-4CAE-A297-BF3161E5814A}" srcOrd="1" destOrd="0" presId="urn:microsoft.com/office/officeart/2008/layout/HorizontalMultiLevelHierarchy"/>
    <dgm:cxn modelId="{8F6445E6-4A92-4BD3-8C48-410062F46A97}" type="presParOf" srcId="{1BEF9BBD-B7CF-4F9F-B102-EC53E3EC6A35}" destId="{11D5D7B4-0B32-4FC5-9FCB-305F0D136613}" srcOrd="2" destOrd="0" presId="urn:microsoft.com/office/officeart/2008/layout/HorizontalMultiLevelHierarchy"/>
    <dgm:cxn modelId="{F7AA6FB0-31EB-4A96-86B6-9779D872D60E}" type="presParOf" srcId="{11D5D7B4-0B32-4FC5-9FCB-305F0D136613}" destId="{183D0CEC-F272-4EBA-95CF-42612E225CAD}" srcOrd="0" destOrd="0" presId="urn:microsoft.com/office/officeart/2008/layout/HorizontalMultiLevelHierarchy"/>
    <dgm:cxn modelId="{5F00D0BD-CFAC-4D32-AD6A-961EC4A8B2A6}" type="presParOf" srcId="{1BEF9BBD-B7CF-4F9F-B102-EC53E3EC6A35}" destId="{E418988A-8486-4B3D-81A9-7F34E200C5F6}" srcOrd="3" destOrd="0" presId="urn:microsoft.com/office/officeart/2008/layout/HorizontalMultiLevelHierarchy"/>
    <dgm:cxn modelId="{BFBE716C-FE4B-4DC1-A7D5-162C1CD6C173}" type="presParOf" srcId="{E418988A-8486-4B3D-81A9-7F34E200C5F6}" destId="{05392F3A-6A3A-4DA3-90CD-EB3F166937CB}" srcOrd="0" destOrd="0" presId="urn:microsoft.com/office/officeart/2008/layout/HorizontalMultiLevelHierarchy"/>
    <dgm:cxn modelId="{82796581-ABA8-4A52-B674-2F61D78776A7}" type="presParOf" srcId="{E418988A-8486-4B3D-81A9-7F34E200C5F6}" destId="{825971C9-0C4B-4567-A56B-AC5A20071956}" srcOrd="1" destOrd="0" presId="urn:microsoft.com/office/officeart/2008/layout/HorizontalMultiLevelHierarchy"/>
    <dgm:cxn modelId="{8DE1EF71-5918-4782-A46B-E4EAFC187719}" type="presParOf" srcId="{1BEF9BBD-B7CF-4F9F-B102-EC53E3EC6A35}" destId="{F0FE9E32-CD61-4868-B28B-6D8AF2C2DDC5}" srcOrd="4" destOrd="0" presId="urn:microsoft.com/office/officeart/2008/layout/HorizontalMultiLevelHierarchy"/>
    <dgm:cxn modelId="{48FACD3B-B6C4-4F9B-B5F0-EC7F64B4DD35}" type="presParOf" srcId="{F0FE9E32-CD61-4868-B28B-6D8AF2C2DDC5}" destId="{04DB0446-9A17-4322-8D20-BF3D09529923}" srcOrd="0" destOrd="0" presId="urn:microsoft.com/office/officeart/2008/layout/HorizontalMultiLevelHierarchy"/>
    <dgm:cxn modelId="{CC0D1AEB-4E82-4C7C-9C95-65E21AD199CF}" type="presParOf" srcId="{1BEF9BBD-B7CF-4F9F-B102-EC53E3EC6A35}" destId="{BAF60ED4-1A74-4DD5-ABB1-1B1D8C88890E}" srcOrd="5" destOrd="0" presId="urn:microsoft.com/office/officeart/2008/layout/HorizontalMultiLevelHierarchy"/>
    <dgm:cxn modelId="{16B75117-48AC-4DBE-8ED2-FFA480ADF66F}" type="presParOf" srcId="{BAF60ED4-1A74-4DD5-ABB1-1B1D8C88890E}" destId="{8C1E469B-FEC7-4FB0-B0E0-29703E22B3EE}" srcOrd="0" destOrd="0" presId="urn:microsoft.com/office/officeart/2008/layout/HorizontalMultiLevelHierarchy"/>
    <dgm:cxn modelId="{5E9904B1-976D-4252-AABF-F17B85A07949}" type="presParOf" srcId="{BAF60ED4-1A74-4DD5-ABB1-1B1D8C88890E}" destId="{1ECCA89A-D4AF-43DC-8EA1-DCE3C3C3A74E}" srcOrd="1" destOrd="0" presId="urn:microsoft.com/office/officeart/2008/layout/HorizontalMultiLevelHierarchy"/>
    <dgm:cxn modelId="{9EE64810-FC33-4F4B-96D3-4A2BB0583839}" type="presParOf" srcId="{1BEF9BBD-B7CF-4F9F-B102-EC53E3EC6A35}" destId="{9B140179-A450-4616-9DF9-84FBC029071E}" srcOrd="6" destOrd="0" presId="urn:microsoft.com/office/officeart/2008/layout/HorizontalMultiLevelHierarchy"/>
    <dgm:cxn modelId="{30DFCE5C-68E8-47A0-A91E-82580652255A}" type="presParOf" srcId="{9B140179-A450-4616-9DF9-84FBC029071E}" destId="{84B313D1-5FED-4E18-9D0D-0E78FC54E8C4}" srcOrd="0" destOrd="0" presId="urn:microsoft.com/office/officeart/2008/layout/HorizontalMultiLevelHierarchy"/>
    <dgm:cxn modelId="{1B591461-6072-4654-8B1F-1794321C8C34}" type="presParOf" srcId="{1BEF9BBD-B7CF-4F9F-B102-EC53E3EC6A35}" destId="{49A856F1-9877-4BDA-B8DF-FB87EDD4C784}" srcOrd="7" destOrd="0" presId="urn:microsoft.com/office/officeart/2008/layout/HorizontalMultiLevelHierarchy"/>
    <dgm:cxn modelId="{04FB1D83-C4F4-486A-9AAF-3F512A5BEE7E}" type="presParOf" srcId="{49A856F1-9877-4BDA-B8DF-FB87EDD4C784}" destId="{01CE8CF7-10E8-4793-8AAB-851269F63761}" srcOrd="0" destOrd="0" presId="urn:microsoft.com/office/officeart/2008/layout/HorizontalMultiLevelHierarchy"/>
    <dgm:cxn modelId="{A8D5F55F-6552-4A09-9E96-916BB3675397}" type="presParOf" srcId="{49A856F1-9877-4BDA-B8DF-FB87EDD4C784}" destId="{3482260D-FE47-46C1-8A08-CCCBD5512BCA}" srcOrd="1" destOrd="0" presId="urn:microsoft.com/office/officeart/2008/layout/HorizontalMultiLevelHierarchy"/>
    <dgm:cxn modelId="{C1897C09-3457-45F4-A3FE-9926162080D7}" type="presParOf" srcId="{1BEF9BBD-B7CF-4F9F-B102-EC53E3EC6A35}" destId="{3D7A9F72-C4C0-41BE-84A5-F2A16D86AA15}" srcOrd="8" destOrd="0" presId="urn:microsoft.com/office/officeart/2008/layout/HorizontalMultiLevelHierarchy"/>
    <dgm:cxn modelId="{80F835DD-2F65-40B3-9FDF-BDF60FFB46A0}" type="presParOf" srcId="{3D7A9F72-C4C0-41BE-84A5-F2A16D86AA15}" destId="{DDBCC677-0D99-492B-B833-23F951BC7D87}" srcOrd="0" destOrd="0" presId="urn:microsoft.com/office/officeart/2008/layout/HorizontalMultiLevelHierarchy"/>
    <dgm:cxn modelId="{E9864269-0B1E-41A6-B28A-0F6DF48A134E}" type="presParOf" srcId="{1BEF9BBD-B7CF-4F9F-B102-EC53E3EC6A35}" destId="{5B9E08C8-76BB-444C-921E-003CDBB60C58}" srcOrd="9" destOrd="0" presId="urn:microsoft.com/office/officeart/2008/layout/HorizontalMultiLevelHierarchy"/>
    <dgm:cxn modelId="{0690C586-7A22-4570-9BA4-20162C588001}" type="presParOf" srcId="{5B9E08C8-76BB-444C-921E-003CDBB60C58}" destId="{3DF7F6F3-6E83-401E-81D0-E6610B8515A9}" srcOrd="0" destOrd="0" presId="urn:microsoft.com/office/officeart/2008/layout/HorizontalMultiLevelHierarchy"/>
    <dgm:cxn modelId="{1B32AA5A-214C-4B5D-BC05-9B35D55086F7}" type="presParOf" srcId="{5B9E08C8-76BB-444C-921E-003CDBB60C58}" destId="{A43CA0C2-4339-489A-9EFF-AEA47EE130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1" qsCatId="3D" csTypeId="urn:microsoft.com/office/officeart/2005/8/colors/accent5_1" csCatId="accent5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8E952EA-29C2-4C5B-B4F5-DA44194C2FD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ru-RU" sz="2700" dirty="0"/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C20F4319-5154-46C1-BE0B-2F4AD8DD420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модульная дополнительная профессиональная программа повышения квалификации «Достижение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образовательных результатов обучающихся средствами преподавания учебных предметов: математика, технология, география, русский язык, литература, иностранные языки, история, обществознание, изобразительное искусство, музыка, мировая художественная культура, физическая культура» (72 часа)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6D7D4-D65C-482C-8633-5F05B827FF40}" type="parTrans" cxnId="{1CE1E877-31FA-4A9B-9680-7D611CAF14A5}">
      <dgm:prSet/>
      <dgm:spPr/>
      <dgm:t>
        <a:bodyPr/>
        <a:lstStyle/>
        <a:p>
          <a:endParaRPr lang="ru-RU"/>
        </a:p>
      </dgm:t>
    </dgm:pt>
    <dgm:pt modelId="{1D34BA6C-5DC3-4491-9EE7-1B90B48DF243}" type="sibTrans" cxnId="{1CE1E877-31FA-4A9B-9680-7D611CAF14A5}">
      <dgm:prSet/>
      <dgm:spPr/>
      <dgm:t>
        <a:bodyPr/>
        <a:lstStyle/>
        <a:p>
          <a:endParaRPr lang="ru-RU"/>
        </a:p>
      </dgm:t>
    </dgm:pt>
    <dgm:pt modelId="{588B0B07-ECB1-4027-BE59-CEE240E2BD4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система научно-методического, учебно-методического и организационно-методического сопровождения, включающая индивидуальное консультирование, в том числе в режиме он-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лайн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дистанционное  сопровождение, экспертизу проектов и программ по тематике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6F895-A40F-4A26-A28E-C06969CFEA55}" type="parTrans" cxnId="{2D5574EA-0441-4C01-830D-DF70CED0DE40}">
      <dgm:prSet/>
      <dgm:spPr/>
      <dgm:t>
        <a:bodyPr/>
        <a:lstStyle/>
        <a:p>
          <a:endParaRPr lang="ru-RU"/>
        </a:p>
      </dgm:t>
    </dgm:pt>
    <dgm:pt modelId="{25A5B00C-DE99-4554-917F-DB170D8B579B}" type="sibTrans" cxnId="{2D5574EA-0441-4C01-830D-DF70CED0DE40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1" custLinFactNeighborX="153" custLinFactNeighborY="3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8401D-52E5-4959-A96B-7F884269E2C7}" type="presOf" srcId="{588B0B07-ECB1-4027-BE59-CEE240E2BD40}" destId="{F45251A1-A493-42A4-B7F0-CB98F1481B31}" srcOrd="0" destOrd="2" presId="urn:microsoft.com/office/officeart/2005/8/layout/hList6"/>
    <dgm:cxn modelId="{958A148D-E609-4BB7-A830-0FE4935100B5}" type="presOf" srcId="{B8E952EA-29C2-4C5B-B4F5-DA44194C2FD4}" destId="{F45251A1-A493-42A4-B7F0-CB98F1481B31}" srcOrd="0" destOrd="0" presId="urn:microsoft.com/office/officeart/2005/8/layout/hList6"/>
    <dgm:cxn modelId="{2D5574EA-0441-4C01-830D-DF70CED0DE40}" srcId="{B8E952EA-29C2-4C5B-B4F5-DA44194C2FD4}" destId="{588B0B07-ECB1-4027-BE59-CEE240E2BD40}" srcOrd="1" destOrd="0" parTransId="{8546F895-A40F-4A26-A28E-C06969CFEA55}" sibTransId="{25A5B00C-DE99-4554-917F-DB170D8B579B}"/>
    <dgm:cxn modelId="{A72E7DE8-A561-4A86-B42D-44F3F33577E1}" type="presOf" srcId="{306ED2C4-EC1B-4404-8150-46AC98E4C963}" destId="{C8B6C2EE-7E84-417B-9E34-12FB87336F9B}" srcOrd="0" destOrd="0" presId="urn:microsoft.com/office/officeart/2005/8/layout/hList6"/>
    <dgm:cxn modelId="{89E9B60C-D6D1-4DEA-98CC-73D7516EECB7}" type="presOf" srcId="{C20F4319-5154-46C1-BE0B-2F4AD8DD4200}" destId="{F45251A1-A493-42A4-B7F0-CB98F1481B31}" srcOrd="0" destOrd="1" presId="urn:microsoft.com/office/officeart/2005/8/layout/hList6"/>
    <dgm:cxn modelId="{1CE1E877-31FA-4A9B-9680-7D611CAF14A5}" srcId="{B8E952EA-29C2-4C5B-B4F5-DA44194C2FD4}" destId="{C20F4319-5154-46C1-BE0B-2F4AD8DD4200}" srcOrd="0" destOrd="0" parTransId="{C646D7D4-D65C-482C-8633-5F05B827FF40}" sibTransId="{1D34BA6C-5DC3-4491-9EE7-1B90B48DF243}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5F3B561C-DD8E-4F10-911F-0CBE3CA991EA}" type="presParOf" srcId="{C8B6C2EE-7E84-417B-9E34-12FB87336F9B}" destId="{F45251A1-A493-42A4-B7F0-CB98F1481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DFA78D-4362-44F5-AC02-B00C134E889A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26C8E3-6264-459B-8DC6-5888F2960513}">
      <dgm:prSet custT="1"/>
      <dgm:spPr/>
      <dgm:t>
        <a:bodyPr/>
        <a:lstStyle/>
        <a:p>
          <a:pPr rtl="0"/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повышения квалификации рассчитана на 72 часа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F842F-C61C-4AAA-B67A-820D3B14DE98}" type="parTrans" cxnId="{D5EA5C22-1BED-4ECB-BC3A-8F2DCF264291}">
      <dgm:prSet/>
      <dgm:spPr/>
      <dgm:t>
        <a:bodyPr/>
        <a:lstStyle/>
        <a:p>
          <a:endParaRPr lang="ru-RU"/>
        </a:p>
      </dgm:t>
    </dgm:pt>
    <dgm:pt modelId="{51EE49ED-1E3E-4A83-912A-E8F5F67E4B0E}" type="sibTrans" cxnId="{D5EA5C22-1BED-4ECB-BC3A-8F2DCF264291}">
      <dgm:prSet/>
      <dgm:spPr/>
      <dgm:t>
        <a:bodyPr/>
        <a:lstStyle/>
        <a:p>
          <a:endParaRPr lang="ru-RU"/>
        </a:p>
      </dgm:t>
    </dgm:pt>
    <dgm:pt modelId="{5499FCA8-73FB-46B1-A8F8-7BF7B1CD2E57}">
      <dgm:prSet custT="1"/>
      <dgm:spPr/>
      <dgm:t>
        <a:bodyPr/>
        <a:lstStyle/>
        <a:p>
          <a:pPr rtl="0"/>
          <a:r>
            <a: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Модульный принцип построения содержания программы</a:t>
          </a:r>
          <a:endParaRPr lang="ru-RU" sz="2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9B384-C385-4E6A-A9E5-BB42AE69F882}" type="parTrans" cxnId="{99661021-AF0B-4D0A-A8B4-8D7DB3079E6E}">
      <dgm:prSet/>
      <dgm:spPr/>
      <dgm:t>
        <a:bodyPr/>
        <a:lstStyle/>
        <a:p>
          <a:endParaRPr lang="ru-RU"/>
        </a:p>
      </dgm:t>
    </dgm:pt>
    <dgm:pt modelId="{7AEE65F4-53D5-4A71-954F-5838370CA369}" type="sibTrans" cxnId="{99661021-AF0B-4D0A-A8B4-8D7DB3079E6E}">
      <dgm:prSet/>
      <dgm:spPr/>
      <dgm:t>
        <a:bodyPr/>
        <a:lstStyle/>
        <a:p>
          <a:endParaRPr lang="ru-RU"/>
        </a:p>
      </dgm:t>
    </dgm:pt>
    <dgm:pt modelId="{AAE7410F-4DED-4576-B72B-60F0C19C55D0}">
      <dgm:prSet custT="1"/>
      <dgm:spPr/>
      <dgm:t>
        <a:bodyPr/>
        <a:lstStyle/>
        <a:p>
          <a:pPr rtl="0"/>
          <a:r>
            <a:rPr lang="ru-RU" sz="2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выстраивания индивидуальных образовательных маршрутов</a:t>
          </a:r>
          <a:endParaRPr lang="ru-RU" sz="26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61B0F7-92D2-4B08-89D1-9F692A721E1E}" type="parTrans" cxnId="{5DB1ED62-A017-474F-A2ED-29A7B07A4596}">
      <dgm:prSet/>
      <dgm:spPr/>
      <dgm:t>
        <a:bodyPr/>
        <a:lstStyle/>
        <a:p>
          <a:endParaRPr lang="ru-RU"/>
        </a:p>
      </dgm:t>
    </dgm:pt>
    <dgm:pt modelId="{B70E1690-08E0-4362-B2CF-E58E56363371}" type="sibTrans" cxnId="{5DB1ED62-A017-474F-A2ED-29A7B07A4596}">
      <dgm:prSet/>
      <dgm:spPr/>
      <dgm:t>
        <a:bodyPr/>
        <a:lstStyle/>
        <a:p>
          <a:endParaRPr lang="ru-RU"/>
        </a:p>
      </dgm:t>
    </dgm:pt>
    <dgm:pt modelId="{D9188FA1-B80A-4EBB-B85C-843B4CC34518}" type="pres">
      <dgm:prSet presAssocID="{35DFA78D-4362-44F5-AC02-B00C134E8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467A5-FAAF-4A6A-AA3A-3FFA371A3961}" type="pres">
      <dgm:prSet presAssocID="{AAE7410F-4DED-4576-B72B-60F0C19C55D0}" presName="boxAndChildren" presStyleCnt="0"/>
      <dgm:spPr/>
      <dgm:t>
        <a:bodyPr/>
        <a:lstStyle/>
        <a:p>
          <a:endParaRPr lang="ru-RU"/>
        </a:p>
      </dgm:t>
    </dgm:pt>
    <dgm:pt modelId="{EAA72ECA-3814-47F8-8FFD-E439100432CF}" type="pres">
      <dgm:prSet presAssocID="{AAE7410F-4DED-4576-B72B-60F0C19C55D0}" presName="parentTextBox" presStyleLbl="node1" presStyleIdx="0" presStyleCnt="3"/>
      <dgm:spPr/>
      <dgm:t>
        <a:bodyPr/>
        <a:lstStyle/>
        <a:p>
          <a:endParaRPr lang="ru-RU"/>
        </a:p>
      </dgm:t>
    </dgm:pt>
    <dgm:pt modelId="{C87038B1-FB08-458B-BD1C-26DDA22128D8}" type="pres">
      <dgm:prSet presAssocID="{7AEE65F4-53D5-4A71-954F-5838370CA369}" presName="sp" presStyleCnt="0"/>
      <dgm:spPr/>
      <dgm:t>
        <a:bodyPr/>
        <a:lstStyle/>
        <a:p>
          <a:endParaRPr lang="ru-RU"/>
        </a:p>
      </dgm:t>
    </dgm:pt>
    <dgm:pt modelId="{B1BDCBCE-DF73-4D35-A0C7-9C942571089C}" type="pres">
      <dgm:prSet presAssocID="{5499FCA8-73FB-46B1-A8F8-7BF7B1CD2E57}" presName="arrowAndChildren" presStyleCnt="0"/>
      <dgm:spPr/>
      <dgm:t>
        <a:bodyPr/>
        <a:lstStyle/>
        <a:p>
          <a:endParaRPr lang="ru-RU"/>
        </a:p>
      </dgm:t>
    </dgm:pt>
    <dgm:pt modelId="{B0326C90-2217-4855-A94F-FCD23B1E8DB5}" type="pres">
      <dgm:prSet presAssocID="{5499FCA8-73FB-46B1-A8F8-7BF7B1CD2E5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0068A8D-1C73-4C4E-813D-BA138563A5CA}" type="pres">
      <dgm:prSet presAssocID="{51EE49ED-1E3E-4A83-912A-E8F5F67E4B0E}" presName="sp" presStyleCnt="0"/>
      <dgm:spPr/>
      <dgm:t>
        <a:bodyPr/>
        <a:lstStyle/>
        <a:p>
          <a:endParaRPr lang="ru-RU"/>
        </a:p>
      </dgm:t>
    </dgm:pt>
    <dgm:pt modelId="{A133B16B-0B30-4CDF-B180-B7F08BC65FA4}" type="pres">
      <dgm:prSet presAssocID="{D826C8E3-6264-459B-8DC6-5888F2960513}" presName="arrowAndChildren" presStyleCnt="0"/>
      <dgm:spPr/>
      <dgm:t>
        <a:bodyPr/>
        <a:lstStyle/>
        <a:p>
          <a:endParaRPr lang="ru-RU"/>
        </a:p>
      </dgm:t>
    </dgm:pt>
    <dgm:pt modelId="{B9FD5141-AF43-4BCC-B644-54E512B1F57D}" type="pres">
      <dgm:prSet presAssocID="{D826C8E3-6264-459B-8DC6-5888F2960513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DB1ED62-A017-474F-A2ED-29A7B07A4596}" srcId="{35DFA78D-4362-44F5-AC02-B00C134E889A}" destId="{AAE7410F-4DED-4576-B72B-60F0C19C55D0}" srcOrd="2" destOrd="0" parTransId="{B061B0F7-92D2-4B08-89D1-9F692A721E1E}" sibTransId="{B70E1690-08E0-4362-B2CF-E58E56363371}"/>
    <dgm:cxn modelId="{E4E869D5-A650-4CF1-AAF6-CC376FA42D6D}" type="presOf" srcId="{35DFA78D-4362-44F5-AC02-B00C134E889A}" destId="{D9188FA1-B80A-4EBB-B85C-843B4CC34518}" srcOrd="0" destOrd="0" presId="urn:microsoft.com/office/officeart/2005/8/layout/process4"/>
    <dgm:cxn modelId="{43900146-3185-4CE2-A8AF-77A6C9133BFF}" type="presOf" srcId="{5499FCA8-73FB-46B1-A8F8-7BF7B1CD2E57}" destId="{B0326C90-2217-4855-A94F-FCD23B1E8DB5}" srcOrd="0" destOrd="0" presId="urn:microsoft.com/office/officeart/2005/8/layout/process4"/>
    <dgm:cxn modelId="{99661021-AF0B-4D0A-A8B4-8D7DB3079E6E}" srcId="{35DFA78D-4362-44F5-AC02-B00C134E889A}" destId="{5499FCA8-73FB-46B1-A8F8-7BF7B1CD2E57}" srcOrd="1" destOrd="0" parTransId="{D209B384-C385-4E6A-A9E5-BB42AE69F882}" sibTransId="{7AEE65F4-53D5-4A71-954F-5838370CA369}"/>
    <dgm:cxn modelId="{804F907C-C803-4559-AB17-119DF4DBA8BD}" type="presOf" srcId="{AAE7410F-4DED-4576-B72B-60F0C19C55D0}" destId="{EAA72ECA-3814-47F8-8FFD-E439100432CF}" srcOrd="0" destOrd="0" presId="urn:microsoft.com/office/officeart/2005/8/layout/process4"/>
    <dgm:cxn modelId="{F2DE4BBD-B4B5-42AF-BF2F-FA55649CFA54}" type="presOf" srcId="{D826C8E3-6264-459B-8DC6-5888F2960513}" destId="{B9FD5141-AF43-4BCC-B644-54E512B1F57D}" srcOrd="0" destOrd="0" presId="urn:microsoft.com/office/officeart/2005/8/layout/process4"/>
    <dgm:cxn modelId="{D5EA5C22-1BED-4ECB-BC3A-8F2DCF264291}" srcId="{35DFA78D-4362-44F5-AC02-B00C134E889A}" destId="{D826C8E3-6264-459B-8DC6-5888F2960513}" srcOrd="0" destOrd="0" parTransId="{D74F842F-C61C-4AAA-B67A-820D3B14DE98}" sibTransId="{51EE49ED-1E3E-4A83-912A-E8F5F67E4B0E}"/>
    <dgm:cxn modelId="{D71DD9D6-4A44-49DB-AB7A-9593CCF2BEED}" type="presParOf" srcId="{D9188FA1-B80A-4EBB-B85C-843B4CC34518}" destId="{61C467A5-FAAF-4A6A-AA3A-3FFA371A3961}" srcOrd="0" destOrd="0" presId="urn:microsoft.com/office/officeart/2005/8/layout/process4"/>
    <dgm:cxn modelId="{B5EA6DFA-00FC-4913-9B9D-40BD71DA1ADC}" type="presParOf" srcId="{61C467A5-FAAF-4A6A-AA3A-3FFA371A3961}" destId="{EAA72ECA-3814-47F8-8FFD-E439100432CF}" srcOrd="0" destOrd="0" presId="urn:microsoft.com/office/officeart/2005/8/layout/process4"/>
    <dgm:cxn modelId="{0ED1E357-137D-470F-B7F6-B722605C16EE}" type="presParOf" srcId="{D9188FA1-B80A-4EBB-B85C-843B4CC34518}" destId="{C87038B1-FB08-458B-BD1C-26DDA22128D8}" srcOrd="1" destOrd="0" presId="urn:microsoft.com/office/officeart/2005/8/layout/process4"/>
    <dgm:cxn modelId="{7C4DB266-3414-4F90-903E-09726D132616}" type="presParOf" srcId="{D9188FA1-B80A-4EBB-B85C-843B4CC34518}" destId="{B1BDCBCE-DF73-4D35-A0C7-9C942571089C}" srcOrd="2" destOrd="0" presId="urn:microsoft.com/office/officeart/2005/8/layout/process4"/>
    <dgm:cxn modelId="{C0C2A0C3-D7FD-4450-8B1F-3EB071DFF5F4}" type="presParOf" srcId="{B1BDCBCE-DF73-4D35-A0C7-9C942571089C}" destId="{B0326C90-2217-4855-A94F-FCD23B1E8DB5}" srcOrd="0" destOrd="0" presId="urn:microsoft.com/office/officeart/2005/8/layout/process4"/>
    <dgm:cxn modelId="{33F1517E-1F62-445E-80B7-DB92864E9E4E}" type="presParOf" srcId="{D9188FA1-B80A-4EBB-B85C-843B4CC34518}" destId="{70068A8D-1C73-4C4E-813D-BA138563A5CA}" srcOrd="3" destOrd="0" presId="urn:microsoft.com/office/officeart/2005/8/layout/process4"/>
    <dgm:cxn modelId="{A55A7644-0E36-44DE-86F0-6E930EF04FF9}" type="presParOf" srcId="{D9188FA1-B80A-4EBB-B85C-843B4CC34518}" destId="{A133B16B-0B30-4CDF-B180-B7F08BC65FA4}" srcOrd="4" destOrd="0" presId="urn:microsoft.com/office/officeart/2005/8/layout/process4"/>
    <dgm:cxn modelId="{94E7F2E0-CF89-495B-8C39-36536CD8F846}" type="presParOf" srcId="{A133B16B-0B30-4CDF-B180-B7F08BC65FA4}" destId="{B9FD5141-AF43-4BCC-B644-54E512B1F5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862B0A-46A9-4727-8BCF-DA9CAA1E1D98}" type="doc">
      <dgm:prSet loTypeId="urn:microsoft.com/office/officeart/2005/8/layout/pList2" loCatId="list" qsTypeId="urn:microsoft.com/office/officeart/2005/8/quickstyle/3d1" qsCatId="3D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4A099E8E-A8CB-4052-A6ED-39ABFEE57D5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/>
          <a:r>
            <a: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 </a:t>
          </a:r>
          <a:endParaRPr lang="ru-RU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4707B-DB57-4FA9-8F13-51459CAA8D10}" type="parTrans" cxnId="{5620EDA8-9098-40F0-83D0-238138D74FF2}">
      <dgm:prSet/>
      <dgm:spPr/>
      <dgm:t>
        <a:bodyPr/>
        <a:lstStyle/>
        <a:p>
          <a:endParaRPr lang="ru-RU"/>
        </a:p>
      </dgm:t>
    </dgm:pt>
    <dgm:pt modelId="{235BB671-F9B9-404E-BD23-7ED8ADD6FA50}" type="sibTrans" cxnId="{5620EDA8-9098-40F0-83D0-238138D74FF2}">
      <dgm:prSet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0EA3CA9-975D-4B42-8E57-73F38B92A35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очно-заочно </a:t>
          </a:r>
        </a:p>
        <a:p>
          <a:pPr rtl="0">
            <a:spcAft>
              <a:spcPts val="0"/>
            </a:spcAft>
          </a:pPr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применением дистанционных образовательных технологий 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8449C-8C3B-4A18-A2CB-37A9DD9BA373}" type="parTrans" cxnId="{D95A2E5D-F924-468F-9A58-5C0D0164F58F}">
      <dgm:prSet/>
      <dgm:spPr/>
      <dgm:t>
        <a:bodyPr/>
        <a:lstStyle/>
        <a:p>
          <a:endParaRPr lang="ru-RU"/>
        </a:p>
      </dgm:t>
    </dgm:pt>
    <dgm:pt modelId="{28A30B6B-F729-42E9-BE8F-E816982ED223}" type="sibTrans" cxnId="{D95A2E5D-F924-468F-9A58-5C0D0164F58F}">
      <dgm:prSet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9B5213E-07CD-4D95-A9EE-6FD06D441B7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88900" h="88900"/>
        </a:sp3d>
      </dgm:spPr>
      <dgm:t>
        <a:bodyPr/>
        <a:lstStyle/>
        <a:p>
          <a:pPr rtl="0"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очно-заочно </a:t>
          </a:r>
        </a:p>
        <a:p>
          <a:pPr rtl="0"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применением </a:t>
          </a:r>
        </a:p>
        <a:p>
          <a:pPr rtl="0">
            <a:spcAft>
              <a:spcPts val="0"/>
            </a:spcAft>
          </a:pP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кейс-технологий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2E5DFE-D872-449D-A278-72CBF7A1F4E6}" type="parTrans" cxnId="{1139121D-43AA-4586-B469-91F7939F4DB7}">
      <dgm:prSet/>
      <dgm:spPr/>
      <dgm:t>
        <a:bodyPr/>
        <a:lstStyle/>
        <a:p>
          <a:endParaRPr lang="ru-RU"/>
        </a:p>
      </dgm:t>
    </dgm:pt>
    <dgm:pt modelId="{69426853-24FF-4AFB-918C-C43FE3D5FE86}" type="sibTrans" cxnId="{1139121D-43AA-4586-B469-91F7939F4DB7}">
      <dgm:prSet/>
      <dgm:spPr/>
      <dgm:t>
        <a:bodyPr/>
        <a:lstStyle/>
        <a:p>
          <a:endParaRPr lang="ru-RU"/>
        </a:p>
      </dgm:t>
    </dgm:pt>
    <dgm:pt modelId="{8947B6EC-F416-4AD0-8905-EC7755C80C53}" type="pres">
      <dgm:prSet presAssocID="{E5862B0A-46A9-4727-8BCF-DA9CAA1E1D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89016-49C4-431A-AA77-1EF64A2DE2F8}" type="pres">
      <dgm:prSet presAssocID="{E5862B0A-46A9-4727-8BCF-DA9CAA1E1D98}" presName="bkgdShp" presStyleLbl="alignAccFollowNode1" presStyleIdx="0" presStyleCn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064216E-C6A0-41CB-908F-8B5DF8C992F6}" type="pres">
      <dgm:prSet presAssocID="{E5862B0A-46A9-4727-8BCF-DA9CAA1E1D98}" presName="linComp" presStyleCnt="0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EE5522F7-13FE-4A2E-8AD0-2A55772CC0B1}" type="pres">
      <dgm:prSet presAssocID="{4A099E8E-A8CB-4052-A6ED-39ABFEE57D56}" presName="compNode" presStyleCnt="0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FE2413F-C790-4E00-922D-27A6A3B707D7}" type="pres">
      <dgm:prSet presAssocID="{4A099E8E-A8CB-4052-A6ED-39ABFEE57D56}" presName="node" presStyleLbl="node1" presStyleIdx="0" presStyleCnt="3" custLinFactNeighborX="-1874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559C3-4011-442E-B6A6-D5A4DBDFD542}" type="pres">
      <dgm:prSet presAssocID="{4A099E8E-A8CB-4052-A6ED-39ABFEE57D56}" presName="invisiNode" presStyleLbl="node1" presStyleIdx="0" presStyleCnt="3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1E8DE58-BC95-4C8C-BC2B-D3716D97EF78}" type="pres">
      <dgm:prSet presAssocID="{4A099E8E-A8CB-4052-A6ED-39ABFEE57D56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z="127000" prstMaterial="metal">
          <a:bevelT w="88900" h="88900"/>
        </a:sp3d>
      </dgm:spPr>
      <dgm:t>
        <a:bodyPr/>
        <a:lstStyle/>
        <a:p>
          <a:endParaRPr lang="ru-RU"/>
        </a:p>
      </dgm:t>
    </dgm:pt>
    <dgm:pt modelId="{C4D0F686-301F-43E7-843F-C0BAE455932A}" type="pres">
      <dgm:prSet presAssocID="{235BB671-F9B9-404E-BD23-7ED8ADD6FA5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628ED5-BF6A-4816-B74A-6C441B68DDBC}" type="pres">
      <dgm:prSet presAssocID="{90EA3CA9-975D-4B42-8E57-73F38B92A359}" presName="compNode" presStyleCnt="0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917DD8A-99F2-467C-9B72-A3E086990DEE}" type="pres">
      <dgm:prSet presAssocID="{90EA3CA9-975D-4B42-8E57-73F38B92A3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897D-1071-4EBF-97EC-A85411D2F445}" type="pres">
      <dgm:prSet presAssocID="{90EA3CA9-975D-4B42-8E57-73F38B92A359}" presName="invisiNode" presStyleLbl="node1" presStyleIdx="1" presStyleCnt="3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E1CD165-09A9-498E-ABF4-9E329D36808F}" type="pres">
      <dgm:prSet presAssocID="{90EA3CA9-975D-4B42-8E57-73F38B92A35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z="127000" prstMaterial="metal">
          <a:bevelT w="88900" h="88900"/>
        </a:sp3d>
      </dgm:spPr>
      <dgm:t>
        <a:bodyPr/>
        <a:lstStyle/>
        <a:p>
          <a:endParaRPr lang="ru-RU"/>
        </a:p>
      </dgm:t>
    </dgm:pt>
    <dgm:pt modelId="{3204AEC7-9A8A-43CE-A721-2EF0063C3CD3}" type="pres">
      <dgm:prSet presAssocID="{28A30B6B-F729-42E9-BE8F-E816982ED2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555510-A9C9-4A04-B7C1-65F20DFD533F}" type="pres">
      <dgm:prSet presAssocID="{A9B5213E-07CD-4D95-A9EE-6FD06D441B75}" presName="compNode" presStyleCnt="0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9897B99-54B5-49A0-8887-B5736BF797A2}" type="pres">
      <dgm:prSet presAssocID="{A9B5213E-07CD-4D95-A9EE-6FD06D441B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EAD4-8672-4F24-9564-80D990592433}" type="pres">
      <dgm:prSet presAssocID="{A9B5213E-07CD-4D95-A9EE-6FD06D441B75}" presName="invisiNode" presStyleLbl="node1" presStyleIdx="2" presStyleCnt="3"/>
      <dgm:spPr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E64F5FA-ADBC-4E13-9AFD-BD5BD35B8523}" type="pres">
      <dgm:prSet presAssocID="{A9B5213E-07CD-4D95-A9EE-6FD06D441B7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gm:spPr>
      <dgm:t>
        <a:bodyPr/>
        <a:lstStyle/>
        <a:p>
          <a:endParaRPr lang="ru-RU"/>
        </a:p>
      </dgm:t>
    </dgm:pt>
  </dgm:ptLst>
  <dgm:cxnLst>
    <dgm:cxn modelId="{29FDB221-8D51-4B25-889E-87955C3CD37A}" type="presOf" srcId="{90EA3CA9-975D-4B42-8E57-73F38B92A359}" destId="{1917DD8A-99F2-467C-9B72-A3E086990DEE}" srcOrd="0" destOrd="0" presId="urn:microsoft.com/office/officeart/2005/8/layout/pList2"/>
    <dgm:cxn modelId="{932B9454-9582-42F0-B788-5077B7544AD2}" type="presOf" srcId="{28A30B6B-F729-42E9-BE8F-E816982ED223}" destId="{3204AEC7-9A8A-43CE-A721-2EF0063C3CD3}" srcOrd="0" destOrd="0" presId="urn:microsoft.com/office/officeart/2005/8/layout/pList2"/>
    <dgm:cxn modelId="{367E7981-4B8A-44C9-BCAE-F2BD7EB14B92}" type="presOf" srcId="{E5862B0A-46A9-4727-8BCF-DA9CAA1E1D98}" destId="{8947B6EC-F416-4AD0-8905-EC7755C80C53}" srcOrd="0" destOrd="0" presId="urn:microsoft.com/office/officeart/2005/8/layout/pList2"/>
    <dgm:cxn modelId="{DF96C46D-07FC-46A0-968A-B6B4D08CB755}" type="presOf" srcId="{4A099E8E-A8CB-4052-A6ED-39ABFEE57D56}" destId="{AFE2413F-C790-4E00-922D-27A6A3B707D7}" srcOrd="0" destOrd="0" presId="urn:microsoft.com/office/officeart/2005/8/layout/pList2"/>
    <dgm:cxn modelId="{D95A2E5D-F924-468F-9A58-5C0D0164F58F}" srcId="{E5862B0A-46A9-4727-8BCF-DA9CAA1E1D98}" destId="{90EA3CA9-975D-4B42-8E57-73F38B92A359}" srcOrd="1" destOrd="0" parTransId="{3618449C-8C3B-4A18-A2CB-37A9DD9BA373}" sibTransId="{28A30B6B-F729-42E9-BE8F-E816982ED223}"/>
    <dgm:cxn modelId="{AF849E66-2E28-4D8A-9DD6-348448F5D119}" type="presOf" srcId="{A9B5213E-07CD-4D95-A9EE-6FD06D441B75}" destId="{49897B99-54B5-49A0-8887-B5736BF797A2}" srcOrd="0" destOrd="0" presId="urn:microsoft.com/office/officeart/2005/8/layout/pList2"/>
    <dgm:cxn modelId="{1139121D-43AA-4586-B469-91F7939F4DB7}" srcId="{E5862B0A-46A9-4727-8BCF-DA9CAA1E1D98}" destId="{A9B5213E-07CD-4D95-A9EE-6FD06D441B75}" srcOrd="2" destOrd="0" parTransId="{642E5DFE-D872-449D-A278-72CBF7A1F4E6}" sibTransId="{69426853-24FF-4AFB-918C-C43FE3D5FE86}"/>
    <dgm:cxn modelId="{A417A93C-70C3-4138-9FCF-9F9F6BED349A}" type="presOf" srcId="{235BB671-F9B9-404E-BD23-7ED8ADD6FA50}" destId="{C4D0F686-301F-43E7-843F-C0BAE455932A}" srcOrd="0" destOrd="0" presId="urn:microsoft.com/office/officeart/2005/8/layout/pList2"/>
    <dgm:cxn modelId="{5620EDA8-9098-40F0-83D0-238138D74FF2}" srcId="{E5862B0A-46A9-4727-8BCF-DA9CAA1E1D98}" destId="{4A099E8E-A8CB-4052-A6ED-39ABFEE57D56}" srcOrd="0" destOrd="0" parTransId="{5484707B-DB57-4FA9-8F13-51459CAA8D10}" sibTransId="{235BB671-F9B9-404E-BD23-7ED8ADD6FA50}"/>
    <dgm:cxn modelId="{A0E9E35F-31FD-4C5D-AC3D-92D141CE2426}" type="presParOf" srcId="{8947B6EC-F416-4AD0-8905-EC7755C80C53}" destId="{BA089016-49C4-431A-AA77-1EF64A2DE2F8}" srcOrd="0" destOrd="0" presId="urn:microsoft.com/office/officeart/2005/8/layout/pList2"/>
    <dgm:cxn modelId="{CC0F1D15-8C58-40D0-B3DF-89527D07B5D4}" type="presParOf" srcId="{8947B6EC-F416-4AD0-8905-EC7755C80C53}" destId="{9064216E-C6A0-41CB-908F-8B5DF8C992F6}" srcOrd="1" destOrd="0" presId="urn:microsoft.com/office/officeart/2005/8/layout/pList2"/>
    <dgm:cxn modelId="{CD16A64D-0E9F-4F3E-9F77-F9CE7A6EC0A8}" type="presParOf" srcId="{9064216E-C6A0-41CB-908F-8B5DF8C992F6}" destId="{EE5522F7-13FE-4A2E-8AD0-2A55772CC0B1}" srcOrd="0" destOrd="0" presId="urn:microsoft.com/office/officeart/2005/8/layout/pList2"/>
    <dgm:cxn modelId="{0BBFCCD9-FC3E-4FA0-AF5F-E04F547ADBB2}" type="presParOf" srcId="{EE5522F7-13FE-4A2E-8AD0-2A55772CC0B1}" destId="{AFE2413F-C790-4E00-922D-27A6A3B707D7}" srcOrd="0" destOrd="0" presId="urn:microsoft.com/office/officeart/2005/8/layout/pList2"/>
    <dgm:cxn modelId="{F5A186BA-C2FC-47FB-AB09-576453D7B34F}" type="presParOf" srcId="{EE5522F7-13FE-4A2E-8AD0-2A55772CC0B1}" destId="{6D9559C3-4011-442E-B6A6-D5A4DBDFD542}" srcOrd="1" destOrd="0" presId="urn:microsoft.com/office/officeart/2005/8/layout/pList2"/>
    <dgm:cxn modelId="{0C9F1220-0425-4167-816E-BC85EAA96BA6}" type="presParOf" srcId="{EE5522F7-13FE-4A2E-8AD0-2A55772CC0B1}" destId="{41E8DE58-BC95-4C8C-BC2B-D3716D97EF78}" srcOrd="2" destOrd="0" presId="urn:microsoft.com/office/officeart/2005/8/layout/pList2"/>
    <dgm:cxn modelId="{68F4AF07-02EE-465D-9140-6EA2BA1D0259}" type="presParOf" srcId="{9064216E-C6A0-41CB-908F-8B5DF8C992F6}" destId="{C4D0F686-301F-43E7-843F-C0BAE455932A}" srcOrd="1" destOrd="0" presId="urn:microsoft.com/office/officeart/2005/8/layout/pList2"/>
    <dgm:cxn modelId="{36049187-0424-43FD-AFAD-B4315313B9A3}" type="presParOf" srcId="{9064216E-C6A0-41CB-908F-8B5DF8C992F6}" destId="{ED628ED5-BF6A-4816-B74A-6C441B68DDBC}" srcOrd="2" destOrd="0" presId="urn:microsoft.com/office/officeart/2005/8/layout/pList2"/>
    <dgm:cxn modelId="{92340C8E-77A0-419D-BF70-52E84B0BAD21}" type="presParOf" srcId="{ED628ED5-BF6A-4816-B74A-6C441B68DDBC}" destId="{1917DD8A-99F2-467C-9B72-A3E086990DEE}" srcOrd="0" destOrd="0" presId="urn:microsoft.com/office/officeart/2005/8/layout/pList2"/>
    <dgm:cxn modelId="{47F22B3E-225B-46D4-B20D-D57E243BEE25}" type="presParOf" srcId="{ED628ED5-BF6A-4816-B74A-6C441B68DDBC}" destId="{3840897D-1071-4EBF-97EC-A85411D2F445}" srcOrd="1" destOrd="0" presId="urn:microsoft.com/office/officeart/2005/8/layout/pList2"/>
    <dgm:cxn modelId="{1F8E1B29-293A-4300-909A-623521432C94}" type="presParOf" srcId="{ED628ED5-BF6A-4816-B74A-6C441B68DDBC}" destId="{2E1CD165-09A9-498E-ABF4-9E329D36808F}" srcOrd="2" destOrd="0" presId="urn:microsoft.com/office/officeart/2005/8/layout/pList2"/>
    <dgm:cxn modelId="{17FCD4FA-5406-4ABD-B4B7-76480B5A3004}" type="presParOf" srcId="{9064216E-C6A0-41CB-908F-8B5DF8C992F6}" destId="{3204AEC7-9A8A-43CE-A721-2EF0063C3CD3}" srcOrd="3" destOrd="0" presId="urn:microsoft.com/office/officeart/2005/8/layout/pList2"/>
    <dgm:cxn modelId="{3BA2A48C-7227-4240-8250-1D34BBD4EFB4}" type="presParOf" srcId="{9064216E-C6A0-41CB-908F-8B5DF8C992F6}" destId="{D2555510-A9C9-4A04-B7C1-65F20DFD533F}" srcOrd="4" destOrd="0" presId="urn:microsoft.com/office/officeart/2005/8/layout/pList2"/>
    <dgm:cxn modelId="{D17E20CB-91CA-447C-9901-E0BD7DC46E56}" type="presParOf" srcId="{D2555510-A9C9-4A04-B7C1-65F20DFD533F}" destId="{49897B99-54B5-49A0-8887-B5736BF797A2}" srcOrd="0" destOrd="0" presId="urn:microsoft.com/office/officeart/2005/8/layout/pList2"/>
    <dgm:cxn modelId="{7E3F5E4A-DD8F-4F5E-90B3-58A2E206C442}" type="presParOf" srcId="{D2555510-A9C9-4A04-B7C1-65F20DFD533F}" destId="{638FEAD4-8672-4F24-9564-80D990592433}" srcOrd="1" destOrd="0" presId="urn:microsoft.com/office/officeart/2005/8/layout/pList2"/>
    <dgm:cxn modelId="{0D505798-7B93-4195-AEBD-330B2AD64C8A}" type="presParOf" srcId="{D2555510-A9C9-4A04-B7C1-65F20DFD533F}" destId="{FE64F5FA-ADBC-4E13-9AFD-BD5BD35B8523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7B18CA-BCCE-4AC1-8C52-452701B1A8F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DEB3771D-F3F6-4169-976A-9D906370CFC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Амурская область – 25 человек</a:t>
          </a:r>
          <a:endParaRPr lang="ru-RU" dirty="0"/>
        </a:p>
      </dgm:t>
    </dgm:pt>
    <dgm:pt modelId="{0FF91C3A-1633-4FE9-9913-0F4128A6E3C5}" type="parTrans" cxnId="{5DC4298A-5DF3-499D-A841-40AE26E99F3E}">
      <dgm:prSet/>
      <dgm:spPr/>
      <dgm:t>
        <a:bodyPr/>
        <a:lstStyle/>
        <a:p>
          <a:endParaRPr lang="ru-RU"/>
        </a:p>
      </dgm:t>
    </dgm:pt>
    <dgm:pt modelId="{2E3AC6B6-C11E-4235-898C-FB890D2ED472}" type="sibTrans" cxnId="{5DC4298A-5DF3-499D-A841-40AE26E99F3E}">
      <dgm:prSet/>
      <dgm:spPr/>
      <dgm:t>
        <a:bodyPr/>
        <a:lstStyle/>
        <a:p>
          <a:endParaRPr lang="ru-RU"/>
        </a:p>
      </dgm:t>
    </dgm:pt>
    <dgm:pt modelId="{6FD839ED-9E03-4490-B673-A71F9A5B096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Алтайский край – 240 человека</a:t>
          </a:r>
          <a:endParaRPr lang="ru-RU" dirty="0"/>
        </a:p>
      </dgm:t>
    </dgm:pt>
    <dgm:pt modelId="{1AAE4E9B-BA67-4835-ACAD-019A184E2861}" type="parTrans" cxnId="{0F97EFB1-DDCD-4D30-9592-7A85EE9F03F7}">
      <dgm:prSet/>
      <dgm:spPr/>
      <dgm:t>
        <a:bodyPr/>
        <a:lstStyle/>
        <a:p>
          <a:endParaRPr lang="ru-RU"/>
        </a:p>
      </dgm:t>
    </dgm:pt>
    <dgm:pt modelId="{EDAFF0B8-5146-4CEC-876F-E821188C38F3}" type="sibTrans" cxnId="{0F97EFB1-DDCD-4D30-9592-7A85EE9F03F7}">
      <dgm:prSet/>
      <dgm:spPr/>
      <dgm:t>
        <a:bodyPr/>
        <a:lstStyle/>
        <a:p>
          <a:endParaRPr lang="ru-RU"/>
        </a:p>
      </dgm:t>
    </dgm:pt>
    <dgm:pt modelId="{FB6730A2-E40B-4BA5-AB07-1A8426B1B8C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Кемеровская область – 545 человек</a:t>
          </a:r>
          <a:endParaRPr lang="ru-RU" dirty="0"/>
        </a:p>
      </dgm:t>
    </dgm:pt>
    <dgm:pt modelId="{19E75C92-6B3F-4F87-8691-58D165E907FA}" type="parTrans" cxnId="{5D057FD2-2882-4BA2-82BE-8DEAEE8D7E05}">
      <dgm:prSet/>
      <dgm:spPr/>
      <dgm:t>
        <a:bodyPr/>
        <a:lstStyle/>
        <a:p>
          <a:endParaRPr lang="ru-RU"/>
        </a:p>
      </dgm:t>
    </dgm:pt>
    <dgm:pt modelId="{30897399-7834-4CFE-B2C7-E0961935DC0F}" type="sibTrans" cxnId="{5D057FD2-2882-4BA2-82BE-8DEAEE8D7E05}">
      <dgm:prSet/>
      <dgm:spPr/>
      <dgm:t>
        <a:bodyPr/>
        <a:lstStyle/>
        <a:p>
          <a:endParaRPr lang="ru-RU"/>
        </a:p>
      </dgm:t>
    </dgm:pt>
    <dgm:pt modelId="{EA8B2B60-1CBE-4EA7-92A4-5E4AEDFD2C6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mtClean="0"/>
            <a:t>Красноярский край – 188 человек</a:t>
          </a:r>
          <a:endParaRPr lang="ru-RU"/>
        </a:p>
      </dgm:t>
    </dgm:pt>
    <dgm:pt modelId="{AF3A4D12-9140-4653-96B2-08AA34ABD05E}" type="parTrans" cxnId="{021BCE17-FF41-424B-A936-510F6CDDBB76}">
      <dgm:prSet/>
      <dgm:spPr/>
      <dgm:t>
        <a:bodyPr/>
        <a:lstStyle/>
        <a:p>
          <a:endParaRPr lang="ru-RU"/>
        </a:p>
      </dgm:t>
    </dgm:pt>
    <dgm:pt modelId="{871E2200-E599-448D-AB15-3C0276F18B05}" type="sibTrans" cxnId="{021BCE17-FF41-424B-A936-510F6CDDBB76}">
      <dgm:prSet/>
      <dgm:spPr/>
      <dgm:t>
        <a:bodyPr/>
        <a:lstStyle/>
        <a:p>
          <a:endParaRPr lang="ru-RU"/>
        </a:p>
      </dgm:t>
    </dgm:pt>
    <dgm:pt modelId="{5CC5918F-C7F8-403D-A818-9622945787F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mtClean="0"/>
            <a:t>Новосибирская область – 50 человек</a:t>
          </a:r>
          <a:endParaRPr lang="ru-RU"/>
        </a:p>
      </dgm:t>
    </dgm:pt>
    <dgm:pt modelId="{F0D7EFE4-F90C-4D79-BE7D-08B56CC3EE34}" type="parTrans" cxnId="{B77586F6-C9E0-45B1-8EDD-08F1C13B725E}">
      <dgm:prSet/>
      <dgm:spPr/>
      <dgm:t>
        <a:bodyPr/>
        <a:lstStyle/>
        <a:p>
          <a:endParaRPr lang="ru-RU"/>
        </a:p>
      </dgm:t>
    </dgm:pt>
    <dgm:pt modelId="{CC8EB033-3F0A-482A-A2C9-4151875B4FC9}" type="sibTrans" cxnId="{B77586F6-C9E0-45B1-8EDD-08F1C13B725E}">
      <dgm:prSet/>
      <dgm:spPr/>
      <dgm:t>
        <a:bodyPr/>
        <a:lstStyle/>
        <a:p>
          <a:endParaRPr lang="ru-RU"/>
        </a:p>
      </dgm:t>
    </dgm:pt>
    <dgm:pt modelId="{5ECAB841-0E5D-4183-987F-49DA4C5DA94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/>
            <a:t>Челябинская область – 14 человек</a:t>
          </a:r>
          <a:endParaRPr lang="ru-RU" dirty="0"/>
        </a:p>
      </dgm:t>
    </dgm:pt>
    <dgm:pt modelId="{3CAA15D7-3AF8-4DDD-81E3-964EC0029341}" type="parTrans" cxnId="{4C2E27A3-E543-4F08-B41B-35C43027C880}">
      <dgm:prSet/>
      <dgm:spPr/>
      <dgm:t>
        <a:bodyPr/>
        <a:lstStyle/>
        <a:p>
          <a:endParaRPr lang="ru-RU"/>
        </a:p>
      </dgm:t>
    </dgm:pt>
    <dgm:pt modelId="{82313ADF-BB79-40B7-AD00-1D7C19BA2F8E}" type="sibTrans" cxnId="{4C2E27A3-E543-4F08-B41B-35C43027C880}">
      <dgm:prSet/>
      <dgm:spPr/>
      <dgm:t>
        <a:bodyPr/>
        <a:lstStyle/>
        <a:p>
          <a:endParaRPr lang="ru-RU"/>
        </a:p>
      </dgm:t>
    </dgm:pt>
    <dgm:pt modelId="{A6BC7692-A704-4E45-87E6-E217019F738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mtClean="0"/>
            <a:t>Тульская область – 200 человек</a:t>
          </a:r>
          <a:endParaRPr lang="ru-RU"/>
        </a:p>
      </dgm:t>
    </dgm:pt>
    <dgm:pt modelId="{CC344CEC-D7FE-47EA-AE93-0AF187DE6D7E}" type="parTrans" cxnId="{CF449DB9-F398-45AD-B55F-5AA265615AC7}">
      <dgm:prSet/>
      <dgm:spPr/>
      <dgm:t>
        <a:bodyPr/>
        <a:lstStyle/>
        <a:p>
          <a:endParaRPr lang="ru-RU"/>
        </a:p>
      </dgm:t>
    </dgm:pt>
    <dgm:pt modelId="{E1021ACD-1585-4CF6-8C60-E1CD4E191D9D}" type="sibTrans" cxnId="{CF449DB9-F398-45AD-B55F-5AA265615AC7}">
      <dgm:prSet/>
      <dgm:spPr/>
      <dgm:t>
        <a:bodyPr/>
        <a:lstStyle/>
        <a:p>
          <a:endParaRPr lang="ru-RU"/>
        </a:p>
      </dgm:t>
    </dgm:pt>
    <dgm:pt modelId="{F8E83B3F-6AF1-46E4-A763-BE125F83FE4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mtClean="0"/>
            <a:t>Севастополь – 557 человек</a:t>
          </a:r>
          <a:endParaRPr lang="ru-RU"/>
        </a:p>
      </dgm:t>
    </dgm:pt>
    <dgm:pt modelId="{458225A3-FE77-4462-9A2D-ED7885E5EAEE}" type="parTrans" cxnId="{DEA5FDD8-A9C5-4E17-A7AA-FA3CF9144CE5}">
      <dgm:prSet/>
      <dgm:spPr/>
      <dgm:t>
        <a:bodyPr/>
        <a:lstStyle/>
        <a:p>
          <a:endParaRPr lang="ru-RU"/>
        </a:p>
      </dgm:t>
    </dgm:pt>
    <dgm:pt modelId="{29FB19D3-0902-48C2-808F-AC966C04B881}" type="sibTrans" cxnId="{DEA5FDD8-A9C5-4E17-A7AA-FA3CF9144CE5}">
      <dgm:prSet/>
      <dgm:spPr/>
      <dgm:t>
        <a:bodyPr/>
        <a:lstStyle/>
        <a:p>
          <a:endParaRPr lang="ru-RU"/>
        </a:p>
      </dgm:t>
    </dgm:pt>
    <dgm:pt modelId="{46812293-0EFB-4930-B21D-B8BEE29CA74D}" type="pres">
      <dgm:prSet presAssocID="{DD7B18CA-BCCE-4AC1-8C52-452701B1A8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CBF3D-261B-46B8-B800-9E4500915BA5}" type="pres">
      <dgm:prSet presAssocID="{DEB3771D-F3F6-4169-976A-9D906370CFC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A25A22D6-4A2B-4AB2-AF71-55F773279C26}" type="pres">
      <dgm:prSet presAssocID="{DEB3771D-F3F6-4169-976A-9D906370CFC5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B4678-E791-41CD-BC9E-6BAE28B025A7}" type="pres">
      <dgm:prSet presAssocID="{DEB3771D-F3F6-4169-976A-9D906370CFC5}" presName="rect2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E180D59-0E62-4AD0-96D4-52D945C5A0E1}" type="pres">
      <dgm:prSet presAssocID="{2E3AC6B6-C11E-4235-898C-FB890D2ED472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575E906D-83A8-41C4-B6D1-A0C8B86ED22B}" type="pres">
      <dgm:prSet presAssocID="{6FD839ED-9E03-4490-B673-A71F9A5B096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3CBC7EA-176D-48A6-B317-65D53500A566}" type="pres">
      <dgm:prSet presAssocID="{6FD839ED-9E03-4490-B673-A71F9A5B096C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26F70-9E1A-4A0E-9EDF-76D784F84C43}" type="pres">
      <dgm:prSet presAssocID="{6FD839ED-9E03-4490-B673-A71F9A5B096C}" presName="rect2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2D27884-80FC-4347-B68A-44B28A94E68A}" type="pres">
      <dgm:prSet presAssocID="{EDAFF0B8-5146-4CEC-876F-E821188C38F3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E3AD96FF-4E74-4F44-A6B6-89ED0BD04352}" type="pres">
      <dgm:prSet presAssocID="{FB6730A2-E40B-4BA5-AB07-1A8426B1B8C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3384980-1E65-4AD6-BE1C-7A3191ED641C}" type="pres">
      <dgm:prSet presAssocID="{FB6730A2-E40B-4BA5-AB07-1A8426B1B8C0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6FDBE-0004-4F0E-9AB9-30CFA6D28D88}" type="pres">
      <dgm:prSet presAssocID="{FB6730A2-E40B-4BA5-AB07-1A8426B1B8C0}" presName="rect2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9ABFE76-6BB7-4E4B-882F-6A3088B2F1F0}" type="pres">
      <dgm:prSet presAssocID="{30897399-7834-4CFE-B2C7-E0961935DC0F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67FCBF1-8B21-4E06-8F64-44F2424E7FC2}" type="pres">
      <dgm:prSet presAssocID="{EA8B2B60-1CBE-4EA7-92A4-5E4AEDFD2C65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8D2684C1-1CB6-4966-AFEF-37F0D0A92C28}" type="pres">
      <dgm:prSet presAssocID="{EA8B2B60-1CBE-4EA7-92A4-5E4AEDFD2C65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1D40D-5BF2-482B-9DD2-E33C7D2003DE}" type="pres">
      <dgm:prSet presAssocID="{EA8B2B60-1CBE-4EA7-92A4-5E4AEDFD2C65}" presName="rect2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1478DEC-7E8A-45B7-9521-EAAFCCA7D691}" type="pres">
      <dgm:prSet presAssocID="{871E2200-E599-448D-AB15-3C0276F18B05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8B6E9E9-D6A0-420F-B0A4-FE13EAF80A54}" type="pres">
      <dgm:prSet presAssocID="{5CC5918F-C7F8-403D-A818-9622945787F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CE6FEC51-9382-41E7-A39F-E75A68CEFC3F}" type="pres">
      <dgm:prSet presAssocID="{5CC5918F-C7F8-403D-A818-9622945787FC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AF380-453A-45A3-99F7-0A47C4746D87}" type="pres">
      <dgm:prSet presAssocID="{5CC5918F-C7F8-403D-A818-9622945787FC}" presName="rect2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B30EE2AD-6427-4B22-A631-C3D207509859}" type="pres">
      <dgm:prSet presAssocID="{CC8EB033-3F0A-482A-A2C9-4151875B4FC9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3FCC3D97-FFA1-484D-8354-3B84569682CE}" type="pres">
      <dgm:prSet presAssocID="{5ECAB841-0E5D-4183-987F-49DA4C5DA94E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46189A69-28E6-4B1E-B469-F44B82B9DF81}" type="pres">
      <dgm:prSet presAssocID="{5ECAB841-0E5D-4183-987F-49DA4C5DA94E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76C30-F206-4033-9DEB-9DE25AFDF8F6}" type="pres">
      <dgm:prSet presAssocID="{5ECAB841-0E5D-4183-987F-49DA4C5DA94E}" presName="rect2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FE781CF-98D1-41EB-B9AF-B8BB83786EF2}" type="pres">
      <dgm:prSet presAssocID="{82313ADF-BB79-40B7-AD00-1D7C19BA2F8E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0310B096-37CA-416A-95CC-25E4A4E881BF}" type="pres">
      <dgm:prSet presAssocID="{A6BC7692-A704-4E45-87E6-E217019F7387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6AB70559-F121-4808-A871-2CE78A5AD483}" type="pres">
      <dgm:prSet presAssocID="{A6BC7692-A704-4E45-87E6-E217019F7387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3634A-9668-43E2-B9DB-AC864477D490}" type="pres">
      <dgm:prSet presAssocID="{A6BC7692-A704-4E45-87E6-E217019F7387}" presName="rect2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16EEAE2E-52E9-4CD6-A2D4-649EEF877100}" type="pres">
      <dgm:prSet presAssocID="{E1021ACD-1585-4CF6-8C60-E1CD4E191D9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2B0C9085-58B2-414B-9538-C80C33D7DE4E}" type="pres">
      <dgm:prSet presAssocID="{F8E83B3F-6AF1-46E4-A763-BE125F83FE43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6F99ABA-3783-45D1-9032-0C5C2F74B120}" type="pres">
      <dgm:prSet presAssocID="{F8E83B3F-6AF1-46E4-A763-BE125F83FE43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0E76A-39CC-483C-84CB-63E286B4FAE2}" type="pres">
      <dgm:prSet presAssocID="{F8E83B3F-6AF1-46E4-A763-BE125F83FE43}" presName="rect2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</dgm:ptLst>
  <dgm:cxnLst>
    <dgm:cxn modelId="{5DC4298A-5DF3-499D-A841-40AE26E99F3E}" srcId="{DD7B18CA-BCCE-4AC1-8C52-452701B1A8F5}" destId="{DEB3771D-F3F6-4169-976A-9D906370CFC5}" srcOrd="0" destOrd="0" parTransId="{0FF91C3A-1633-4FE9-9913-0F4128A6E3C5}" sibTransId="{2E3AC6B6-C11E-4235-898C-FB890D2ED472}"/>
    <dgm:cxn modelId="{5D057FD2-2882-4BA2-82BE-8DEAEE8D7E05}" srcId="{DD7B18CA-BCCE-4AC1-8C52-452701B1A8F5}" destId="{FB6730A2-E40B-4BA5-AB07-1A8426B1B8C0}" srcOrd="2" destOrd="0" parTransId="{19E75C92-6B3F-4F87-8691-58D165E907FA}" sibTransId="{30897399-7834-4CFE-B2C7-E0961935DC0F}"/>
    <dgm:cxn modelId="{B77586F6-C9E0-45B1-8EDD-08F1C13B725E}" srcId="{DD7B18CA-BCCE-4AC1-8C52-452701B1A8F5}" destId="{5CC5918F-C7F8-403D-A818-9622945787FC}" srcOrd="4" destOrd="0" parTransId="{F0D7EFE4-F90C-4D79-BE7D-08B56CC3EE34}" sibTransId="{CC8EB033-3F0A-482A-A2C9-4151875B4FC9}"/>
    <dgm:cxn modelId="{3DA6B2F3-739E-4A75-8CD0-A8F0F1F3E544}" type="presOf" srcId="{EA8B2B60-1CBE-4EA7-92A4-5E4AEDFD2C65}" destId="{8D2684C1-1CB6-4966-AFEF-37F0D0A92C28}" srcOrd="0" destOrd="0" presId="urn:microsoft.com/office/officeart/2008/layout/PictureStrips"/>
    <dgm:cxn modelId="{DDD2688E-27D2-450B-9862-0BE4981EFEEA}" type="presOf" srcId="{A6BC7692-A704-4E45-87E6-E217019F7387}" destId="{6AB70559-F121-4808-A871-2CE78A5AD483}" srcOrd="0" destOrd="0" presId="urn:microsoft.com/office/officeart/2008/layout/PictureStrips"/>
    <dgm:cxn modelId="{22DFC84E-7056-4DAE-9FDD-972ED5DA5694}" type="presOf" srcId="{5CC5918F-C7F8-403D-A818-9622945787FC}" destId="{CE6FEC51-9382-41E7-A39F-E75A68CEFC3F}" srcOrd="0" destOrd="0" presId="urn:microsoft.com/office/officeart/2008/layout/PictureStrips"/>
    <dgm:cxn modelId="{A2B5D0FC-6F0E-43CC-9F49-A53E79B1385E}" type="presOf" srcId="{FB6730A2-E40B-4BA5-AB07-1A8426B1B8C0}" destId="{43384980-1E65-4AD6-BE1C-7A3191ED641C}" srcOrd="0" destOrd="0" presId="urn:microsoft.com/office/officeart/2008/layout/PictureStrips"/>
    <dgm:cxn modelId="{D1AD24C2-6B0C-426C-9183-B5D7C9A652FA}" type="presOf" srcId="{5ECAB841-0E5D-4183-987F-49DA4C5DA94E}" destId="{46189A69-28E6-4B1E-B469-F44B82B9DF81}" srcOrd="0" destOrd="0" presId="urn:microsoft.com/office/officeart/2008/layout/PictureStrips"/>
    <dgm:cxn modelId="{DEA5FDD8-A9C5-4E17-A7AA-FA3CF9144CE5}" srcId="{DD7B18CA-BCCE-4AC1-8C52-452701B1A8F5}" destId="{F8E83B3F-6AF1-46E4-A763-BE125F83FE43}" srcOrd="7" destOrd="0" parTransId="{458225A3-FE77-4462-9A2D-ED7885E5EAEE}" sibTransId="{29FB19D3-0902-48C2-808F-AC966C04B881}"/>
    <dgm:cxn modelId="{CF449DB9-F398-45AD-B55F-5AA265615AC7}" srcId="{DD7B18CA-BCCE-4AC1-8C52-452701B1A8F5}" destId="{A6BC7692-A704-4E45-87E6-E217019F7387}" srcOrd="6" destOrd="0" parTransId="{CC344CEC-D7FE-47EA-AE93-0AF187DE6D7E}" sibTransId="{E1021ACD-1585-4CF6-8C60-E1CD4E191D9D}"/>
    <dgm:cxn modelId="{922318AC-DC57-4BB2-A811-4124A30230F9}" type="presOf" srcId="{DEB3771D-F3F6-4169-976A-9D906370CFC5}" destId="{A25A22D6-4A2B-4AB2-AF71-55F773279C26}" srcOrd="0" destOrd="0" presId="urn:microsoft.com/office/officeart/2008/layout/PictureStrips"/>
    <dgm:cxn modelId="{04385BD5-AAF7-4EF4-B477-6E56D6262E83}" type="presOf" srcId="{F8E83B3F-6AF1-46E4-A763-BE125F83FE43}" destId="{76F99ABA-3783-45D1-9032-0C5C2F74B120}" srcOrd="0" destOrd="0" presId="urn:microsoft.com/office/officeart/2008/layout/PictureStrips"/>
    <dgm:cxn modelId="{353CC602-CEBF-46C2-A86D-771E8E38BBED}" type="presOf" srcId="{DD7B18CA-BCCE-4AC1-8C52-452701B1A8F5}" destId="{46812293-0EFB-4930-B21D-B8BEE29CA74D}" srcOrd="0" destOrd="0" presId="urn:microsoft.com/office/officeart/2008/layout/PictureStrips"/>
    <dgm:cxn modelId="{021BCE17-FF41-424B-A936-510F6CDDBB76}" srcId="{DD7B18CA-BCCE-4AC1-8C52-452701B1A8F5}" destId="{EA8B2B60-1CBE-4EA7-92A4-5E4AEDFD2C65}" srcOrd="3" destOrd="0" parTransId="{AF3A4D12-9140-4653-96B2-08AA34ABD05E}" sibTransId="{871E2200-E599-448D-AB15-3C0276F18B05}"/>
    <dgm:cxn modelId="{0F97EFB1-DDCD-4D30-9592-7A85EE9F03F7}" srcId="{DD7B18CA-BCCE-4AC1-8C52-452701B1A8F5}" destId="{6FD839ED-9E03-4490-B673-A71F9A5B096C}" srcOrd="1" destOrd="0" parTransId="{1AAE4E9B-BA67-4835-ACAD-019A184E2861}" sibTransId="{EDAFF0B8-5146-4CEC-876F-E821188C38F3}"/>
    <dgm:cxn modelId="{4C2E27A3-E543-4F08-B41B-35C43027C880}" srcId="{DD7B18CA-BCCE-4AC1-8C52-452701B1A8F5}" destId="{5ECAB841-0E5D-4183-987F-49DA4C5DA94E}" srcOrd="5" destOrd="0" parTransId="{3CAA15D7-3AF8-4DDD-81E3-964EC0029341}" sibTransId="{82313ADF-BB79-40B7-AD00-1D7C19BA2F8E}"/>
    <dgm:cxn modelId="{3FB38AA9-8946-4BB5-A2E1-63E1920FDE2A}" type="presOf" srcId="{6FD839ED-9E03-4490-B673-A71F9A5B096C}" destId="{93CBC7EA-176D-48A6-B317-65D53500A566}" srcOrd="0" destOrd="0" presId="urn:microsoft.com/office/officeart/2008/layout/PictureStrips"/>
    <dgm:cxn modelId="{3B014DFE-B3C9-492D-940E-AAFFBBE384AF}" type="presParOf" srcId="{46812293-0EFB-4930-B21D-B8BEE29CA74D}" destId="{ECDCBF3D-261B-46B8-B800-9E4500915BA5}" srcOrd="0" destOrd="0" presId="urn:microsoft.com/office/officeart/2008/layout/PictureStrips"/>
    <dgm:cxn modelId="{8CF8D565-217D-472C-ACF9-B61D363E512C}" type="presParOf" srcId="{ECDCBF3D-261B-46B8-B800-9E4500915BA5}" destId="{A25A22D6-4A2B-4AB2-AF71-55F773279C26}" srcOrd="0" destOrd="0" presId="urn:microsoft.com/office/officeart/2008/layout/PictureStrips"/>
    <dgm:cxn modelId="{8D629924-EED6-40A3-8AE8-10D02160380A}" type="presParOf" srcId="{ECDCBF3D-261B-46B8-B800-9E4500915BA5}" destId="{E57B4678-E791-41CD-BC9E-6BAE28B025A7}" srcOrd="1" destOrd="0" presId="urn:microsoft.com/office/officeart/2008/layout/PictureStrips"/>
    <dgm:cxn modelId="{5BE51612-3501-483E-9A09-273B398C966B}" type="presParOf" srcId="{46812293-0EFB-4930-B21D-B8BEE29CA74D}" destId="{2E180D59-0E62-4AD0-96D4-52D945C5A0E1}" srcOrd="1" destOrd="0" presId="urn:microsoft.com/office/officeart/2008/layout/PictureStrips"/>
    <dgm:cxn modelId="{BAC8F2D6-C3C2-42EB-BA6D-6AAC7CB67199}" type="presParOf" srcId="{46812293-0EFB-4930-B21D-B8BEE29CA74D}" destId="{575E906D-83A8-41C4-B6D1-A0C8B86ED22B}" srcOrd="2" destOrd="0" presId="urn:microsoft.com/office/officeart/2008/layout/PictureStrips"/>
    <dgm:cxn modelId="{274825AF-846C-481B-B530-C99BB93160F0}" type="presParOf" srcId="{575E906D-83A8-41C4-B6D1-A0C8B86ED22B}" destId="{93CBC7EA-176D-48A6-B317-65D53500A566}" srcOrd="0" destOrd="0" presId="urn:microsoft.com/office/officeart/2008/layout/PictureStrips"/>
    <dgm:cxn modelId="{CB02CA4D-55AD-4173-B32A-C7415FD042B5}" type="presParOf" srcId="{575E906D-83A8-41C4-B6D1-A0C8B86ED22B}" destId="{76126F70-9E1A-4A0E-9EDF-76D784F84C43}" srcOrd="1" destOrd="0" presId="urn:microsoft.com/office/officeart/2008/layout/PictureStrips"/>
    <dgm:cxn modelId="{21AA498D-BBA1-43BD-AAED-D2B58E96736C}" type="presParOf" srcId="{46812293-0EFB-4930-B21D-B8BEE29CA74D}" destId="{72D27884-80FC-4347-B68A-44B28A94E68A}" srcOrd="3" destOrd="0" presId="urn:microsoft.com/office/officeart/2008/layout/PictureStrips"/>
    <dgm:cxn modelId="{7F80CBCD-C29B-48FF-91C7-E5CE073C7084}" type="presParOf" srcId="{46812293-0EFB-4930-B21D-B8BEE29CA74D}" destId="{E3AD96FF-4E74-4F44-A6B6-89ED0BD04352}" srcOrd="4" destOrd="0" presId="urn:microsoft.com/office/officeart/2008/layout/PictureStrips"/>
    <dgm:cxn modelId="{D78C3E2C-5FED-4C7A-A5C5-0AE87F2C603E}" type="presParOf" srcId="{E3AD96FF-4E74-4F44-A6B6-89ED0BD04352}" destId="{43384980-1E65-4AD6-BE1C-7A3191ED641C}" srcOrd="0" destOrd="0" presId="urn:microsoft.com/office/officeart/2008/layout/PictureStrips"/>
    <dgm:cxn modelId="{DFDC8F40-8288-4129-8797-C077BC7F8E2C}" type="presParOf" srcId="{E3AD96FF-4E74-4F44-A6B6-89ED0BD04352}" destId="{3BF6FDBE-0004-4F0E-9AB9-30CFA6D28D88}" srcOrd="1" destOrd="0" presId="urn:microsoft.com/office/officeart/2008/layout/PictureStrips"/>
    <dgm:cxn modelId="{1A4BC3FB-C845-497D-8DAA-BA79749FEC8B}" type="presParOf" srcId="{46812293-0EFB-4930-B21D-B8BEE29CA74D}" destId="{19ABFE76-6BB7-4E4B-882F-6A3088B2F1F0}" srcOrd="5" destOrd="0" presId="urn:microsoft.com/office/officeart/2008/layout/PictureStrips"/>
    <dgm:cxn modelId="{16CE199F-CCA9-4781-B9D9-7D339C3026C2}" type="presParOf" srcId="{46812293-0EFB-4930-B21D-B8BEE29CA74D}" destId="{167FCBF1-8B21-4E06-8F64-44F2424E7FC2}" srcOrd="6" destOrd="0" presId="urn:microsoft.com/office/officeart/2008/layout/PictureStrips"/>
    <dgm:cxn modelId="{C188FF53-2034-4164-B829-D0F98F37291B}" type="presParOf" srcId="{167FCBF1-8B21-4E06-8F64-44F2424E7FC2}" destId="{8D2684C1-1CB6-4966-AFEF-37F0D0A92C28}" srcOrd="0" destOrd="0" presId="urn:microsoft.com/office/officeart/2008/layout/PictureStrips"/>
    <dgm:cxn modelId="{5469C5A5-3A1E-404D-8301-42CBDA393AD5}" type="presParOf" srcId="{167FCBF1-8B21-4E06-8F64-44F2424E7FC2}" destId="{4A61D40D-5BF2-482B-9DD2-E33C7D2003DE}" srcOrd="1" destOrd="0" presId="urn:microsoft.com/office/officeart/2008/layout/PictureStrips"/>
    <dgm:cxn modelId="{99D80659-D9B5-4B0C-AFC2-501F973A22B1}" type="presParOf" srcId="{46812293-0EFB-4930-B21D-B8BEE29CA74D}" destId="{B1478DEC-7E8A-45B7-9521-EAAFCCA7D691}" srcOrd="7" destOrd="0" presId="urn:microsoft.com/office/officeart/2008/layout/PictureStrips"/>
    <dgm:cxn modelId="{44CDDD48-2B8D-4D52-8AB4-6D061605AB25}" type="presParOf" srcId="{46812293-0EFB-4930-B21D-B8BEE29CA74D}" destId="{28B6E9E9-D6A0-420F-B0A4-FE13EAF80A54}" srcOrd="8" destOrd="0" presId="urn:microsoft.com/office/officeart/2008/layout/PictureStrips"/>
    <dgm:cxn modelId="{85C97E41-36BE-4910-B22D-AB973C283483}" type="presParOf" srcId="{28B6E9E9-D6A0-420F-B0A4-FE13EAF80A54}" destId="{CE6FEC51-9382-41E7-A39F-E75A68CEFC3F}" srcOrd="0" destOrd="0" presId="urn:microsoft.com/office/officeart/2008/layout/PictureStrips"/>
    <dgm:cxn modelId="{04173C37-01AA-4D2A-A6D7-4D2023E00C15}" type="presParOf" srcId="{28B6E9E9-D6A0-420F-B0A4-FE13EAF80A54}" destId="{ADFAF380-453A-45A3-99F7-0A47C4746D87}" srcOrd="1" destOrd="0" presId="urn:microsoft.com/office/officeart/2008/layout/PictureStrips"/>
    <dgm:cxn modelId="{DB23CD38-E5B3-4ACF-8A72-207B01E69B8A}" type="presParOf" srcId="{46812293-0EFB-4930-B21D-B8BEE29CA74D}" destId="{B30EE2AD-6427-4B22-A631-C3D207509859}" srcOrd="9" destOrd="0" presId="urn:microsoft.com/office/officeart/2008/layout/PictureStrips"/>
    <dgm:cxn modelId="{F8533956-93E8-465D-BD27-ECD830AD03F9}" type="presParOf" srcId="{46812293-0EFB-4930-B21D-B8BEE29CA74D}" destId="{3FCC3D97-FFA1-484D-8354-3B84569682CE}" srcOrd="10" destOrd="0" presId="urn:microsoft.com/office/officeart/2008/layout/PictureStrips"/>
    <dgm:cxn modelId="{277B3C14-C610-4B96-A464-7B4FEA6AD394}" type="presParOf" srcId="{3FCC3D97-FFA1-484D-8354-3B84569682CE}" destId="{46189A69-28E6-4B1E-B469-F44B82B9DF81}" srcOrd="0" destOrd="0" presId="urn:microsoft.com/office/officeart/2008/layout/PictureStrips"/>
    <dgm:cxn modelId="{B71A50D3-74F7-4406-8A1C-ECEAC2CC10EB}" type="presParOf" srcId="{3FCC3D97-FFA1-484D-8354-3B84569682CE}" destId="{57276C30-F206-4033-9DEB-9DE25AFDF8F6}" srcOrd="1" destOrd="0" presId="urn:microsoft.com/office/officeart/2008/layout/PictureStrips"/>
    <dgm:cxn modelId="{996C243D-14F1-47B2-8EC8-20B17F5FBDEE}" type="presParOf" srcId="{46812293-0EFB-4930-B21D-B8BEE29CA74D}" destId="{7FE781CF-98D1-41EB-B9AF-B8BB83786EF2}" srcOrd="11" destOrd="0" presId="urn:microsoft.com/office/officeart/2008/layout/PictureStrips"/>
    <dgm:cxn modelId="{537C5B33-5FF6-41B1-B5ED-59E88F626E05}" type="presParOf" srcId="{46812293-0EFB-4930-B21D-B8BEE29CA74D}" destId="{0310B096-37CA-416A-95CC-25E4A4E881BF}" srcOrd="12" destOrd="0" presId="urn:microsoft.com/office/officeart/2008/layout/PictureStrips"/>
    <dgm:cxn modelId="{CA329DC4-22FA-418A-81A3-BDE69F3B71A8}" type="presParOf" srcId="{0310B096-37CA-416A-95CC-25E4A4E881BF}" destId="{6AB70559-F121-4808-A871-2CE78A5AD483}" srcOrd="0" destOrd="0" presId="urn:microsoft.com/office/officeart/2008/layout/PictureStrips"/>
    <dgm:cxn modelId="{3038007F-7A88-48F9-BD76-6B644CD40B15}" type="presParOf" srcId="{0310B096-37CA-416A-95CC-25E4A4E881BF}" destId="{9AA3634A-9668-43E2-B9DB-AC864477D490}" srcOrd="1" destOrd="0" presId="urn:microsoft.com/office/officeart/2008/layout/PictureStrips"/>
    <dgm:cxn modelId="{6F5F0CEA-CC4B-4648-8D48-93EA99543DBF}" type="presParOf" srcId="{46812293-0EFB-4930-B21D-B8BEE29CA74D}" destId="{16EEAE2E-52E9-4CD6-A2D4-649EEF877100}" srcOrd="13" destOrd="0" presId="urn:microsoft.com/office/officeart/2008/layout/PictureStrips"/>
    <dgm:cxn modelId="{D395F468-26A9-4D7D-AFAE-22D2429499B9}" type="presParOf" srcId="{46812293-0EFB-4930-B21D-B8BEE29CA74D}" destId="{2B0C9085-58B2-414B-9538-C80C33D7DE4E}" srcOrd="14" destOrd="0" presId="urn:microsoft.com/office/officeart/2008/layout/PictureStrips"/>
    <dgm:cxn modelId="{CED3BD26-E41C-4E5A-A1C3-F41BD7EDF988}" type="presParOf" srcId="{2B0C9085-58B2-414B-9538-C80C33D7DE4E}" destId="{76F99ABA-3783-45D1-9032-0C5C2F74B120}" srcOrd="0" destOrd="0" presId="urn:microsoft.com/office/officeart/2008/layout/PictureStrips"/>
    <dgm:cxn modelId="{24D3EAFF-F226-4D66-A30B-5A48C4F079BD}" type="presParOf" srcId="{2B0C9085-58B2-414B-9538-C80C33D7DE4E}" destId="{08E0E76A-39CC-483C-84CB-63E286B4FAE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2" qsCatId="3D" csTypeId="urn:microsoft.com/office/officeart/2005/8/colors/accent3_1" csCatId="accent3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B8E952EA-29C2-4C5B-B4F5-DA44194C2FD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endParaRPr lang="ru-RU" sz="2700" dirty="0"/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C20F4319-5154-46C1-BE0B-2F4AD8DD4200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региональная концепция модернизации школьных библиотек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6D7D4-D65C-482C-8633-5F05B827FF40}" type="parTrans" cxnId="{1CE1E877-31FA-4A9B-9680-7D611CAF14A5}">
      <dgm:prSet/>
      <dgm:spPr/>
      <dgm:t>
        <a:bodyPr/>
        <a:lstStyle/>
        <a:p>
          <a:endParaRPr lang="ru-RU"/>
        </a:p>
      </dgm:t>
    </dgm:pt>
    <dgm:pt modelId="{1D34BA6C-5DC3-4491-9EE7-1B90B48DF243}" type="sibTrans" cxnId="{1CE1E877-31FA-4A9B-9680-7D611CAF14A5}">
      <dgm:prSet/>
      <dgm:spPr/>
      <dgm:t>
        <a:bodyPr/>
        <a:lstStyle/>
        <a:p>
          <a:endParaRPr lang="ru-RU"/>
        </a:p>
      </dgm:t>
    </dgm:pt>
    <dgm:pt modelId="{588B0B07-ECB1-4027-BE59-CEE240E2BD40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и апробирована сетевая модель школьных информационно-библиотечных центров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46F895-A40F-4A26-A28E-C06969CFEA55}" type="parTrans" cxnId="{2D5574EA-0441-4C01-830D-DF70CED0DE40}">
      <dgm:prSet/>
      <dgm:spPr/>
      <dgm:t>
        <a:bodyPr/>
        <a:lstStyle/>
        <a:p>
          <a:endParaRPr lang="ru-RU"/>
        </a:p>
      </dgm:t>
    </dgm:pt>
    <dgm:pt modelId="{25A5B00C-DE99-4554-917F-DB170D8B579B}" type="sibTrans" cxnId="{2D5574EA-0441-4C01-830D-DF70CED0DE40}">
      <dgm:prSet/>
      <dgm:spPr/>
      <dgm:t>
        <a:bodyPr/>
        <a:lstStyle/>
        <a:p>
          <a:endParaRPr lang="ru-RU"/>
        </a:p>
      </dgm:t>
    </dgm:pt>
    <dgm:pt modelId="{E92E239F-48B2-429B-B3C4-C2BD2095D99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just" rtl="0"/>
          <a:endParaRPr lang="ru-RU" sz="24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1DDF0-9C4C-4BDD-B5F1-D12A6A5A8599}" type="parTrans" cxnId="{0BD59726-6310-493E-A4AC-7117C085ECC3}">
      <dgm:prSet/>
      <dgm:spPr/>
      <dgm:t>
        <a:bodyPr/>
        <a:lstStyle/>
        <a:p>
          <a:endParaRPr lang="ru-RU"/>
        </a:p>
      </dgm:t>
    </dgm:pt>
    <dgm:pt modelId="{80CC416D-7A03-41DB-8C9E-F962B06D6D06}" type="sibTrans" cxnId="{0BD59726-6310-493E-A4AC-7117C085ECC3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1" custLinFactNeighborX="-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59726-6310-493E-A4AC-7117C085ECC3}" srcId="{B8E952EA-29C2-4C5B-B4F5-DA44194C2FD4}" destId="{E92E239F-48B2-429B-B3C4-C2BD2095D99B}" srcOrd="2" destOrd="0" parTransId="{B121DDF0-9C4C-4BDD-B5F1-D12A6A5A8599}" sibTransId="{80CC416D-7A03-41DB-8C9E-F962B06D6D06}"/>
    <dgm:cxn modelId="{F8F1837E-FF6C-43E1-A2ED-77E144F96EB2}" type="presOf" srcId="{E92E239F-48B2-429B-B3C4-C2BD2095D99B}" destId="{F45251A1-A493-42A4-B7F0-CB98F1481B31}" srcOrd="0" destOrd="3" presId="urn:microsoft.com/office/officeart/2005/8/layout/hList6"/>
    <dgm:cxn modelId="{EA4990FA-F947-4655-9906-F314937F2A47}" type="presOf" srcId="{C20F4319-5154-46C1-BE0B-2F4AD8DD4200}" destId="{F45251A1-A493-42A4-B7F0-CB98F1481B31}" srcOrd="0" destOrd="1" presId="urn:microsoft.com/office/officeart/2005/8/layout/hList6"/>
    <dgm:cxn modelId="{E3EB2463-D706-44B1-BDCB-4124C30BE40E}" type="presOf" srcId="{306ED2C4-EC1B-4404-8150-46AC98E4C963}" destId="{C8B6C2EE-7E84-417B-9E34-12FB87336F9B}" srcOrd="0" destOrd="0" presId="urn:microsoft.com/office/officeart/2005/8/layout/hList6"/>
    <dgm:cxn modelId="{2D5574EA-0441-4C01-830D-DF70CED0DE40}" srcId="{B8E952EA-29C2-4C5B-B4F5-DA44194C2FD4}" destId="{588B0B07-ECB1-4027-BE59-CEE240E2BD40}" srcOrd="1" destOrd="0" parTransId="{8546F895-A40F-4A26-A28E-C06969CFEA55}" sibTransId="{25A5B00C-DE99-4554-917F-DB170D8B579B}"/>
    <dgm:cxn modelId="{81D5C6CB-A058-4E83-86E0-7A55CD022327}" type="presOf" srcId="{588B0B07-ECB1-4027-BE59-CEE240E2BD40}" destId="{F45251A1-A493-42A4-B7F0-CB98F1481B31}" srcOrd="0" destOrd="2" presId="urn:microsoft.com/office/officeart/2005/8/layout/hList6"/>
    <dgm:cxn modelId="{D1E98930-B94D-48BE-BCA5-FCDD82C482B1}" type="presOf" srcId="{B8E952EA-29C2-4C5B-B4F5-DA44194C2FD4}" destId="{F45251A1-A493-42A4-B7F0-CB98F1481B31}" srcOrd="0" destOrd="0" presId="urn:microsoft.com/office/officeart/2005/8/layout/hList6"/>
    <dgm:cxn modelId="{1CE1E877-31FA-4A9B-9680-7D611CAF14A5}" srcId="{B8E952EA-29C2-4C5B-B4F5-DA44194C2FD4}" destId="{C20F4319-5154-46C1-BE0B-2F4AD8DD4200}" srcOrd="0" destOrd="0" parTransId="{C646D7D4-D65C-482C-8633-5F05B827FF40}" sibTransId="{1D34BA6C-5DC3-4491-9EE7-1B90B48DF243}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2E5949DF-2DB7-4F38-BA43-A6AC0B85158A}" type="presParOf" srcId="{C8B6C2EE-7E84-417B-9E34-12FB87336F9B}" destId="{F45251A1-A493-42A4-B7F0-CB98F1481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6ED2C4-EC1B-4404-8150-46AC98E4C963}" type="doc">
      <dgm:prSet loTypeId="urn:microsoft.com/office/officeart/2005/8/layout/hList6" loCatId="list" qsTypeId="urn:microsoft.com/office/officeart/2005/8/quickstyle/3d1" qsCatId="3D" csTypeId="urn:microsoft.com/office/officeart/2005/8/colors/accent5_1" csCatId="accent5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B8E952EA-29C2-4C5B-B4F5-DA44194C2FD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endParaRPr lang="ru-RU"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Мероприятия в рамках сетевой модели  взаимодействия ИБЦ:</a:t>
          </a:r>
        </a:p>
        <a:p>
          <a:pPr rtl="0"/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онлайн-круглый стол «Инновационный потенциал школьной библиотеки как ресурс повышения качества образования» (65 человек из 11 территорий)</a:t>
          </a:r>
        </a:p>
        <a:p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проблемный семинар «Система работы общеобразовательной организации по формированию фонда учебников» (47 человек из 8 территорий)</a:t>
          </a:r>
        </a:p>
        <a:p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проблемный семинар «Комплектование библиотеки образовательных организаций в условиях ФГОС» (37 человек из 15 территорий)</a:t>
          </a:r>
        </a:p>
        <a:p>
          <a:r>
            <a:rPr lang="ru-RU" sz="2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открытое заседание РПМО школьных библиотекарей «Информационное пространство школьной библиотеки как условие достижения качества образования в соответствии с требованиями ФГОС ОО» (32 человека из 15 территорий)</a:t>
          </a:r>
        </a:p>
        <a:p>
          <a:endParaRPr lang="ru-RU" sz="2700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E0AF2B-38BB-496D-B530-A5946C86AB6A}" type="parTrans" cxnId="{D9671B93-3642-43B6-8EEB-6B3FE325134F}">
      <dgm:prSet/>
      <dgm:spPr/>
      <dgm:t>
        <a:bodyPr/>
        <a:lstStyle/>
        <a:p>
          <a:endParaRPr lang="ru-RU"/>
        </a:p>
      </dgm:t>
    </dgm:pt>
    <dgm:pt modelId="{F1166380-806E-4483-BD78-D4BF5811ABC7}" type="sibTrans" cxnId="{D9671B93-3642-43B6-8EEB-6B3FE325134F}">
      <dgm:prSet/>
      <dgm:spPr/>
      <dgm:t>
        <a:bodyPr/>
        <a:lstStyle/>
        <a:p>
          <a:endParaRPr lang="ru-RU"/>
        </a:p>
      </dgm:t>
    </dgm:pt>
    <dgm:pt modelId="{700C88EC-E94F-4CF3-A879-DBD464637A0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endParaRPr lang="ru-RU" sz="24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935B8-DFF9-4106-9245-33F7E1B15DD0}" type="parTrans" cxnId="{BED6DFA6-1AF1-4F12-9214-1C534C326662}">
      <dgm:prSet/>
      <dgm:spPr/>
      <dgm:t>
        <a:bodyPr/>
        <a:lstStyle/>
        <a:p>
          <a:endParaRPr lang="ru-RU"/>
        </a:p>
      </dgm:t>
    </dgm:pt>
    <dgm:pt modelId="{B5B1975B-F2DC-40FD-8083-4A6DA0543101}" type="sibTrans" cxnId="{BED6DFA6-1AF1-4F12-9214-1C534C326662}">
      <dgm:prSet/>
      <dgm:spPr/>
      <dgm:t>
        <a:bodyPr/>
        <a:lstStyle/>
        <a:p>
          <a:endParaRPr lang="ru-RU"/>
        </a:p>
      </dgm:t>
    </dgm:pt>
    <dgm:pt modelId="{C8B6C2EE-7E84-417B-9E34-12FB87336F9B}" type="pres">
      <dgm:prSet presAssocID="{306ED2C4-EC1B-4404-8150-46AC98E4C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251A1-A493-42A4-B7F0-CB98F1481B31}" type="pres">
      <dgm:prSet presAssocID="{B8E952EA-29C2-4C5B-B4F5-DA44194C2FD4}" presName="node" presStyleLbl="node1" presStyleIdx="0" presStyleCnt="1" custLinFactNeighborX="-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1C5CA-FCC6-4330-B448-ECB7C2DA38EC}" type="presOf" srcId="{700C88EC-E94F-4CF3-A879-DBD464637A00}" destId="{F45251A1-A493-42A4-B7F0-CB98F1481B31}" srcOrd="0" destOrd="1" presId="urn:microsoft.com/office/officeart/2005/8/layout/hList6"/>
    <dgm:cxn modelId="{1C57FFF1-8D3A-40A7-970D-A4F7A63ABC41}" type="presOf" srcId="{B8E952EA-29C2-4C5B-B4F5-DA44194C2FD4}" destId="{F45251A1-A493-42A4-B7F0-CB98F1481B31}" srcOrd="0" destOrd="0" presId="urn:microsoft.com/office/officeart/2005/8/layout/hList6"/>
    <dgm:cxn modelId="{6B17DF15-047E-4C3B-9F74-33D0BCA6F2E2}" type="presOf" srcId="{306ED2C4-EC1B-4404-8150-46AC98E4C963}" destId="{C8B6C2EE-7E84-417B-9E34-12FB87336F9B}" srcOrd="0" destOrd="0" presId="urn:microsoft.com/office/officeart/2005/8/layout/hList6"/>
    <dgm:cxn modelId="{BED6DFA6-1AF1-4F12-9214-1C534C326662}" srcId="{B8E952EA-29C2-4C5B-B4F5-DA44194C2FD4}" destId="{700C88EC-E94F-4CF3-A879-DBD464637A00}" srcOrd="0" destOrd="0" parTransId="{5F0935B8-DFF9-4106-9245-33F7E1B15DD0}" sibTransId="{B5B1975B-F2DC-40FD-8083-4A6DA0543101}"/>
    <dgm:cxn modelId="{D9671B93-3642-43B6-8EEB-6B3FE325134F}" srcId="{306ED2C4-EC1B-4404-8150-46AC98E4C963}" destId="{B8E952EA-29C2-4C5B-B4F5-DA44194C2FD4}" srcOrd="0" destOrd="0" parTransId="{78E0AF2B-38BB-496D-B530-A5946C86AB6A}" sibTransId="{F1166380-806E-4483-BD78-D4BF5811ABC7}"/>
    <dgm:cxn modelId="{5BBF8B23-9215-4200-98DD-05A14CB0C70C}" type="presParOf" srcId="{C8B6C2EE-7E84-417B-9E34-12FB87336F9B}" destId="{F45251A1-A493-42A4-B7F0-CB98F1481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AF772-CE51-47A8-99A1-4766246B6956}">
      <dsp:nvSpPr>
        <dsp:cNvPr id="0" name=""/>
        <dsp:cNvSpPr/>
      </dsp:nvSpPr>
      <dsp:spPr>
        <a:xfrm>
          <a:off x="3678031" y="3488"/>
          <a:ext cx="7560024" cy="290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mpd="sng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Федеральная </a:t>
          </a:r>
          <a:r>
            <a:rPr lang="ru-RU" sz="2700" kern="1200" dirty="0" err="1" smtClean="0"/>
            <a:t>стажировочная</a:t>
          </a:r>
          <a:r>
            <a:rPr lang="ru-RU" sz="2700" kern="1200" dirty="0" smtClean="0"/>
            <a:t> площадка  Кузбасский региональный институт повышения квалификации и переподготовки работников образования</a:t>
          </a:r>
          <a:endParaRPr lang="ru-RU" sz="2700" kern="1200" dirty="0"/>
        </a:p>
      </dsp:txBody>
      <dsp:txXfrm>
        <a:off x="3678031" y="3488"/>
        <a:ext cx="7560024" cy="2902293"/>
      </dsp:txXfrm>
    </dsp:sp>
    <dsp:sp modelId="{383E4F2D-0D1C-4751-B65C-CD3C65A8EDD8}">
      <dsp:nvSpPr>
        <dsp:cNvPr id="0" name=""/>
        <dsp:cNvSpPr/>
      </dsp:nvSpPr>
      <dsp:spPr>
        <a:xfrm>
          <a:off x="292459" y="3488"/>
          <a:ext cx="2901600" cy="29022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492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E01BC-A459-419D-BA1E-547F9632359E}">
      <dsp:nvSpPr>
        <dsp:cNvPr id="0" name=""/>
        <dsp:cNvSpPr/>
      </dsp:nvSpPr>
      <dsp:spPr>
        <a:xfrm>
          <a:off x="239243" y="3368900"/>
          <a:ext cx="7560024" cy="290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Базовые образовательные организации:</a:t>
          </a:r>
          <a:endParaRPr lang="ru-RU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МАОУ «Гимназия № 42» г. Кемерово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МАОУ «Средняя общеобразовательная школа №14» г. Кемерово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МБНОУ «Гимназия № 44» Новокузнецкого городского округа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МАОУ Гимназия города Юрги» Юргинского городского округа</a:t>
          </a:r>
          <a:endParaRPr lang="ru-RU" sz="2100" kern="1200" dirty="0"/>
        </a:p>
      </dsp:txBody>
      <dsp:txXfrm>
        <a:off x="239243" y="3368900"/>
        <a:ext cx="7560024" cy="2902293"/>
      </dsp:txXfrm>
    </dsp:sp>
    <dsp:sp modelId="{D52820A7-4F12-4340-9D28-0C8A14692176}">
      <dsp:nvSpPr>
        <dsp:cNvPr id="0" name=""/>
        <dsp:cNvSpPr/>
      </dsp:nvSpPr>
      <dsp:spPr>
        <a:xfrm>
          <a:off x="8425121" y="3337352"/>
          <a:ext cx="2901600" cy="29022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>
          <a:solidFill>
            <a:schemeClr val="accent5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2614691" y="-2614691"/>
          <a:ext cx="6492875" cy="1172225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Создано региональное отделение Всероссийской ассоциации учителей географии, объединяющее 86 педагогов</a:t>
          </a:r>
          <a:endParaRPr lang="ru-RU" sz="2400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работы существующих ассоциаций учителей истории, учителей иностранного языка, региональных профессиональных методических объединений проведены обсуждения концепций модернизации содержания и методов преподавания учебных предметов образовательных областей «География», «Обществознание», «Искусство», «Математика», «Физическая культура», «Филология». В обсуждения приняли участие более трех тысяч человек.</a:t>
          </a:r>
          <a:endParaRPr lang="ru-RU" sz="2400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педагогов, вовлеченных в деятельность профессиональных сетевых сообществ всех уровней, увеличилась </a:t>
          </a:r>
          <a:r>
            <a:rPr lang="ru-RU" sz="24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64,79% до 84,79 %.</a:t>
          </a:r>
          <a:endParaRPr lang="ru-RU" sz="24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1298575"/>
        <a:ext cx="11722258" cy="38957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-357345" y="679169"/>
          <a:ext cx="6369267" cy="564155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 был предложен опыт внедрения новых технологий освоения образовательных программ основного общего образования:</a:t>
          </a:r>
          <a:endParaRPr lang="ru-RU" sz="27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интерактивные технологии , скрайбинг, коуч, тьюторство, </a:t>
          </a:r>
          <a:r>
            <a:rPr lang="en-US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</a:t>
          </a:r>
          <a:r>
            <a:rPr lang="ru-RU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кейс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513" y="1589164"/>
        <a:ext cx="5641552" cy="3821561"/>
      </dsp:txXfrm>
    </dsp:sp>
    <dsp:sp modelId="{E157BE7C-FD9B-4762-8674-6AEDEB883490}">
      <dsp:nvSpPr>
        <dsp:cNvPr id="0" name=""/>
        <dsp:cNvSpPr/>
      </dsp:nvSpPr>
      <dsp:spPr>
        <a:xfrm rot="16200000">
          <a:off x="5549019" y="521513"/>
          <a:ext cx="6684579" cy="564155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педагогов, освоивших методику преподавания по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межпредметным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технологиям и реализующих ее в образовательном процессе, в общей численности учителей, в %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070533" y="1336915"/>
        <a:ext cx="5641552" cy="40107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A11F8-B046-4751-AA11-B5A1C4D40944}">
      <dsp:nvSpPr>
        <dsp:cNvPr id="0" name=""/>
        <dsp:cNvSpPr/>
      </dsp:nvSpPr>
      <dsp:spPr>
        <a:xfrm>
          <a:off x="543910" y="0"/>
          <a:ext cx="4414344" cy="2758965"/>
        </a:xfrm>
        <a:prstGeom prst="swooshArrow">
          <a:avLst>
            <a:gd name="adj1" fmla="val 25000"/>
            <a:gd name="adj2" fmla="val 25000"/>
          </a:avLst>
        </a:prstGeom>
        <a:solidFill>
          <a:srgbClr val="0070C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4199A-61FC-4A4D-B2F7-331D8E2C75F3}">
      <dsp:nvSpPr>
        <dsp:cNvPr id="0" name=""/>
        <dsp:cNvSpPr/>
      </dsp:nvSpPr>
      <dsp:spPr>
        <a:xfrm>
          <a:off x="1570245" y="1503635"/>
          <a:ext cx="154502" cy="154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20F8A-10D1-4798-9E4B-03C8243C7670}">
      <dsp:nvSpPr>
        <dsp:cNvPr id="0" name=""/>
        <dsp:cNvSpPr/>
      </dsp:nvSpPr>
      <dsp:spPr>
        <a:xfrm>
          <a:off x="1435640" y="2009165"/>
          <a:ext cx="1818605" cy="439658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6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2015 год</a:t>
          </a:r>
          <a:endParaRPr lang="ru-RU" sz="3200" kern="1200" dirty="0">
            <a:solidFill>
              <a:srgbClr val="C00000"/>
            </a:solidFill>
          </a:endParaRPr>
        </a:p>
      </dsp:txBody>
      <dsp:txXfrm>
        <a:off x="1435640" y="2009165"/>
        <a:ext cx="1818605" cy="439658"/>
      </dsp:txXfrm>
    </dsp:sp>
    <dsp:sp modelId="{C89C4F85-FF2C-4BA3-9401-28E19952E289}">
      <dsp:nvSpPr>
        <dsp:cNvPr id="0" name=""/>
        <dsp:cNvSpPr/>
      </dsp:nvSpPr>
      <dsp:spPr>
        <a:xfrm>
          <a:off x="2993871" y="800099"/>
          <a:ext cx="264860" cy="2648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C68C-77DA-4591-B738-0BB2E612F415}">
      <dsp:nvSpPr>
        <dsp:cNvPr id="0" name=""/>
        <dsp:cNvSpPr/>
      </dsp:nvSpPr>
      <dsp:spPr>
        <a:xfrm>
          <a:off x="3090708" y="1387230"/>
          <a:ext cx="2111248" cy="772782"/>
        </a:xfrm>
        <a:prstGeom prst="rect">
          <a:avLst/>
        </a:prstGeom>
        <a:noFill/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4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2016 год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090708" y="1387230"/>
        <a:ext cx="2111248" cy="7727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-357345" y="679169"/>
          <a:ext cx="6369267" cy="564155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70C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рамках повышения квалификации предложены модули, отражающие специфику работы с детьми с ОВЗ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Проведено обучение по ДПППК «Формирование профессиональной компетентности педагогов по работе с детьми с ОВЗ в условиях инклюзивного образования»,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обучено  76 педагогов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Обучено 6 </a:t>
          </a:r>
          <a:r>
            <a:rPr lang="ru-RU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тьюторов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базе МГПУ с последующим правом  проведения аналогичных курсов повышения квалификации для педагогов Кемеровской области от лица МГПУ </a:t>
          </a:r>
        </a:p>
      </dsp:txBody>
      <dsp:txXfrm rot="5400000">
        <a:off x="6513" y="1589164"/>
        <a:ext cx="5641552" cy="3821561"/>
      </dsp:txXfrm>
    </dsp:sp>
    <dsp:sp modelId="{E157BE7C-FD9B-4762-8674-6AEDEB883490}">
      <dsp:nvSpPr>
        <dsp:cNvPr id="0" name=""/>
        <dsp:cNvSpPr/>
      </dsp:nvSpPr>
      <dsp:spPr>
        <a:xfrm rot="16200000">
          <a:off x="5549019" y="521513"/>
          <a:ext cx="6684579" cy="564155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70C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Доля ОО, реализующих адаптированные образовательные программы, в которых созданы современные материально-технические условия в соответствии с ФГОС обучающихся с ограниченными возможностями здоровья, в общем числе организаций, реализующих адаптированные образовательные программы,%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 rot="5400000">
        <a:off x="6070533" y="1336915"/>
        <a:ext cx="5641552" cy="40107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7866B-C442-4995-A0F0-8488ADADAB83}">
      <dsp:nvSpPr>
        <dsp:cNvPr id="0" name=""/>
        <dsp:cNvSpPr/>
      </dsp:nvSpPr>
      <dsp:spPr>
        <a:xfrm rot="5400000">
          <a:off x="1505484" y="191575"/>
          <a:ext cx="1548200" cy="2576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5F5C06-2E62-477E-ACBE-F968AE8C3DEA}">
      <dsp:nvSpPr>
        <dsp:cNvPr id="0" name=""/>
        <dsp:cNvSpPr/>
      </dsp:nvSpPr>
      <dsp:spPr>
        <a:xfrm>
          <a:off x="1247051" y="961295"/>
          <a:ext cx="2325782" cy="203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solidFill>
                <a:srgbClr val="C00000"/>
              </a:solidFill>
            </a:rPr>
            <a:t>5 %</a:t>
          </a:r>
          <a:endParaRPr lang="ru-RU" sz="3600" b="1" kern="1200" dirty="0">
            <a:solidFill>
              <a:srgbClr val="C00000"/>
            </a:solidFill>
          </a:endParaRPr>
        </a:p>
      </dsp:txBody>
      <dsp:txXfrm>
        <a:off x="1247051" y="961295"/>
        <a:ext cx="2325782" cy="2038684"/>
      </dsp:txXfrm>
    </dsp:sp>
    <dsp:sp modelId="{BE7A8E03-5D65-4E95-88E8-817702715017}">
      <dsp:nvSpPr>
        <dsp:cNvPr id="0" name=""/>
        <dsp:cNvSpPr/>
      </dsp:nvSpPr>
      <dsp:spPr>
        <a:xfrm>
          <a:off x="3134006" y="1915"/>
          <a:ext cx="438826" cy="438826"/>
        </a:xfrm>
        <a:prstGeom prst="triangle">
          <a:avLst>
            <a:gd name="adj" fmla="val 10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B8352-E89D-490A-AFBF-B814FF7CAE9A}">
      <dsp:nvSpPr>
        <dsp:cNvPr id="0" name=""/>
        <dsp:cNvSpPr/>
      </dsp:nvSpPr>
      <dsp:spPr>
        <a:xfrm rot="5400000">
          <a:off x="4352696" y="-512969"/>
          <a:ext cx="1548200" cy="257617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rgbClr val="0070C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17EA7-58BD-49AC-98EA-2686D8AB35C5}">
      <dsp:nvSpPr>
        <dsp:cNvPr id="0" name=""/>
        <dsp:cNvSpPr/>
      </dsp:nvSpPr>
      <dsp:spPr>
        <a:xfrm>
          <a:off x="4094262" y="256750"/>
          <a:ext cx="2325782" cy="203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rgbClr val="C00000"/>
              </a:solidFill>
            </a:rPr>
            <a:t>20 %</a:t>
          </a:r>
          <a:endParaRPr lang="ru-RU" sz="3200" b="1" kern="1200" dirty="0">
            <a:solidFill>
              <a:srgbClr val="C00000"/>
            </a:solidFill>
          </a:endParaRPr>
        </a:p>
      </dsp:txBody>
      <dsp:txXfrm>
        <a:off x="4094262" y="256750"/>
        <a:ext cx="2325782" cy="20386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5375D-BDE8-47DA-8871-219C80D8D882}">
      <dsp:nvSpPr>
        <dsp:cNvPr id="0" name=""/>
        <dsp:cNvSpPr/>
      </dsp:nvSpPr>
      <dsp:spPr>
        <a:xfrm>
          <a:off x="2196" y="0"/>
          <a:ext cx="3417003" cy="506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600" kern="1200" dirty="0" smtClean="0"/>
            <a:t>15 материалов на специально созданном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интернет -ресурсе</a:t>
          </a:r>
          <a:endParaRPr lang="ru-RU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196" y="2024051"/>
        <a:ext cx="3417003" cy="2024051"/>
      </dsp:txXfrm>
    </dsp:sp>
    <dsp:sp modelId="{7569BC45-1388-48C9-96E9-3AB493B2BE47}">
      <dsp:nvSpPr>
        <dsp:cNvPr id="0" name=""/>
        <dsp:cNvSpPr/>
      </dsp:nvSpPr>
      <dsp:spPr>
        <a:xfrm>
          <a:off x="902628" y="382188"/>
          <a:ext cx="1616139" cy="15278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D906CB-B847-42AC-9DFE-7874133C320C}">
      <dsp:nvSpPr>
        <dsp:cNvPr id="0" name=""/>
        <dsp:cNvSpPr/>
      </dsp:nvSpPr>
      <dsp:spPr>
        <a:xfrm>
          <a:off x="3521709" y="0"/>
          <a:ext cx="3417003" cy="506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3 материала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в газетах «Кузбасс», «АиФ 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Кузбассе»,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 в журнале «Учитель Кузбасса»</a:t>
          </a:r>
        </a:p>
      </dsp:txBody>
      <dsp:txXfrm>
        <a:off x="3521709" y="2024051"/>
        <a:ext cx="3417003" cy="2024051"/>
      </dsp:txXfrm>
    </dsp:sp>
    <dsp:sp modelId="{EA3E6F5E-07C4-4835-9C98-6F48B494BE97}">
      <dsp:nvSpPr>
        <dsp:cNvPr id="0" name=""/>
        <dsp:cNvSpPr/>
      </dsp:nvSpPr>
      <dsp:spPr>
        <a:xfrm>
          <a:off x="4387699" y="303607"/>
          <a:ext cx="1685022" cy="16850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4B4A87-15A3-4F4E-B130-1BFD72BF6DFB}">
      <dsp:nvSpPr>
        <dsp:cNvPr id="0" name=""/>
        <dsp:cNvSpPr/>
      </dsp:nvSpPr>
      <dsp:spPr>
        <a:xfrm>
          <a:off x="7043418" y="0"/>
          <a:ext cx="3417003" cy="506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0" kern="1200" dirty="0" smtClean="0"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effectLst/>
            </a:rPr>
            <a:t>2 новостных сюжета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effectLst/>
            </a:rPr>
            <a:t>в программе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effectLst/>
            </a:rPr>
            <a:t>ВГТРК «Кузбасс»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effectLst/>
            </a:rPr>
            <a:t>«Вести 42»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kern="1200" dirty="0" smtClean="0">
              <a:effectLst/>
            </a:rPr>
            <a:t>и программе канала «ТВ-Мост» «Видимости»</a:t>
          </a:r>
          <a:endParaRPr lang="ru-RU" sz="2800" b="0" kern="1200" dirty="0">
            <a:effectLst/>
          </a:endParaRPr>
        </a:p>
      </dsp:txBody>
      <dsp:txXfrm>
        <a:off x="7043418" y="2024051"/>
        <a:ext cx="3417003" cy="2024051"/>
      </dsp:txXfrm>
    </dsp:sp>
    <dsp:sp modelId="{34479898-FE0F-4585-B729-008A71B986AB}">
      <dsp:nvSpPr>
        <dsp:cNvPr id="0" name=""/>
        <dsp:cNvSpPr/>
      </dsp:nvSpPr>
      <dsp:spPr>
        <a:xfrm>
          <a:off x="7907212" y="303607"/>
          <a:ext cx="1685022" cy="16850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74EA80-1114-415F-AE7D-8ABA2E4DF27E}">
      <dsp:nvSpPr>
        <dsp:cNvPr id="0" name=""/>
        <dsp:cNvSpPr/>
      </dsp:nvSpPr>
      <dsp:spPr>
        <a:xfrm>
          <a:off x="481162" y="4650768"/>
          <a:ext cx="9623588" cy="373627"/>
        </a:xfrm>
        <a:prstGeom prst="left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AA49F-C85B-493E-ADEE-9281B52D3574}">
      <dsp:nvSpPr>
        <dsp:cNvPr id="0" name=""/>
        <dsp:cNvSpPr/>
      </dsp:nvSpPr>
      <dsp:spPr>
        <a:xfrm>
          <a:off x="-5650672" y="-864999"/>
          <a:ext cx="6727668" cy="6727668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3BCD8-FC2A-485E-BEAC-35B4B26966E2}">
      <dsp:nvSpPr>
        <dsp:cNvPr id="0" name=""/>
        <dsp:cNvSpPr/>
      </dsp:nvSpPr>
      <dsp:spPr>
        <a:xfrm>
          <a:off x="470814" y="312254"/>
          <a:ext cx="9283797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0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     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Доктора наук, профессора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14" y="312254"/>
        <a:ext cx="9283797" cy="624908"/>
      </dsp:txXfrm>
    </dsp:sp>
    <dsp:sp modelId="{0E25DFEA-9839-4070-8B0A-78861F1E131D}">
      <dsp:nvSpPr>
        <dsp:cNvPr id="0" name=""/>
        <dsp:cNvSpPr/>
      </dsp:nvSpPr>
      <dsp:spPr>
        <a:xfrm>
          <a:off x="80247" y="234140"/>
          <a:ext cx="781135" cy="781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97AF4-4F70-4802-9D3B-EEF633ECE152}">
      <dsp:nvSpPr>
        <dsp:cNvPr id="0" name=""/>
        <dsp:cNvSpPr/>
      </dsp:nvSpPr>
      <dsp:spPr>
        <a:xfrm>
          <a:off x="918606" y="1249317"/>
          <a:ext cx="8836005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0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 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Кандидаты наук, доценты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8606" y="1249317"/>
        <a:ext cx="8836005" cy="624908"/>
      </dsp:txXfrm>
    </dsp:sp>
    <dsp:sp modelId="{9F7EEEB5-E661-4932-AB12-69234E8839DB}">
      <dsp:nvSpPr>
        <dsp:cNvPr id="0" name=""/>
        <dsp:cNvSpPr/>
      </dsp:nvSpPr>
      <dsp:spPr>
        <a:xfrm>
          <a:off x="528038" y="1171203"/>
          <a:ext cx="781135" cy="7811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A4711-5579-4B08-B2E6-43B38E2BB2C0}">
      <dsp:nvSpPr>
        <dsp:cNvPr id="0" name=""/>
        <dsp:cNvSpPr/>
      </dsp:nvSpPr>
      <dsp:spPr>
        <a:xfrm>
          <a:off x="1056042" y="2186380"/>
          <a:ext cx="8698569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0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Старшие преподаватели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6042" y="2186380"/>
        <a:ext cx="8698569" cy="624908"/>
      </dsp:txXfrm>
    </dsp:sp>
    <dsp:sp modelId="{63AED0A6-5576-4209-809C-0B9E474CCC97}">
      <dsp:nvSpPr>
        <dsp:cNvPr id="0" name=""/>
        <dsp:cNvSpPr/>
      </dsp:nvSpPr>
      <dsp:spPr>
        <a:xfrm>
          <a:off x="665474" y="2108267"/>
          <a:ext cx="781135" cy="7811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5C27-D90E-4DB6-9E2F-65F93FFA2984}">
      <dsp:nvSpPr>
        <dsp:cNvPr id="0" name=""/>
        <dsp:cNvSpPr/>
      </dsp:nvSpPr>
      <dsp:spPr>
        <a:xfrm>
          <a:off x="986466" y="3123443"/>
          <a:ext cx="8836005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0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  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Методисты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6466" y="3123443"/>
        <a:ext cx="8836005" cy="624908"/>
      </dsp:txXfrm>
    </dsp:sp>
    <dsp:sp modelId="{BC3BD7F5-5F16-4727-AFA9-EA49EBB229F9}">
      <dsp:nvSpPr>
        <dsp:cNvPr id="0" name=""/>
        <dsp:cNvSpPr/>
      </dsp:nvSpPr>
      <dsp:spPr>
        <a:xfrm>
          <a:off x="528038" y="3045330"/>
          <a:ext cx="781135" cy="7811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459A9-C5E9-4B86-9624-3EF6E569609D}">
      <dsp:nvSpPr>
        <dsp:cNvPr id="0" name=""/>
        <dsp:cNvSpPr/>
      </dsp:nvSpPr>
      <dsp:spPr>
        <a:xfrm>
          <a:off x="470814" y="4060506"/>
          <a:ext cx="9283797" cy="62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021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            </a:t>
          </a:r>
          <a:r>
            <a:rPr lang="ru-RU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Учителя высшей квалификационной категории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14" y="4060506"/>
        <a:ext cx="9283797" cy="624908"/>
      </dsp:txXfrm>
    </dsp:sp>
    <dsp:sp modelId="{63D56C4A-2A8F-479B-866C-64524A3DB114}">
      <dsp:nvSpPr>
        <dsp:cNvPr id="0" name=""/>
        <dsp:cNvSpPr/>
      </dsp:nvSpPr>
      <dsp:spPr>
        <a:xfrm>
          <a:off x="80247" y="3982393"/>
          <a:ext cx="781135" cy="7811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A9F72-C4C0-41BE-84A5-F2A16D86AA15}">
      <dsp:nvSpPr>
        <dsp:cNvPr id="0" name=""/>
        <dsp:cNvSpPr/>
      </dsp:nvSpPr>
      <dsp:spPr>
        <a:xfrm>
          <a:off x="1129176" y="3251761"/>
          <a:ext cx="643769" cy="264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84" y="0"/>
              </a:lnTo>
              <a:lnTo>
                <a:pt x="321884" y="2642066"/>
              </a:lnTo>
              <a:lnTo>
                <a:pt x="643769" y="26420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83077" y="4504810"/>
        <a:ext cx="135968" cy="135968"/>
      </dsp:txXfrm>
    </dsp:sp>
    <dsp:sp modelId="{9B140179-A450-4616-9DF9-84FBC029071E}">
      <dsp:nvSpPr>
        <dsp:cNvPr id="0" name=""/>
        <dsp:cNvSpPr/>
      </dsp:nvSpPr>
      <dsp:spPr>
        <a:xfrm>
          <a:off x="1129176" y="3251761"/>
          <a:ext cx="643769" cy="135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884" y="0"/>
              </a:lnTo>
              <a:lnTo>
                <a:pt x="321884" y="1352676"/>
              </a:lnTo>
              <a:lnTo>
                <a:pt x="643769" y="135267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3609" y="3890648"/>
        <a:ext cx="74902" cy="74902"/>
      </dsp:txXfrm>
    </dsp:sp>
    <dsp:sp modelId="{F0FE9E32-CD61-4868-B28B-6D8AF2C2DDC5}">
      <dsp:nvSpPr>
        <dsp:cNvPr id="0" name=""/>
        <dsp:cNvSpPr/>
      </dsp:nvSpPr>
      <dsp:spPr>
        <a:xfrm>
          <a:off x="1129176" y="3206041"/>
          <a:ext cx="67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8671" y="45720"/>
              </a:lnTo>
              <a:lnTo>
                <a:pt x="338671" y="46241"/>
              </a:lnTo>
              <a:lnTo>
                <a:pt x="677342" y="4624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0914" y="3234828"/>
        <a:ext cx="33867" cy="33867"/>
      </dsp:txXfrm>
    </dsp:sp>
    <dsp:sp modelId="{11D5D7B4-0B32-4FC5-9FCB-305F0D136613}">
      <dsp:nvSpPr>
        <dsp:cNvPr id="0" name=""/>
        <dsp:cNvSpPr/>
      </dsp:nvSpPr>
      <dsp:spPr>
        <a:xfrm>
          <a:off x="1129176" y="1933080"/>
          <a:ext cx="643769" cy="1318681"/>
        </a:xfrm>
        <a:custGeom>
          <a:avLst/>
          <a:gdLst/>
          <a:ahLst/>
          <a:cxnLst/>
          <a:rect l="0" t="0" r="0" b="0"/>
          <a:pathLst>
            <a:path>
              <a:moveTo>
                <a:pt x="0" y="1318681"/>
              </a:moveTo>
              <a:lnTo>
                <a:pt x="321884" y="1318681"/>
              </a:lnTo>
              <a:lnTo>
                <a:pt x="321884" y="0"/>
              </a:lnTo>
              <a:lnTo>
                <a:pt x="643769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4375" y="2555735"/>
        <a:ext cx="73371" cy="73371"/>
      </dsp:txXfrm>
    </dsp:sp>
    <dsp:sp modelId="{DC339F1B-901F-4510-9CD4-DE73D46EA0C1}">
      <dsp:nvSpPr>
        <dsp:cNvPr id="0" name=""/>
        <dsp:cNvSpPr/>
      </dsp:nvSpPr>
      <dsp:spPr>
        <a:xfrm>
          <a:off x="1129176" y="715210"/>
          <a:ext cx="658175" cy="2536550"/>
        </a:xfrm>
        <a:custGeom>
          <a:avLst/>
          <a:gdLst/>
          <a:ahLst/>
          <a:cxnLst/>
          <a:rect l="0" t="0" r="0" b="0"/>
          <a:pathLst>
            <a:path>
              <a:moveTo>
                <a:pt x="0" y="2536550"/>
              </a:moveTo>
              <a:lnTo>
                <a:pt x="329087" y="2536550"/>
              </a:lnTo>
              <a:lnTo>
                <a:pt x="329087" y="0"/>
              </a:lnTo>
              <a:lnTo>
                <a:pt x="658175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392750" y="1917972"/>
        <a:ext cx="131027" cy="131027"/>
      </dsp:txXfrm>
    </dsp:sp>
    <dsp:sp modelId="{A17C833E-3033-45D2-86C6-031B94A7954E}">
      <dsp:nvSpPr>
        <dsp:cNvPr id="0" name=""/>
        <dsp:cNvSpPr/>
      </dsp:nvSpPr>
      <dsp:spPr>
        <a:xfrm rot="16200000">
          <a:off x="-1981393" y="2687173"/>
          <a:ext cx="5091964" cy="1129176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деятельности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981393" y="2687173"/>
        <a:ext cx="5091964" cy="1129176"/>
      </dsp:txXfrm>
    </dsp:sp>
    <dsp:sp modelId="{E7CF8C37-4695-4D10-9EB6-35E93D2E9F8C}">
      <dsp:nvSpPr>
        <dsp:cNvPr id="0" name=""/>
        <dsp:cNvSpPr/>
      </dsp:nvSpPr>
      <dsp:spPr>
        <a:xfrm>
          <a:off x="1787352" y="303995"/>
          <a:ext cx="10024841" cy="82242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педагогических работников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метапредметным компетенциям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7352" y="303995"/>
        <a:ext cx="10024841" cy="822429"/>
      </dsp:txXfrm>
    </dsp:sp>
    <dsp:sp modelId="{05392F3A-6A3A-4DA3-90CD-EB3F166937CB}">
      <dsp:nvSpPr>
        <dsp:cNvPr id="0" name=""/>
        <dsp:cNvSpPr/>
      </dsp:nvSpPr>
      <dsp:spPr>
        <a:xfrm>
          <a:off x="1772945" y="1339482"/>
          <a:ext cx="10036963" cy="118719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школьных библиотек,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школьных информационно-библиотечных центров</a:t>
          </a:r>
          <a:endParaRPr lang="ru-RU" sz="24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945" y="1339482"/>
        <a:ext cx="10036963" cy="1187195"/>
      </dsp:txXfrm>
    </dsp:sp>
    <dsp:sp modelId="{8C1E469B-FEC7-4FB0-B0E0-29703E22B3EE}">
      <dsp:nvSpPr>
        <dsp:cNvPr id="0" name=""/>
        <dsp:cNvSpPr/>
      </dsp:nvSpPr>
      <dsp:spPr>
        <a:xfrm>
          <a:off x="1806518" y="2768546"/>
          <a:ext cx="10049149" cy="96747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и</a:t>
          </a:r>
          <a:r>
            <a:rPr lang="ru-RU" sz="2400" b="0" i="1" kern="1200" cap="none" spc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развитие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профессиональных сетевых сообществ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518" y="2768546"/>
        <a:ext cx="10049149" cy="967473"/>
      </dsp:txXfrm>
    </dsp:sp>
    <dsp:sp modelId="{01CE8CF7-10E8-4793-8AAB-851269F63761}">
      <dsp:nvSpPr>
        <dsp:cNvPr id="0" name=""/>
        <dsp:cNvSpPr/>
      </dsp:nvSpPr>
      <dsp:spPr>
        <a:xfrm>
          <a:off x="1772945" y="3977888"/>
          <a:ext cx="10061366" cy="12531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Внедрение новых технологий реализации примерных образовательных программ основного общего образования, в том числе для детей с ОВЗ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945" y="3977888"/>
        <a:ext cx="10061366" cy="1253100"/>
      </dsp:txXfrm>
    </dsp:sp>
    <dsp:sp modelId="{3DF7F6F3-6E83-401E-81D0-E6610B8515A9}">
      <dsp:nvSpPr>
        <dsp:cNvPr id="0" name=""/>
        <dsp:cNvSpPr/>
      </dsp:nvSpPr>
      <dsp:spPr>
        <a:xfrm>
          <a:off x="1772945" y="5472856"/>
          <a:ext cx="10073615" cy="84194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Разработка методических материалов</a:t>
          </a:r>
          <a:endParaRPr lang="ru-RU" sz="24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2945" y="5472856"/>
        <a:ext cx="10073615" cy="841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2524569" y="-2524569"/>
          <a:ext cx="6684578" cy="1173371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модульная дополнительная профессиональная программа повышения квалификации «Достижение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метапредметных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образовательных результатов обучающихся средствами преподавания учебных предметов: математика, технология, география, русский язык, литература, иностранные языки, история, обществознание, изобразительное искусство, музыка, мировая художественная культура, физическая культура» (72 часа)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система научно-методического, учебно-методического и организационно-методического сопровождения, включающая индивидуальное консультирование, в том числе в режиме он-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лайн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дистанционное  сопровождение, экспертизу проектов и программ по тематике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стажировочной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площадки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1336916"/>
        <a:ext cx="11733717" cy="4010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72ECA-3814-47F8-8FFD-E439100432CF}">
      <dsp:nvSpPr>
        <dsp:cNvPr id="0" name=""/>
        <dsp:cNvSpPr/>
      </dsp:nvSpPr>
      <dsp:spPr>
        <a:xfrm>
          <a:off x="0" y="1673322"/>
          <a:ext cx="11729545" cy="5492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выстраивания индивидуальных образовательных маршрутов</a:t>
          </a:r>
          <a:endParaRPr lang="ru-RU" sz="26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73322"/>
        <a:ext cx="11729545" cy="549221"/>
      </dsp:txXfrm>
    </dsp:sp>
    <dsp:sp modelId="{B0326C90-2217-4855-A94F-FCD23B1E8DB5}">
      <dsp:nvSpPr>
        <dsp:cNvPr id="0" name=""/>
        <dsp:cNvSpPr/>
      </dsp:nvSpPr>
      <dsp:spPr>
        <a:xfrm rot="10800000">
          <a:off x="0" y="836857"/>
          <a:ext cx="11729545" cy="844703"/>
        </a:xfrm>
        <a:prstGeom prst="upArrowCallou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Модульный принцип построения содержания программы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836857"/>
        <a:ext cx="11729545" cy="548863"/>
      </dsp:txXfrm>
    </dsp:sp>
    <dsp:sp modelId="{B9FD5141-AF43-4BCC-B644-54E512B1F57D}">
      <dsp:nvSpPr>
        <dsp:cNvPr id="0" name=""/>
        <dsp:cNvSpPr/>
      </dsp:nvSpPr>
      <dsp:spPr>
        <a:xfrm rot="10800000">
          <a:off x="0" y="392"/>
          <a:ext cx="11729545" cy="844703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Программа повышения квалификации рассчитана на 72 часа</a:t>
          </a:r>
          <a:endParaRPr lang="ru-RU" sz="2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92"/>
        <a:ext cx="11729545" cy="5488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9016-49C4-431A-AA77-1EF64A2DE2F8}">
      <dsp:nvSpPr>
        <dsp:cNvPr id="0" name=""/>
        <dsp:cNvSpPr/>
      </dsp:nvSpPr>
      <dsp:spPr>
        <a:xfrm>
          <a:off x="0" y="0"/>
          <a:ext cx="11456275" cy="22401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E8DE58-BC95-4C8C-BC2B-D3716D97EF78}">
      <dsp:nvSpPr>
        <dsp:cNvPr id="0" name=""/>
        <dsp:cNvSpPr/>
      </dsp:nvSpPr>
      <dsp:spPr>
        <a:xfrm>
          <a:off x="343688" y="298687"/>
          <a:ext cx="3365280" cy="16427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E2413F-C790-4E00-922D-27A6A3B707D7}">
      <dsp:nvSpPr>
        <dsp:cNvPr id="0" name=""/>
        <dsp:cNvSpPr/>
      </dsp:nvSpPr>
      <dsp:spPr>
        <a:xfrm rot="10800000">
          <a:off x="280622" y="2224385"/>
          <a:ext cx="3365280" cy="27379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t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 </a:t>
          </a:r>
          <a:endParaRPr lang="ru-RU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4824" y="2224385"/>
        <a:ext cx="3196876" cy="2653766"/>
      </dsp:txXfrm>
    </dsp:sp>
    <dsp:sp modelId="{2E1CD165-09A9-498E-ABF4-9E329D36808F}">
      <dsp:nvSpPr>
        <dsp:cNvPr id="0" name=""/>
        <dsp:cNvSpPr/>
      </dsp:nvSpPr>
      <dsp:spPr>
        <a:xfrm>
          <a:off x="4045497" y="298687"/>
          <a:ext cx="3365280" cy="1642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17DD8A-99F2-467C-9B72-A3E086990DEE}">
      <dsp:nvSpPr>
        <dsp:cNvPr id="0" name=""/>
        <dsp:cNvSpPr/>
      </dsp:nvSpPr>
      <dsp:spPr>
        <a:xfrm rot="10800000">
          <a:off x="4045497" y="2240156"/>
          <a:ext cx="3365280" cy="27379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очно-заочно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применением дистанционных образовательных технологий 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29699" y="2240156"/>
        <a:ext cx="3196876" cy="2653766"/>
      </dsp:txXfrm>
    </dsp:sp>
    <dsp:sp modelId="{FE64F5FA-ADBC-4E13-9AFD-BD5BD35B8523}">
      <dsp:nvSpPr>
        <dsp:cNvPr id="0" name=""/>
        <dsp:cNvSpPr/>
      </dsp:nvSpPr>
      <dsp:spPr>
        <a:xfrm>
          <a:off x="7747305" y="298687"/>
          <a:ext cx="3365280" cy="16427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27000"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897B99-54B5-49A0-8887-B5736BF797A2}">
      <dsp:nvSpPr>
        <dsp:cNvPr id="0" name=""/>
        <dsp:cNvSpPr/>
      </dsp:nvSpPr>
      <dsp:spPr>
        <a:xfrm rot="10800000">
          <a:off x="7747305" y="2240156"/>
          <a:ext cx="3365280" cy="27379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очно-заочно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применением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кейс-технологий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831507" y="2240156"/>
        <a:ext cx="3196876" cy="2653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A22D6-4A2B-4AB2-AF71-55F773279C26}">
      <dsp:nvSpPr>
        <dsp:cNvPr id="0" name=""/>
        <dsp:cNvSpPr/>
      </dsp:nvSpPr>
      <dsp:spPr>
        <a:xfrm>
          <a:off x="164617" y="573091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Амурская область – 25 человек</a:t>
          </a:r>
          <a:endParaRPr lang="ru-RU" sz="2400" kern="1200" dirty="0"/>
        </a:p>
      </dsp:txBody>
      <dsp:txXfrm>
        <a:off x="164617" y="573091"/>
        <a:ext cx="3743315" cy="1169785"/>
      </dsp:txXfrm>
    </dsp:sp>
    <dsp:sp modelId="{E57B4678-E791-41CD-BC9E-6BAE28B025A7}">
      <dsp:nvSpPr>
        <dsp:cNvPr id="0" name=""/>
        <dsp:cNvSpPr/>
      </dsp:nvSpPr>
      <dsp:spPr>
        <a:xfrm>
          <a:off x="8645" y="404122"/>
          <a:ext cx="818850" cy="12282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BC7EA-176D-48A6-B317-65D53500A566}">
      <dsp:nvSpPr>
        <dsp:cNvPr id="0" name=""/>
        <dsp:cNvSpPr/>
      </dsp:nvSpPr>
      <dsp:spPr>
        <a:xfrm>
          <a:off x="4228755" y="573091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Алтайский край – 240 человека</a:t>
          </a:r>
          <a:endParaRPr lang="ru-RU" sz="2400" kern="1200" dirty="0"/>
        </a:p>
      </dsp:txBody>
      <dsp:txXfrm>
        <a:off x="4228755" y="573091"/>
        <a:ext cx="3743315" cy="1169785"/>
      </dsp:txXfrm>
    </dsp:sp>
    <dsp:sp modelId="{76126F70-9E1A-4A0E-9EDF-76D784F84C43}">
      <dsp:nvSpPr>
        <dsp:cNvPr id="0" name=""/>
        <dsp:cNvSpPr/>
      </dsp:nvSpPr>
      <dsp:spPr>
        <a:xfrm>
          <a:off x="4072784" y="404122"/>
          <a:ext cx="818850" cy="12282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84980-1E65-4AD6-BE1C-7A3191ED641C}">
      <dsp:nvSpPr>
        <dsp:cNvPr id="0" name=""/>
        <dsp:cNvSpPr/>
      </dsp:nvSpPr>
      <dsp:spPr>
        <a:xfrm>
          <a:off x="8292894" y="573091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Кемеровская область – 545 человек</a:t>
          </a:r>
          <a:endParaRPr lang="ru-RU" sz="2400" kern="1200" dirty="0"/>
        </a:p>
      </dsp:txBody>
      <dsp:txXfrm>
        <a:off x="8292894" y="573091"/>
        <a:ext cx="3743315" cy="1169785"/>
      </dsp:txXfrm>
    </dsp:sp>
    <dsp:sp modelId="{3BF6FDBE-0004-4F0E-9AB9-30CFA6D28D88}">
      <dsp:nvSpPr>
        <dsp:cNvPr id="0" name=""/>
        <dsp:cNvSpPr/>
      </dsp:nvSpPr>
      <dsp:spPr>
        <a:xfrm>
          <a:off x="8136922" y="404122"/>
          <a:ext cx="818850" cy="12282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684C1-1CB6-4966-AFEF-37F0D0A92C28}">
      <dsp:nvSpPr>
        <dsp:cNvPr id="0" name=""/>
        <dsp:cNvSpPr/>
      </dsp:nvSpPr>
      <dsp:spPr>
        <a:xfrm>
          <a:off x="164617" y="2045722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Красноярский край – 188 человек</a:t>
          </a:r>
          <a:endParaRPr lang="ru-RU" sz="2400" kern="1200"/>
        </a:p>
      </dsp:txBody>
      <dsp:txXfrm>
        <a:off x="164617" y="2045722"/>
        <a:ext cx="3743315" cy="1169785"/>
      </dsp:txXfrm>
    </dsp:sp>
    <dsp:sp modelId="{4A61D40D-5BF2-482B-9DD2-E33C7D2003DE}">
      <dsp:nvSpPr>
        <dsp:cNvPr id="0" name=""/>
        <dsp:cNvSpPr/>
      </dsp:nvSpPr>
      <dsp:spPr>
        <a:xfrm>
          <a:off x="8645" y="1876752"/>
          <a:ext cx="818850" cy="12282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FEC51-9382-41E7-A39F-E75A68CEFC3F}">
      <dsp:nvSpPr>
        <dsp:cNvPr id="0" name=""/>
        <dsp:cNvSpPr/>
      </dsp:nvSpPr>
      <dsp:spPr>
        <a:xfrm>
          <a:off x="4228755" y="2045722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Новосибирская область – 50 человек</a:t>
          </a:r>
          <a:endParaRPr lang="ru-RU" sz="2400" kern="1200"/>
        </a:p>
      </dsp:txBody>
      <dsp:txXfrm>
        <a:off x="4228755" y="2045722"/>
        <a:ext cx="3743315" cy="1169785"/>
      </dsp:txXfrm>
    </dsp:sp>
    <dsp:sp modelId="{ADFAF380-453A-45A3-99F7-0A47C4746D87}">
      <dsp:nvSpPr>
        <dsp:cNvPr id="0" name=""/>
        <dsp:cNvSpPr/>
      </dsp:nvSpPr>
      <dsp:spPr>
        <a:xfrm>
          <a:off x="4072784" y="1876752"/>
          <a:ext cx="818850" cy="122827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89A69-28E6-4B1E-B469-F44B82B9DF81}">
      <dsp:nvSpPr>
        <dsp:cNvPr id="0" name=""/>
        <dsp:cNvSpPr/>
      </dsp:nvSpPr>
      <dsp:spPr>
        <a:xfrm>
          <a:off x="8292894" y="2045722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Челябинская область – 14 человек</a:t>
          </a:r>
          <a:endParaRPr lang="ru-RU" sz="2400" kern="1200" dirty="0"/>
        </a:p>
      </dsp:txBody>
      <dsp:txXfrm>
        <a:off x="8292894" y="2045722"/>
        <a:ext cx="3743315" cy="1169785"/>
      </dsp:txXfrm>
    </dsp:sp>
    <dsp:sp modelId="{57276C30-F206-4033-9DEB-9DE25AFDF8F6}">
      <dsp:nvSpPr>
        <dsp:cNvPr id="0" name=""/>
        <dsp:cNvSpPr/>
      </dsp:nvSpPr>
      <dsp:spPr>
        <a:xfrm>
          <a:off x="8136922" y="1876752"/>
          <a:ext cx="818850" cy="122827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70559-F121-4808-A871-2CE78A5AD483}">
      <dsp:nvSpPr>
        <dsp:cNvPr id="0" name=""/>
        <dsp:cNvSpPr/>
      </dsp:nvSpPr>
      <dsp:spPr>
        <a:xfrm>
          <a:off x="2196686" y="3518352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Тульская область – 200 человек</a:t>
          </a:r>
          <a:endParaRPr lang="ru-RU" sz="2400" kern="1200"/>
        </a:p>
      </dsp:txBody>
      <dsp:txXfrm>
        <a:off x="2196686" y="3518352"/>
        <a:ext cx="3743315" cy="1169785"/>
      </dsp:txXfrm>
    </dsp:sp>
    <dsp:sp modelId="{9AA3634A-9668-43E2-B9DB-AC864477D490}">
      <dsp:nvSpPr>
        <dsp:cNvPr id="0" name=""/>
        <dsp:cNvSpPr/>
      </dsp:nvSpPr>
      <dsp:spPr>
        <a:xfrm>
          <a:off x="2040714" y="3349383"/>
          <a:ext cx="818850" cy="122827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99ABA-3783-45D1-9032-0C5C2F74B120}">
      <dsp:nvSpPr>
        <dsp:cNvPr id="0" name=""/>
        <dsp:cNvSpPr/>
      </dsp:nvSpPr>
      <dsp:spPr>
        <a:xfrm>
          <a:off x="6260824" y="3518352"/>
          <a:ext cx="3743315" cy="11697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33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Севастополь – 557 человек</a:t>
          </a:r>
          <a:endParaRPr lang="ru-RU" sz="2400" kern="1200"/>
        </a:p>
      </dsp:txBody>
      <dsp:txXfrm>
        <a:off x="6260824" y="3518352"/>
        <a:ext cx="3743315" cy="1169785"/>
      </dsp:txXfrm>
    </dsp:sp>
    <dsp:sp modelId="{08E0E76A-39CC-483C-84CB-63E286B4FAE2}">
      <dsp:nvSpPr>
        <dsp:cNvPr id="0" name=""/>
        <dsp:cNvSpPr/>
      </dsp:nvSpPr>
      <dsp:spPr>
        <a:xfrm>
          <a:off x="6104853" y="3349383"/>
          <a:ext cx="818850" cy="1228275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2620420" y="-2620420"/>
          <a:ext cx="6492875" cy="11733717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региональная концепция модернизации школьных библиотек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Разработана и апробирована сетевая модель школьных информационно-библиотечных центров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298576"/>
        <a:ext cx="11733717" cy="3895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251A1-A493-42A4-B7F0-CB98F1481B31}">
      <dsp:nvSpPr>
        <dsp:cNvPr id="0" name=""/>
        <dsp:cNvSpPr/>
      </dsp:nvSpPr>
      <dsp:spPr>
        <a:xfrm rot="16200000">
          <a:off x="2499365" y="-2499365"/>
          <a:ext cx="6723528" cy="11722258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Мероприятия в рамках сетевой модели  взаимодействия ИБЦ: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онлайн-круглый стол «Инновационный потенциал школьной библиотеки как ресурс повышения качества образования» (65 человек из 11 территорий)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проблемный семинар «Система работы общеобразовательной организации по формированию фонда учебников» (47 человек из 8 территорий)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проблемный семинар «Комплектование библиотеки образовательных организаций в условиях ФГОС» (37 человек из 15 территорий)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открытое заседание РПМО школьных библиотекарей «Информационное пространство школьной библиотеки как условие достижения качества образования в соответствии с требованиями ФГОС ОО» (32 человека из 15 территорий)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1344706"/>
        <a:ext cx="11722258" cy="403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5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6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6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8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6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6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3201-A4FA-42EE-A175-9F8716B0A830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8024-A538-4E37-A422-92D212333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1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://stage.kuz-edu.ru/index.php/home/metodicheskie-materialy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hyperlink" Target="http://stage.kuz-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5402" y="3731767"/>
            <a:ext cx="8766614" cy="1434662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 2016 год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J:\Рабочие документы\Компьютер на уроке\Дизайн\Новая папка (2)\000000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446" y="203022"/>
            <a:ext cx="4067803" cy="63090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 descr="E:\Pictures\gerb-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5439" y="735961"/>
            <a:ext cx="1075386" cy="11494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8054" b="2223"/>
          <a:stretch/>
        </p:blipFill>
        <p:spPr>
          <a:xfrm>
            <a:off x="10160877" y="4911904"/>
            <a:ext cx="1619250" cy="16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1708" y="735961"/>
            <a:ext cx="8290308" cy="2995806"/>
          </a:xfrm>
          <a:noFill/>
          <a:ln>
            <a:noFill/>
          </a:ln>
          <a:effectLst>
            <a:glow rad="101600">
              <a:schemeClr val="bg1">
                <a:lumMod val="95000"/>
                <a:alpha val="27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мероприятий ФЦПРО 2016-2020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Кемеровской области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32080"/>
              </p:ext>
            </p:extLst>
          </p:nvPr>
        </p:nvGraphicFramePr>
        <p:xfrm>
          <a:off x="220716" y="365124"/>
          <a:ext cx="11733717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77863" y="365126"/>
            <a:ext cx="7693572" cy="13255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Модернизация школьных библиотек, создание школьных информационно-библиотечных центров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675415" y="909429"/>
            <a:ext cx="1004895" cy="115513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flood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98580" y="4275356"/>
            <a:ext cx="3626069" cy="11284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ИБЦ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базе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КРИПКиПРО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766" y="3626069"/>
            <a:ext cx="2385848" cy="8828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ШКОЛЬНЫЙ ИБЦ </a:t>
            </a:r>
          </a:p>
          <a:p>
            <a:pPr algn="ctr"/>
            <a:r>
              <a:rPr lang="ru-RU" dirty="0" smtClean="0"/>
              <a:t>(на базе Гимназии №42 г. Кемерово)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0866" y="5107948"/>
            <a:ext cx="2356948" cy="8828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ШКОЛЬНЫЙ ИБЦ </a:t>
            </a:r>
          </a:p>
          <a:p>
            <a:pPr algn="ctr"/>
            <a:r>
              <a:rPr lang="ru-RU" dirty="0" smtClean="0"/>
              <a:t>(на базе Гимназии г. Юрги)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36567" y="5092262"/>
            <a:ext cx="2259726" cy="10983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ШКОЛЬНЫЙ ИБЦ</a:t>
            </a:r>
          </a:p>
          <a:p>
            <a:pPr algn="ctr"/>
            <a:r>
              <a:rPr lang="ru-RU" dirty="0" smtClean="0"/>
              <a:t>(на базе Гимназии № 44</a:t>
            </a:r>
          </a:p>
          <a:p>
            <a:pPr algn="ctr"/>
            <a:r>
              <a:rPr lang="ru-RU" dirty="0" smtClean="0"/>
              <a:t>г. Новокузнецка)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07667" y="3594539"/>
            <a:ext cx="2259726" cy="9143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ШКОЛЬНЫЙ ИБЦ</a:t>
            </a:r>
            <a:br>
              <a:rPr lang="ru-RU" dirty="0" smtClean="0"/>
            </a:br>
            <a:r>
              <a:rPr lang="ru-RU" dirty="0" smtClean="0"/>
              <a:t>(на базе  СОШ № 14 </a:t>
            </a:r>
          </a:p>
          <a:p>
            <a:pPr algn="ctr"/>
            <a:r>
              <a:rPr lang="ru-RU" dirty="0" smtClean="0"/>
              <a:t>г. Кемерово)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25614" y="4004441"/>
            <a:ext cx="472966" cy="27091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896714" y="5403794"/>
            <a:ext cx="501866" cy="29117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024649" y="4004441"/>
            <a:ext cx="754118" cy="27091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8010199" y="5320311"/>
            <a:ext cx="768568" cy="3348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896714" y="3594539"/>
            <a:ext cx="4910953" cy="3443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  <a:endCxn id="10" idx="0"/>
          </p:cNvCxnSpPr>
          <p:nvPr/>
        </p:nvCxnSpPr>
        <p:spPr>
          <a:xfrm>
            <a:off x="9937530" y="4508938"/>
            <a:ext cx="28900" cy="5833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925615" y="5836862"/>
            <a:ext cx="4882052" cy="5052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53007" y="4508938"/>
            <a:ext cx="14450" cy="53964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20566" y="243073"/>
            <a:ext cx="4519448" cy="1821490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Обеспечено 138 тысяч книговыдач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6806" y="5166231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64790" y="4384160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9937530" y="2904559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78238" y="3865454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576768" y="3331523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96806" y="5977586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10258104" y="6364015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11306505" y="5426960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1353800" y="6190593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1183011" y="4337329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11161987" y="3148922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065845" y="6309829"/>
            <a:ext cx="688424" cy="4099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1265192" y="3536474"/>
            <a:ext cx="274574" cy="204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7" idx="7"/>
          </p:cNvCxnSpPr>
          <p:nvPr/>
        </p:nvCxnSpPr>
        <p:spPr>
          <a:xfrm flipH="1">
            <a:off x="1065845" y="3772955"/>
            <a:ext cx="445021" cy="15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5" idx="7"/>
          </p:cNvCxnSpPr>
          <p:nvPr/>
        </p:nvCxnSpPr>
        <p:spPr>
          <a:xfrm flipH="1">
            <a:off x="1252397" y="3779102"/>
            <a:ext cx="272919" cy="66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113121" y="5410626"/>
            <a:ext cx="368845" cy="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1229754" y="5500953"/>
            <a:ext cx="283766" cy="773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1015786" y="5463823"/>
            <a:ext cx="445021" cy="55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10281742" y="3314461"/>
            <a:ext cx="664786" cy="28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44" idx="3"/>
          </p:cNvCxnSpPr>
          <p:nvPr/>
        </p:nvCxnSpPr>
        <p:spPr>
          <a:xfrm flipV="1">
            <a:off x="11067393" y="3498795"/>
            <a:ext cx="195411" cy="12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3" idx="0"/>
          </p:cNvCxnSpPr>
          <p:nvPr/>
        </p:nvCxnSpPr>
        <p:spPr>
          <a:xfrm>
            <a:off x="11067393" y="3638949"/>
            <a:ext cx="459830" cy="69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1527223" y="6395544"/>
            <a:ext cx="44667" cy="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40" idx="7"/>
          </p:cNvCxnSpPr>
          <p:nvPr/>
        </p:nvCxnSpPr>
        <p:spPr>
          <a:xfrm flipH="1">
            <a:off x="10845711" y="6182537"/>
            <a:ext cx="221682" cy="24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42" idx="1"/>
          </p:cNvCxnSpPr>
          <p:nvPr/>
        </p:nvCxnSpPr>
        <p:spPr>
          <a:xfrm>
            <a:off x="11096293" y="6190593"/>
            <a:ext cx="358324" cy="6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41" idx="3"/>
          </p:cNvCxnSpPr>
          <p:nvPr/>
        </p:nvCxnSpPr>
        <p:spPr>
          <a:xfrm flipV="1">
            <a:off x="11096293" y="5776833"/>
            <a:ext cx="311029" cy="428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221167"/>
              </p:ext>
            </p:extLst>
          </p:nvPr>
        </p:nvGraphicFramePr>
        <p:xfrm>
          <a:off x="220716" y="134472"/>
          <a:ext cx="11733717" cy="672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77863" y="365126"/>
            <a:ext cx="7693572" cy="13255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Модернизация школьных библиотек, создание школьных информационно-библиотечных центров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675415" y="909429"/>
            <a:ext cx="1004895" cy="106126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flood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895"/>
              </p:ext>
            </p:extLst>
          </p:nvPr>
        </p:nvGraphicFramePr>
        <p:xfrm>
          <a:off x="220716" y="365124"/>
          <a:ext cx="11733717" cy="649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77863" y="365126"/>
            <a:ext cx="7693572" cy="11218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Создание и развитие профессиональных сетевых сообществ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675415" y="909429"/>
            <a:ext cx="1004895" cy="115513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flood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2076" y="254769"/>
            <a:ext cx="11033235" cy="9434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Мероприятия всероссийского, </a:t>
            </a:r>
          </a:p>
          <a:p>
            <a:pPr algn="ctr"/>
            <a:r>
              <a:rPr lang="ru-RU" sz="3200" dirty="0" smtClean="0"/>
              <a:t>межрегионального и регионального уровней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9545" y="1466193"/>
            <a:ext cx="11587655" cy="523415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lvl="0" rtl="0"/>
            <a:r>
              <a:rPr lang="ru-RU" dirty="0" smtClean="0"/>
              <a:t>Проведено 5 межрегиональных веб-семинаров по обсуждению концепций модернизации содержания и методов преподавания учебных предметов образовательных областей «География», «Обществознание», «Технология», «Математика»</a:t>
            </a:r>
            <a:endParaRPr lang="ru-RU" dirty="0"/>
          </a:p>
          <a:p>
            <a:pPr lvl="0" rtl="0"/>
            <a:r>
              <a:rPr lang="ru-RU" dirty="0" smtClean="0"/>
              <a:t>Проведены научно–практические конференции:</a:t>
            </a:r>
            <a:endParaRPr lang="ru-RU" dirty="0"/>
          </a:p>
          <a:p>
            <a:pPr lvl="1" rtl="0"/>
            <a:r>
              <a:rPr lang="ru-RU" sz="2800" dirty="0" smtClean="0"/>
              <a:t>региональная НПК «Третьи </a:t>
            </a:r>
            <a:r>
              <a:rPr lang="ru-RU" sz="2800" dirty="0" err="1" smtClean="0"/>
              <a:t>Соловьевские</a:t>
            </a:r>
            <a:r>
              <a:rPr lang="ru-RU" sz="2800" dirty="0" smtClean="0"/>
              <a:t> чтения» </a:t>
            </a:r>
            <a:endParaRPr lang="ru-RU" sz="2800" dirty="0"/>
          </a:p>
          <a:p>
            <a:pPr lvl="1" rtl="0"/>
            <a:r>
              <a:rPr lang="ru-RU" sz="2800" b="0" i="0" dirty="0" smtClean="0"/>
              <a:t>III Всероссийская (заочная) НПИК «Многоуровневая методическая служба как организационный механизм создания единого научно - методического пространства региона»</a:t>
            </a:r>
            <a:endParaRPr lang="ru-RU" sz="2800" dirty="0"/>
          </a:p>
          <a:p>
            <a:pPr lvl="1" rtl="0"/>
            <a:r>
              <a:rPr lang="ru-RU" sz="2800" b="0" i="0" dirty="0" smtClean="0"/>
              <a:t>VII Всероссийская НПИК «Гражданское и патриотическое воспитание обучающихся: опыт, тенденции и проблемы реализации в современных условиях»</a:t>
            </a:r>
            <a:endParaRPr lang="ru-RU" sz="2800" dirty="0"/>
          </a:p>
          <a:p>
            <a:pPr lvl="1" rtl="0"/>
            <a:r>
              <a:rPr lang="ru-RU" sz="2800" i="0" dirty="0" smtClean="0"/>
              <a:t>V Всероссийская научно-практическая конференция «Научно-методическое сопровождение реализации ФГОС: опыт, проблемы, пути их преодоления»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99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287170"/>
              </p:ext>
            </p:extLst>
          </p:nvPr>
        </p:nvGraphicFramePr>
        <p:xfrm>
          <a:off x="236483" y="173420"/>
          <a:ext cx="11717950" cy="668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06213" y="141890"/>
            <a:ext cx="10247587" cy="13123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Внедрение новых технологий освоения примерных образовательных программ основного общего образования ,</a:t>
            </a:r>
          </a:p>
          <a:p>
            <a:pPr algn="ctr"/>
            <a:r>
              <a:rPr lang="ru-RU" sz="2800" dirty="0" smtClean="0"/>
              <a:t>в том числе для детей с ОВЗ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47220987"/>
              </p:ext>
            </p:extLst>
          </p:nvPr>
        </p:nvGraphicFramePr>
        <p:xfrm>
          <a:off x="6258910" y="3578772"/>
          <a:ext cx="5502166" cy="275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Овал 8"/>
          <p:cNvSpPr/>
          <p:nvPr/>
        </p:nvSpPr>
        <p:spPr>
          <a:xfrm rot="10800000" flipV="1">
            <a:off x="7378261" y="4548354"/>
            <a:ext cx="1198177" cy="804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30 %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080937" y="3909849"/>
            <a:ext cx="1324304" cy="8828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34 %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482175"/>
              </p:ext>
            </p:extLst>
          </p:nvPr>
        </p:nvGraphicFramePr>
        <p:xfrm>
          <a:off x="236483" y="173420"/>
          <a:ext cx="11717950" cy="668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06213" y="141890"/>
            <a:ext cx="10247587" cy="13123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Внедрение новых технологий освоения примерных образовательных программ основного общего образования ,</a:t>
            </a:r>
          </a:p>
          <a:p>
            <a:pPr algn="ctr"/>
            <a:r>
              <a:rPr lang="ru-RU" sz="2800" dirty="0" smtClean="0"/>
              <a:t>в том числе для детей с ОВЗ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30302049"/>
              </p:ext>
            </p:extLst>
          </p:nvPr>
        </p:nvGraphicFramePr>
        <p:xfrm>
          <a:off x="5437352" y="4408798"/>
          <a:ext cx="7411544" cy="300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763407" y="4477406"/>
            <a:ext cx="1497725" cy="61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2015 год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06153" y="3894083"/>
            <a:ext cx="1547648" cy="40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2016 год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609" y="200137"/>
            <a:ext cx="11493063" cy="11035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Изданные методические материалы</a:t>
            </a:r>
            <a:endParaRPr lang="ru-RU" sz="3200" dirty="0"/>
          </a:p>
        </p:txBody>
      </p:sp>
      <p:pic>
        <p:nvPicPr>
          <p:cNvPr id="12" name="Объект 8"/>
          <p:cNvPicPr>
            <a:picLocks/>
          </p:cNvPicPr>
          <p:nvPr/>
        </p:nvPicPr>
        <p:blipFill rotWithShape="1">
          <a:blip r:embed="rId2"/>
          <a:srcRect l="34782" t="9752" r="36393" b="16252"/>
          <a:stretch/>
        </p:blipFill>
        <p:spPr bwMode="auto">
          <a:xfrm rot="21251310">
            <a:off x="441683" y="1500072"/>
            <a:ext cx="1938377" cy="25987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35115" t="9981" r="36077" b="17015"/>
          <a:stretch/>
        </p:blipFill>
        <p:spPr bwMode="auto">
          <a:xfrm rot="21405749">
            <a:off x="2318145" y="1522481"/>
            <a:ext cx="1978108" cy="26132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/>
          <a:srcRect l="34794" t="10266" r="36184" b="16160"/>
          <a:stretch/>
        </p:blipFill>
        <p:spPr bwMode="auto">
          <a:xfrm>
            <a:off x="4165163" y="1448123"/>
            <a:ext cx="2194332" cy="26722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34955" t="9410" r="36184" b="16445"/>
          <a:stretch/>
        </p:blipFill>
        <p:spPr bwMode="auto">
          <a:xfrm rot="223653">
            <a:off x="6181021" y="1452203"/>
            <a:ext cx="1915478" cy="26779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6"/>
          <a:srcRect l="34955" t="9410" r="36024" b="15874"/>
          <a:stretch/>
        </p:blipFill>
        <p:spPr bwMode="auto">
          <a:xfrm rot="394951">
            <a:off x="7958116" y="1539653"/>
            <a:ext cx="2004272" cy="2731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/>
          <a:srcRect l="35275" t="9126" r="35703" b="17300"/>
          <a:stretch/>
        </p:blipFill>
        <p:spPr bwMode="auto">
          <a:xfrm rot="650985">
            <a:off x="9858746" y="1826623"/>
            <a:ext cx="1972950" cy="26887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8"/>
          <a:srcRect l="35275" t="9695" r="36024" b="17015"/>
          <a:stretch/>
        </p:blipFill>
        <p:spPr bwMode="auto">
          <a:xfrm>
            <a:off x="4847044" y="3188401"/>
            <a:ext cx="2097336" cy="2977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9"/>
          <a:srcRect l="34794" t="8032" r="36023" b="16067"/>
          <a:stretch/>
        </p:blipFill>
        <p:spPr bwMode="auto">
          <a:xfrm rot="950937">
            <a:off x="7567424" y="3614675"/>
            <a:ext cx="2037167" cy="29457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10"/>
          <a:srcRect l="34633" t="9943" r="36345" b="16476"/>
          <a:stretch/>
        </p:blipFill>
        <p:spPr bwMode="auto">
          <a:xfrm rot="21135876">
            <a:off x="2396178" y="3511364"/>
            <a:ext cx="1965524" cy="29457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21896" y="1109150"/>
            <a:ext cx="10488562" cy="2703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Ссылка для скачивания</a:t>
            </a:r>
          </a:p>
          <a:p>
            <a:pPr algn="ctr"/>
            <a:r>
              <a:rPr lang="en-US" sz="4000" dirty="0">
                <a:hlinkClick r:id="rId11"/>
              </a:rPr>
              <a:t>http://</a:t>
            </a:r>
            <a:r>
              <a:rPr lang="en-US" sz="4000" dirty="0" smtClean="0">
                <a:hlinkClick r:id="rId11"/>
              </a:rPr>
              <a:t>stage.kuz-edu.ru/index.php/home/metodicheskie-materialy</a:t>
            </a:r>
            <a:endParaRPr lang="ru-RU" sz="40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3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23665"/>
              </p:ext>
            </p:extLst>
          </p:nvPr>
        </p:nvGraphicFramePr>
        <p:xfrm>
          <a:off x="888124" y="1513489"/>
          <a:ext cx="10460422" cy="506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124" y="270533"/>
            <a:ext cx="10515600" cy="9749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200" dirty="0" smtClean="0"/>
              <a:t>Информирование широкой общественности о реализации мероприятий ФЦПРО 2016-2020 в Кемеровской области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6056" t="13471" r="40023" b="45581"/>
          <a:stretch/>
        </p:blipFill>
        <p:spPr>
          <a:xfrm>
            <a:off x="1358153" y="4960419"/>
            <a:ext cx="1503749" cy="1049388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8"/>
          <a:srcRect l="13809" t="15248" r="14463" b="16408"/>
          <a:stretch/>
        </p:blipFill>
        <p:spPr>
          <a:xfrm>
            <a:off x="2380131" y="5085493"/>
            <a:ext cx="1546412" cy="10968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166186" y="4960419"/>
            <a:ext cx="2918012" cy="122193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http://stage.kuz-edu.ru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/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589866"/>
              </p:ext>
            </p:extLst>
          </p:nvPr>
        </p:nvGraphicFramePr>
        <p:xfrm>
          <a:off x="394137" y="252248"/>
          <a:ext cx="11524593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8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2730"/>
            <a:ext cx="10515600" cy="91440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Кадровый состав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стажировочной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79734"/>
              </p:ext>
            </p:extLst>
          </p:nvPr>
        </p:nvGraphicFramePr>
        <p:xfrm>
          <a:off x="1277005" y="1497724"/>
          <a:ext cx="9824545" cy="499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547994"/>
              </p:ext>
            </p:extLst>
          </p:nvPr>
        </p:nvGraphicFramePr>
        <p:xfrm>
          <a:off x="168166" y="0"/>
          <a:ext cx="11855668" cy="658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2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03415"/>
              </p:ext>
            </p:extLst>
          </p:nvPr>
        </p:nvGraphicFramePr>
        <p:xfrm>
          <a:off x="220716" y="173422"/>
          <a:ext cx="11733717" cy="66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77863" y="365126"/>
            <a:ext cx="7693572" cy="11218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Повышение квалификации </a:t>
            </a:r>
          </a:p>
          <a:p>
            <a:pPr algn="ctr"/>
            <a:r>
              <a:rPr lang="ru-RU" sz="3200" dirty="0" smtClean="0"/>
              <a:t>по </a:t>
            </a:r>
            <a:r>
              <a:rPr lang="ru-RU" sz="3200" dirty="0" err="1" smtClean="0"/>
              <a:t>метапредметным</a:t>
            </a:r>
            <a:r>
              <a:rPr lang="ru-RU" sz="3200" dirty="0" smtClean="0"/>
              <a:t> компетенциям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675415" y="909429"/>
            <a:ext cx="1004895" cy="115513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flood" dir="t"/>
          </a:scene3d>
          <a:sp3d>
            <a:bevelT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0174"/>
            <a:ext cx="10515600" cy="1101068"/>
          </a:xfr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программы повышения квалификации и обучения слушателей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94887"/>
              </p:ext>
            </p:extLst>
          </p:nvPr>
        </p:nvGraphicFramePr>
        <p:xfrm>
          <a:off x="189186" y="1450429"/>
          <a:ext cx="11729545" cy="222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3686"/>
              </p:ext>
            </p:extLst>
          </p:nvPr>
        </p:nvGraphicFramePr>
        <p:xfrm>
          <a:off x="218363" y="3878316"/>
          <a:ext cx="11682249" cy="2836127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241300" dir="18900000" algn="b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4558589"/>
                <a:gridCol w="2743200"/>
                <a:gridCol w="4380460"/>
              </a:tblGrid>
              <a:tr h="5501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 процессе обучения слушателям предложен опыт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77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применения инновационных технологий в образовательной деятельности образовательных организаций в условиях реализации ФГОС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организации и содержания инклюзивного образования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интеграции общего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 дополнительного образования в реализации внеурочной деятельности.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1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701766"/>
              </p:ext>
            </p:extLst>
          </p:nvPr>
        </p:nvGraphicFramePr>
        <p:xfrm>
          <a:off x="126124" y="68960"/>
          <a:ext cx="11934498" cy="66880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{16D9F66E-5EB9-4882-86FB-DCBF35E3C3E4}</a:tableStyleId>
              </a:tblPr>
              <a:tblGrid>
                <a:gridCol w="1951808"/>
                <a:gridCol w="1556488"/>
                <a:gridCol w="2458953"/>
                <a:gridCol w="1253918"/>
                <a:gridCol w="735165"/>
                <a:gridCol w="1989083"/>
                <a:gridCol w="1989083"/>
              </a:tblGrid>
              <a:tr h="655629">
                <a:tc gridSpan="7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Конструктор индивидуального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</a:rPr>
                        <a:t> образовательного маршрута слушателя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9718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Инвариантный блок (3</a:t>
                      </a:r>
                      <a:r>
                        <a:rPr lang="ru-RU" sz="2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модуля по 8 часов)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89004"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Нормативное регулирование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 реализации ФГОС ОО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Системно-</a:t>
                      </a:r>
                      <a:r>
                        <a:rPr lang="ru-RU" sz="2000" dirty="0" err="1" smtClean="0"/>
                        <a:t>деятельностный</a:t>
                      </a:r>
                      <a:r>
                        <a:rPr lang="ru-RU" sz="2000" dirty="0" smtClean="0"/>
                        <a:t> подход как методологическая основа ФГОС ОО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Применение инновационных технологий в развитии </a:t>
                      </a:r>
                      <a:r>
                        <a:rPr lang="ru-RU" sz="2000" dirty="0" err="1" smtClean="0"/>
                        <a:t>метапредметных</a:t>
                      </a:r>
                      <a:r>
                        <a:rPr lang="ru-RU" sz="2000" dirty="0" smtClean="0"/>
                        <a:t> образовательных результатов учащихся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 целью повышения качества обучения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406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Вариативный блок (6 модулей,</a:t>
                      </a:r>
                      <a:r>
                        <a:rPr lang="ru-RU" sz="2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 8 часов каждый модуль)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8933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Социализация, гражданское и патриотическое воспитание обучающихся   условиях реализации требований ФГОС ОО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Инклюзивное образование - путь к индивидуализации образования детей с ОВЗ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Здоровьесберегающие технологии в организации образовательной деятельности обучающихся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Система оценки достижения планируемых результатов в условиях реализации ФГОС ОО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Организационно-педагогический практикум по использованию педагогических технологий в образовательной деятельности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Формирование профессиональных компетенций педагогов, способствующих достижению </a:t>
                      </a:r>
                      <a:r>
                        <a:rPr lang="ru-RU" sz="1800" dirty="0" err="1" smtClean="0"/>
                        <a:t>метапредметных</a:t>
                      </a:r>
                      <a:r>
                        <a:rPr lang="ru-RU" sz="1800" dirty="0" smtClean="0"/>
                        <a:t> образовательных результатов на уроках и во внеурочной деятельности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7628" y="365126"/>
            <a:ext cx="8481848" cy="9907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организации обучения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76061"/>
              </p:ext>
            </p:extLst>
          </p:nvPr>
        </p:nvGraphicFramePr>
        <p:xfrm>
          <a:off x="383627" y="1690688"/>
          <a:ext cx="11456275" cy="497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8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537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целевых показателей по обучению слушателей в рамках ФЦПРО 2016-2020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362798"/>
              </p:ext>
            </p:extLst>
          </p:nvPr>
        </p:nvGraphicFramePr>
        <p:xfrm>
          <a:off x="-1" y="1576552"/>
          <a:ext cx="12044855" cy="5092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5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1059</Words>
  <Application>Microsoft Office PowerPoint</Application>
  <PresentationFormat>Широкоэкранный</PresentationFormat>
  <Paragraphs>160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Реализация мероприятий ФЦПРО 2016-2020 в Кемеровской области</vt:lpstr>
      <vt:lpstr>Презентация PowerPoint</vt:lpstr>
      <vt:lpstr>Кадровый состав стажировочной площадки</vt:lpstr>
      <vt:lpstr>Презентация PowerPoint</vt:lpstr>
      <vt:lpstr>Презентация PowerPoint</vt:lpstr>
      <vt:lpstr>Особенности программы повышения квалификации и обучения слушателей</vt:lpstr>
      <vt:lpstr>Презентация PowerPoint</vt:lpstr>
      <vt:lpstr>Презентация PowerPoint</vt:lpstr>
      <vt:lpstr>Выполнение целевых показателей по обучению слушателей в рамках ФЦПРО 2016-2020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широкой общественности о реализации мероприятий ФЦПРО 2016-2020 в Кемеровской области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мероприятий ФЦПРО 2016-2020 в Кемеровской области</dc:title>
  <dc:creator>mnt</dc:creator>
  <cp:lastModifiedBy>mnt</cp:lastModifiedBy>
  <cp:revision>116</cp:revision>
  <dcterms:created xsi:type="dcterms:W3CDTF">2016-12-01T06:48:42Z</dcterms:created>
  <dcterms:modified xsi:type="dcterms:W3CDTF">2016-12-07T02:39:51Z</dcterms:modified>
</cp:coreProperties>
</file>