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76" r:id="rId5"/>
    <p:sldId id="274" r:id="rId6"/>
    <p:sldId id="275" r:id="rId7"/>
    <p:sldId id="277" r:id="rId8"/>
    <p:sldId id="278" r:id="rId9"/>
    <p:sldId id="279" r:id="rId10"/>
    <p:sldId id="273" r:id="rId11"/>
    <p:sldId id="280" r:id="rId12"/>
    <p:sldId id="265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Достоверность</a:t>
            </a:r>
            <a:r>
              <a:rPr lang="ru-RU" baseline="0"/>
              <a:t> </a:t>
            </a:r>
            <a:r>
              <a:rPr lang="ru-RU" b="1" baseline="0"/>
              <a:t>данных</a:t>
            </a:r>
            <a:r>
              <a:rPr lang="ru-RU" baseline="0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</c:v>
                </c:pt>
                <c:pt idx="1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587680"/>
        <c:axId val="164584544"/>
      </c:barChart>
      <c:catAx>
        <c:axId val="16458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584544"/>
        <c:crosses val="autoZero"/>
        <c:auto val="1"/>
        <c:lblAlgn val="ctr"/>
        <c:lblOffset val="100"/>
        <c:noMultiLvlLbl val="0"/>
      </c:catAx>
      <c:valAx>
        <c:axId val="16458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587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4E06E-94EF-448F-AA02-AD6762894F6E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A1F45-621C-4C7A-981B-9440CE7AC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4E06E-94EF-448F-AA02-AD6762894F6E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A1F45-621C-4C7A-981B-9440CE7AC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4E06E-94EF-448F-AA02-AD6762894F6E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A1F45-621C-4C7A-981B-9440CE7AC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4E06E-94EF-448F-AA02-AD6762894F6E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A1F45-621C-4C7A-981B-9440CE7AC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4E06E-94EF-448F-AA02-AD6762894F6E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A1F45-621C-4C7A-981B-9440CE7AC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4E06E-94EF-448F-AA02-AD6762894F6E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A1F45-621C-4C7A-981B-9440CE7AC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4E06E-94EF-448F-AA02-AD6762894F6E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A1F45-621C-4C7A-981B-9440CE7AC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4E06E-94EF-448F-AA02-AD6762894F6E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A1F45-621C-4C7A-981B-9440CE7AC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4E06E-94EF-448F-AA02-AD6762894F6E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A1F45-621C-4C7A-981B-9440CE7AC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4E06E-94EF-448F-AA02-AD6762894F6E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A1F45-621C-4C7A-981B-9440CE7AC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4E06E-94EF-448F-AA02-AD6762894F6E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A81A1F45-621C-4C7A-981B-9440CE7AC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fld id="{80F4E06E-94EF-448F-AA02-AD6762894F6E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fld id="{A81A1F45-621C-4C7A-981B-9440CE7AC23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592" y="980728"/>
            <a:ext cx="7995664" cy="374441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 работы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оператора АИС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«Образование КО»</a:t>
            </a:r>
            <a:r>
              <a:rPr lang="ru-RU" sz="3600" dirty="0">
                <a:solidFill>
                  <a:srgbClr val="0070C0"/>
                </a:solidFill>
              </a:rPr>
              <a:t/>
            </a:r>
            <a:br>
              <a:rPr lang="ru-RU" sz="3600" dirty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Новокузнецкого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869160"/>
            <a:ext cx="7854696" cy="1752600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Сухаренко  Е.А.,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методист МБОУ ДПО «ИМЦ»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Новокузнецкого муниципального района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Проблема 2016 года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Отсутствие Интернета в 65% ОО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590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368807"/>
              </p:ext>
            </p:extLst>
          </p:nvPr>
        </p:nvGraphicFramePr>
        <p:xfrm>
          <a:off x="457200" y="764705"/>
          <a:ext cx="8229600" cy="5559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0173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Данные мониторинга в настоящее время  используют: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АУП образовательных учреждений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Специалисты управления образования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(блок Обучающиеся и воспитанники, блок Нормативно-правовая база, Информатизация, Методическая деятельность, Воспитательно-образовательная деятельность,  Безопасность) </a:t>
            </a:r>
          </a:p>
          <a:p>
            <a:pPr lvl="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Методисты ИМЦ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(блок Кадры образовательных учреждений, Материально-техническая база,  Сведения об основных работниках, Здоровьесбережение, Инновационная и экспериментальная деятельность, </a:t>
            </a:r>
            <a:r>
              <a:rPr lang="ru-RU" sz="2400" dirty="0" err="1" smtClean="0"/>
              <a:t>Воспитательно</a:t>
            </a:r>
            <a:r>
              <a:rPr lang="ru-RU" sz="2400" dirty="0" smtClean="0"/>
              <a:t>-образовательная деятельность).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5847928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СПАСИБО ЗА ВНИМАНИЕ !</a:t>
            </a:r>
          </a:p>
          <a:p>
            <a:pPr algn="ctr"/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территории Кемеровской области с 2010 года функционирует автоматизированная информационная система «Образование Кемеровской области»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86" y="692696"/>
            <a:ext cx="906201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Проблемы: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446088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Несвоевременное заполнение данных</a:t>
            </a:r>
          </a:p>
          <a:p>
            <a:pPr lvl="0" indent="446088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Недостоверность заполненных данных</a:t>
            </a:r>
          </a:p>
          <a:p>
            <a:pPr lvl="0" indent="446088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Некомпетентность операторов ОУ </a:t>
            </a:r>
          </a:p>
          <a:p>
            <a:pPr lvl="0" indent="446088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Сведения АИС «Образование КО» в полной мере использовали только специалисты регионального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уровня</a:t>
            </a:r>
          </a:p>
          <a:p>
            <a:pPr lvl="0" indent="0" algn="just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0"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мероприятий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сопровождение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Организационное 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сопровождение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233590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640" y="116632"/>
            <a:ext cx="8147248" cy="795114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Методическое сопровождение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0" y="1052736"/>
            <a:ext cx="8233056" cy="5660645"/>
          </a:xfrm>
        </p:spPr>
      </p:pic>
    </p:spTree>
    <p:extLst>
      <p:ext uri="{BB962C8B-B14F-4D97-AF65-F5344CB8AC3E}">
        <p14:creationId xmlns:p14="http://schemas.microsoft.com/office/powerpoint/2010/main" val="2677293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608" y="4308"/>
            <a:ext cx="8147248" cy="795114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Методическое сопровождение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19" y="860006"/>
            <a:ext cx="8421426" cy="5997994"/>
          </a:xfrm>
        </p:spPr>
      </p:pic>
    </p:spTree>
    <p:extLst>
      <p:ext uri="{BB962C8B-B14F-4D97-AF65-F5344CB8AC3E}">
        <p14:creationId xmlns:p14="http://schemas.microsoft.com/office/powerpoint/2010/main" val="3298073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Организационное обеспечение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6408712" cy="5126970"/>
          </a:xfrm>
        </p:spPr>
      </p:pic>
    </p:spTree>
    <p:extLst>
      <p:ext uri="{BB962C8B-B14F-4D97-AF65-F5344CB8AC3E}">
        <p14:creationId xmlns:p14="http://schemas.microsoft.com/office/powerpoint/2010/main" val="118038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ru-RU" dirty="0" smtClean="0"/>
              <a:t>Кадровое сопровождение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73" y="1772816"/>
            <a:ext cx="6582758" cy="4389437"/>
          </a:xfrm>
        </p:spPr>
      </p:pic>
    </p:spTree>
    <p:extLst>
      <p:ext uri="{BB962C8B-B14F-4D97-AF65-F5344CB8AC3E}">
        <p14:creationId xmlns:p14="http://schemas.microsoft.com/office/powerpoint/2010/main" val="1364769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29600" cy="1143000"/>
          </a:xfrm>
        </p:spPr>
        <p:txBody>
          <a:bodyPr/>
          <a:lstStyle/>
          <a:p>
            <a:pPr algn="ctr"/>
            <a:r>
              <a:rPr lang="ru-RU" sz="4000" dirty="0" smtClean="0"/>
              <a:t>Информационное сопровождение</a:t>
            </a:r>
            <a:endParaRPr lang="ru-RU" sz="4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87" y="1935163"/>
            <a:ext cx="7212425" cy="4389437"/>
          </a:xfrm>
        </p:spPr>
      </p:pic>
    </p:spTree>
    <p:extLst>
      <p:ext uri="{BB962C8B-B14F-4D97-AF65-F5344CB8AC3E}">
        <p14:creationId xmlns:p14="http://schemas.microsoft.com/office/powerpoint/2010/main" val="3838196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КРАСНОУХАЯ ЧЕРЕПАХА2</Template>
  <TotalTime>321</TotalTime>
  <Words>154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Constantia</vt:lpstr>
      <vt:lpstr>Times New Roman</vt:lpstr>
      <vt:lpstr>Wingdings 2</vt:lpstr>
      <vt:lpstr>Поток</vt:lpstr>
      <vt:lpstr>    Опыт работы муниципального оператора АИС «Образование КО» Новокузнецкого муниципального района  </vt:lpstr>
      <vt:lpstr>Презентация PowerPoint</vt:lpstr>
      <vt:lpstr>Проблемы:</vt:lpstr>
      <vt:lpstr>План мероприятий</vt:lpstr>
      <vt:lpstr>Методическое сопровождение</vt:lpstr>
      <vt:lpstr>Методическое сопровождение</vt:lpstr>
      <vt:lpstr>Организационное обеспечение</vt:lpstr>
      <vt:lpstr>Кадровое сопровождение</vt:lpstr>
      <vt:lpstr>Информационное сопровождение</vt:lpstr>
      <vt:lpstr>Проблема 2016 года</vt:lpstr>
      <vt:lpstr>Презентация PowerPoint</vt:lpstr>
      <vt:lpstr>Данные мониторинга в настоящее время  используют: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Информационно-методическое сопровождение мониторинга системы образования Новокузнецкого муниципального района</dc:title>
  <dc:creator>андрей</dc:creator>
  <cp:lastModifiedBy>Бурнаев Ярослав Александрович</cp:lastModifiedBy>
  <cp:revision>22</cp:revision>
  <dcterms:created xsi:type="dcterms:W3CDTF">2014-08-17T09:53:52Z</dcterms:created>
  <dcterms:modified xsi:type="dcterms:W3CDTF">2016-09-21T10:41:48Z</dcterms:modified>
</cp:coreProperties>
</file>