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290" r:id="rId2"/>
    <p:sldId id="319" r:id="rId3"/>
    <p:sldId id="320" r:id="rId4"/>
    <p:sldId id="321" r:id="rId5"/>
    <p:sldId id="313" r:id="rId6"/>
    <p:sldId id="314" r:id="rId7"/>
    <p:sldId id="315" r:id="rId8"/>
    <p:sldId id="318" r:id="rId9"/>
    <p:sldId id="307" r:id="rId10"/>
    <p:sldId id="309" r:id="rId11"/>
    <p:sldId id="322" r:id="rId12"/>
    <p:sldId id="323" r:id="rId13"/>
    <p:sldId id="306" r:id="rId14"/>
    <p:sldId id="324" r:id="rId15"/>
    <p:sldId id="317" r:id="rId16"/>
    <p:sldId id="310" r:id="rId17"/>
    <p:sldId id="311" r:id="rId18"/>
    <p:sldId id="325" r:id="rId19"/>
    <p:sldId id="326" r:id="rId20"/>
    <p:sldId id="29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94" autoAdjust="0"/>
    <p:restoredTop sz="9466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Развитие системы образованимя гимназии в условиях перехода на ФГОС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544E8-25E8-48AF-B4F9-77FBA9281113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МБНОУ "Гимназия №44", г.Новокузнецк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AF2C-C589-4740-BE0A-629025E1A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83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Развитие системы образованимя гимназии в условиях перехода на ФГОС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97441-C86D-4E38-BE1E-A3A8E88C8CAF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МБНОУ "Гимназия №44", г.Новокузнецк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EE302-5695-4B43-A882-3AC398CB08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79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EE302-5695-4B43-A882-3AC398CB089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6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FAD-095A-4793-8197-5563771FA04F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41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00A0C-F3D2-48E2-BA48-FFEF7D453357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08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3504-4FA7-45FD-9373-196C9CB04AE2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1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D3F1-A593-400D-9FB8-E00B4281EC9D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69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09DB5-E9FD-4C13-AB2A-38E9119C18F7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0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77F5-355A-4524-90DB-11CFB0E182C8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C86F-BA97-4A7E-811F-FB7BD8656BC1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78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5C07-4207-4F86-B7DB-81394D7EBB96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22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B7BFE-0CEB-4F23-9842-AF7399C2EB60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8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6042-5FAF-4643-A3E0-3CA63D2D065B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4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D6D5-C7F6-48FC-9FD4-704E9D8F8CCB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7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AA20-371B-415B-80C0-8A5E40769228}" type="datetime1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562C-6927-4DAB-8C79-8529B3B89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34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image" Target="../media/image2.emf"/><Relationship Id="rId21" Type="http://schemas.openxmlformats.org/officeDocument/2006/relationships/image" Target="../media/image20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image" Target="../media/image1.jpeg"/><Relationship Id="rId16" Type="http://schemas.openxmlformats.org/officeDocument/2006/relationships/image" Target="../media/image15.emf"/><Relationship Id="rId20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19" Type="http://schemas.openxmlformats.org/officeDocument/2006/relationships/image" Target="../media/image18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Relationship Id="rId22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352928" cy="554461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2000" b="1" dirty="0" smtClean="0">
                <a:solidFill>
                  <a:srgbClr val="0070C0"/>
                </a:solidFill>
              </a:rPr>
              <a:t>ИТОГОВЫЙ ОТЧЁТ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областной инновационной площадки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«Организация внеурочной деятельности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в условиях перехода образовательных учреждений на ФГОС»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smtClean="0">
                <a:solidFill>
                  <a:srgbClr val="0000FF"/>
                </a:solidFill>
              </a:rPr>
              <a:t>Научный </a:t>
            </a:r>
            <a:r>
              <a:rPr lang="ru-RU" sz="2000" smtClean="0">
                <a:solidFill>
                  <a:srgbClr val="0000FF"/>
                </a:solidFill>
              </a:rPr>
              <a:t>консультант </a:t>
            </a:r>
            <a:r>
              <a:rPr lang="ru-RU" sz="2000" dirty="0" smtClean="0"/>
              <a:t>- Касаткина Н.Э., д.п.н., профессор, академик МАН ВШ и АПСН, заведующий межвузовской кафедрой общей и вузовской педагогики КемГУ, заслуженный работник высшей школы РФ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FF"/>
                </a:solidFill>
              </a:rPr>
              <a:t>Директор МБНОУ «Гимназия № 44» </a:t>
            </a:r>
            <a:r>
              <a:rPr lang="ru-RU" sz="2000" dirty="0" smtClean="0"/>
              <a:t>- Метелева Л.И.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00FF"/>
                </a:solidFill>
              </a:rPr>
              <a:t>Ответственный</a:t>
            </a:r>
            <a:r>
              <a:rPr lang="ru-RU" sz="2000" dirty="0" smtClean="0"/>
              <a:t> в МБНОУ «Гимназия № 44»  – Иванова Н.С. ,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заместитель директора по УВР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26626" name="Picture 2" descr="Картинки по запросу картинки фгос ооо"/>
          <p:cNvPicPr>
            <a:picLocks noChangeAspect="1" noChangeArrowheads="1"/>
          </p:cNvPicPr>
          <p:nvPr/>
        </p:nvPicPr>
        <p:blipFill>
          <a:blip r:embed="rId2" cstate="print"/>
          <a:srcRect b="27175"/>
          <a:stretch>
            <a:fillRect/>
          </a:stretch>
        </p:blipFill>
        <p:spPr bwMode="auto">
          <a:xfrm>
            <a:off x="6516216" y="188640"/>
            <a:ext cx="2297832" cy="911997"/>
          </a:xfrm>
          <a:prstGeom prst="rect">
            <a:avLst/>
          </a:prstGeom>
          <a:noFill/>
        </p:spPr>
      </p:pic>
      <p:grpSp>
        <p:nvGrpSpPr>
          <p:cNvPr id="1026" name="Группа 2"/>
          <p:cNvGrpSpPr>
            <a:grpSpLocks/>
          </p:cNvGrpSpPr>
          <p:nvPr/>
        </p:nvGrpSpPr>
        <p:grpSpPr bwMode="auto">
          <a:xfrm>
            <a:off x="395536" y="188640"/>
            <a:ext cx="1206500" cy="1149350"/>
            <a:chOff x="1992" y="243"/>
            <a:chExt cx="2262" cy="2233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2437" y="955"/>
              <a:ext cx="1395" cy="584"/>
              <a:chOff x="2437" y="955"/>
              <a:chExt cx="1395" cy="584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2659" y="970"/>
                <a:ext cx="975" cy="433"/>
                <a:chOff x="2659" y="970"/>
                <a:chExt cx="975" cy="433"/>
              </a:xfrm>
            </p:grpSpPr>
            <p:sp>
              <p:nvSpPr>
                <p:cNvPr id="7" name="Freeform 5"/>
                <p:cNvSpPr>
                  <a:spLocks/>
                </p:cNvSpPr>
                <p:nvPr/>
              </p:nvSpPr>
              <p:spPr bwMode="auto">
                <a:xfrm>
                  <a:off x="2659" y="971"/>
                  <a:ext cx="975" cy="432"/>
                </a:xfrm>
                <a:custGeom>
                  <a:avLst/>
                  <a:gdLst>
                    <a:gd name="T0" fmla="*/ 61 w 975"/>
                    <a:gd name="T1" fmla="*/ 313 h 432"/>
                    <a:gd name="T2" fmla="*/ 17 w 975"/>
                    <a:gd name="T3" fmla="*/ 343 h 432"/>
                    <a:gd name="T4" fmla="*/ 0 w 975"/>
                    <a:gd name="T5" fmla="*/ 432 h 432"/>
                    <a:gd name="T6" fmla="*/ 975 w 975"/>
                    <a:gd name="T7" fmla="*/ 362 h 432"/>
                    <a:gd name="T8" fmla="*/ 955 w 975"/>
                    <a:gd name="T9" fmla="*/ 355 h 432"/>
                    <a:gd name="T10" fmla="*/ 915 w 975"/>
                    <a:gd name="T11" fmla="*/ 326 h 432"/>
                    <a:gd name="T12" fmla="*/ 900 w 975"/>
                    <a:gd name="T13" fmla="*/ 313 h 432"/>
                    <a:gd name="T14" fmla="*/ 865 w 975"/>
                    <a:gd name="T15" fmla="*/ 290 h 432"/>
                    <a:gd name="T16" fmla="*/ 850 w 975"/>
                    <a:gd name="T17" fmla="*/ 285 h 432"/>
                    <a:gd name="T18" fmla="*/ 816 w 975"/>
                    <a:gd name="T19" fmla="*/ 300 h 432"/>
                    <a:gd name="T20" fmla="*/ 796 w 975"/>
                    <a:gd name="T21" fmla="*/ 314 h 432"/>
                    <a:gd name="T22" fmla="*/ 749 w 975"/>
                    <a:gd name="T23" fmla="*/ 358 h 432"/>
                    <a:gd name="T24" fmla="*/ 727 w 975"/>
                    <a:gd name="T25" fmla="*/ 371 h 432"/>
                    <a:gd name="T26" fmla="*/ 714 w 975"/>
                    <a:gd name="T27" fmla="*/ 378 h 432"/>
                    <a:gd name="T28" fmla="*/ 680 w 975"/>
                    <a:gd name="T29" fmla="*/ 372 h 432"/>
                    <a:gd name="T30" fmla="*/ 668 w 975"/>
                    <a:gd name="T31" fmla="*/ 361 h 432"/>
                    <a:gd name="T32" fmla="*/ 644 w 975"/>
                    <a:gd name="T33" fmla="*/ 327 h 432"/>
                    <a:gd name="T34" fmla="*/ 624 w 975"/>
                    <a:gd name="T35" fmla="*/ 281 h 432"/>
                    <a:gd name="T36" fmla="*/ 611 w 975"/>
                    <a:gd name="T37" fmla="*/ 247 h 432"/>
                    <a:gd name="T38" fmla="*/ 593 w 975"/>
                    <a:gd name="T39" fmla="*/ 194 h 432"/>
                    <a:gd name="T40" fmla="*/ 583 w 975"/>
                    <a:gd name="T41" fmla="*/ 162 h 432"/>
                    <a:gd name="T42" fmla="*/ 562 w 975"/>
                    <a:gd name="T43" fmla="*/ 101 h 432"/>
                    <a:gd name="T44" fmla="*/ 533 w 975"/>
                    <a:gd name="T45" fmla="*/ 36 h 432"/>
                    <a:gd name="T46" fmla="*/ 516 w 975"/>
                    <a:gd name="T47" fmla="*/ 11 h 432"/>
                    <a:gd name="T48" fmla="*/ 492 w 975"/>
                    <a:gd name="T49" fmla="*/ 0 h 432"/>
                    <a:gd name="T50" fmla="*/ 476 w 975"/>
                    <a:gd name="T51" fmla="*/ 3 h 432"/>
                    <a:gd name="T52" fmla="*/ 454 w 975"/>
                    <a:gd name="T53" fmla="*/ 24 h 432"/>
                    <a:gd name="T54" fmla="*/ 430 w 975"/>
                    <a:gd name="T55" fmla="*/ 67 h 432"/>
                    <a:gd name="T56" fmla="*/ 416 w 975"/>
                    <a:gd name="T57" fmla="*/ 103 h 432"/>
                    <a:gd name="T58" fmla="*/ 406 w 975"/>
                    <a:gd name="T59" fmla="*/ 132 h 432"/>
                    <a:gd name="T60" fmla="*/ 386 w 975"/>
                    <a:gd name="T61" fmla="*/ 189 h 432"/>
                    <a:gd name="T62" fmla="*/ 373 w 975"/>
                    <a:gd name="T63" fmla="*/ 224 h 432"/>
                    <a:gd name="T64" fmla="*/ 363 w 975"/>
                    <a:gd name="T65" fmla="*/ 253 h 432"/>
                    <a:gd name="T66" fmla="*/ 339 w 975"/>
                    <a:gd name="T67" fmla="*/ 313 h 432"/>
                    <a:gd name="T68" fmla="*/ 309 w 975"/>
                    <a:gd name="T69" fmla="*/ 364 h 432"/>
                    <a:gd name="T70" fmla="*/ 281 w 975"/>
                    <a:gd name="T71" fmla="*/ 384 h 432"/>
                    <a:gd name="T72" fmla="*/ 261 w 975"/>
                    <a:gd name="T73" fmla="*/ 384 h 432"/>
                    <a:gd name="T74" fmla="*/ 246 w 975"/>
                    <a:gd name="T75" fmla="*/ 378 h 432"/>
                    <a:gd name="T76" fmla="*/ 239 w 975"/>
                    <a:gd name="T77" fmla="*/ 372 h 432"/>
                    <a:gd name="T78" fmla="*/ 210 w 975"/>
                    <a:gd name="T79" fmla="*/ 343 h 432"/>
                    <a:gd name="T80" fmla="*/ 185 w 975"/>
                    <a:gd name="T81" fmla="*/ 312 h 432"/>
                    <a:gd name="T82" fmla="*/ 157 w 975"/>
                    <a:gd name="T83" fmla="*/ 291 h 432"/>
                    <a:gd name="T84" fmla="*/ 123 w 975"/>
                    <a:gd name="T85" fmla="*/ 283 h 432"/>
                    <a:gd name="T86" fmla="*/ 80 w 975"/>
                    <a:gd name="T87" fmla="*/ 298 h 432"/>
                    <a:gd name="T88" fmla="*/ 68 w 975"/>
                    <a:gd name="T89" fmla="*/ 308 h 43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975" h="432">
                      <a:moveTo>
                        <a:pt x="68" y="308"/>
                      </a:moveTo>
                      <a:lnTo>
                        <a:pt x="64" y="311"/>
                      </a:lnTo>
                      <a:lnTo>
                        <a:pt x="61" y="313"/>
                      </a:lnTo>
                      <a:lnTo>
                        <a:pt x="47" y="325"/>
                      </a:lnTo>
                      <a:lnTo>
                        <a:pt x="33" y="336"/>
                      </a:lnTo>
                      <a:lnTo>
                        <a:pt x="17" y="343"/>
                      </a:lnTo>
                      <a:lnTo>
                        <a:pt x="9" y="345"/>
                      </a:lnTo>
                      <a:lnTo>
                        <a:pt x="0" y="346"/>
                      </a:lnTo>
                      <a:lnTo>
                        <a:pt x="0" y="432"/>
                      </a:lnTo>
                      <a:lnTo>
                        <a:pt x="975" y="432"/>
                      </a:lnTo>
                      <a:lnTo>
                        <a:pt x="975" y="361"/>
                      </a:lnTo>
                      <a:lnTo>
                        <a:pt x="975" y="362"/>
                      </a:lnTo>
                      <a:lnTo>
                        <a:pt x="973" y="362"/>
                      </a:lnTo>
                      <a:lnTo>
                        <a:pt x="969" y="361"/>
                      </a:lnTo>
                      <a:lnTo>
                        <a:pt x="955" y="355"/>
                      </a:lnTo>
                      <a:lnTo>
                        <a:pt x="941" y="347"/>
                      </a:lnTo>
                      <a:lnTo>
                        <a:pt x="928" y="338"/>
                      </a:lnTo>
                      <a:lnTo>
                        <a:pt x="915" y="326"/>
                      </a:lnTo>
                      <a:lnTo>
                        <a:pt x="910" y="321"/>
                      </a:lnTo>
                      <a:lnTo>
                        <a:pt x="905" y="318"/>
                      </a:lnTo>
                      <a:lnTo>
                        <a:pt x="900" y="313"/>
                      </a:lnTo>
                      <a:lnTo>
                        <a:pt x="895" y="308"/>
                      </a:lnTo>
                      <a:lnTo>
                        <a:pt x="876" y="294"/>
                      </a:lnTo>
                      <a:lnTo>
                        <a:pt x="865" y="290"/>
                      </a:lnTo>
                      <a:lnTo>
                        <a:pt x="854" y="286"/>
                      </a:lnTo>
                      <a:lnTo>
                        <a:pt x="852" y="286"/>
                      </a:lnTo>
                      <a:lnTo>
                        <a:pt x="850" y="285"/>
                      </a:lnTo>
                      <a:lnTo>
                        <a:pt x="838" y="286"/>
                      </a:lnTo>
                      <a:lnTo>
                        <a:pt x="828" y="292"/>
                      </a:lnTo>
                      <a:lnTo>
                        <a:pt x="816" y="300"/>
                      </a:lnTo>
                      <a:lnTo>
                        <a:pt x="804" y="308"/>
                      </a:lnTo>
                      <a:lnTo>
                        <a:pt x="799" y="313"/>
                      </a:lnTo>
                      <a:lnTo>
                        <a:pt x="796" y="314"/>
                      </a:lnTo>
                      <a:lnTo>
                        <a:pt x="787" y="323"/>
                      </a:lnTo>
                      <a:lnTo>
                        <a:pt x="762" y="347"/>
                      </a:lnTo>
                      <a:lnTo>
                        <a:pt x="749" y="358"/>
                      </a:lnTo>
                      <a:lnTo>
                        <a:pt x="735" y="368"/>
                      </a:lnTo>
                      <a:lnTo>
                        <a:pt x="733" y="370"/>
                      </a:lnTo>
                      <a:lnTo>
                        <a:pt x="727" y="371"/>
                      </a:lnTo>
                      <a:lnTo>
                        <a:pt x="727" y="372"/>
                      </a:lnTo>
                      <a:lnTo>
                        <a:pt x="725" y="372"/>
                      </a:lnTo>
                      <a:lnTo>
                        <a:pt x="714" y="378"/>
                      </a:lnTo>
                      <a:lnTo>
                        <a:pt x="702" y="380"/>
                      </a:lnTo>
                      <a:lnTo>
                        <a:pt x="692" y="378"/>
                      </a:lnTo>
                      <a:lnTo>
                        <a:pt x="680" y="372"/>
                      </a:lnTo>
                      <a:lnTo>
                        <a:pt x="676" y="370"/>
                      </a:lnTo>
                      <a:lnTo>
                        <a:pt x="673" y="366"/>
                      </a:lnTo>
                      <a:lnTo>
                        <a:pt x="668" y="361"/>
                      </a:lnTo>
                      <a:lnTo>
                        <a:pt x="660" y="351"/>
                      </a:lnTo>
                      <a:lnTo>
                        <a:pt x="652" y="340"/>
                      </a:lnTo>
                      <a:lnTo>
                        <a:pt x="644" y="327"/>
                      </a:lnTo>
                      <a:lnTo>
                        <a:pt x="636" y="313"/>
                      </a:lnTo>
                      <a:lnTo>
                        <a:pt x="635" y="308"/>
                      </a:lnTo>
                      <a:lnTo>
                        <a:pt x="624" y="281"/>
                      </a:lnTo>
                      <a:lnTo>
                        <a:pt x="613" y="253"/>
                      </a:lnTo>
                      <a:lnTo>
                        <a:pt x="611" y="249"/>
                      </a:lnTo>
                      <a:lnTo>
                        <a:pt x="611" y="247"/>
                      </a:lnTo>
                      <a:lnTo>
                        <a:pt x="606" y="233"/>
                      </a:lnTo>
                      <a:lnTo>
                        <a:pt x="600" y="214"/>
                      </a:lnTo>
                      <a:lnTo>
                        <a:pt x="593" y="194"/>
                      </a:lnTo>
                      <a:lnTo>
                        <a:pt x="592" y="191"/>
                      </a:lnTo>
                      <a:lnTo>
                        <a:pt x="591" y="189"/>
                      </a:lnTo>
                      <a:lnTo>
                        <a:pt x="583" y="162"/>
                      </a:lnTo>
                      <a:lnTo>
                        <a:pt x="573" y="134"/>
                      </a:lnTo>
                      <a:lnTo>
                        <a:pt x="571" y="130"/>
                      </a:lnTo>
                      <a:lnTo>
                        <a:pt x="562" y="101"/>
                      </a:lnTo>
                      <a:lnTo>
                        <a:pt x="551" y="75"/>
                      </a:lnTo>
                      <a:lnTo>
                        <a:pt x="545" y="63"/>
                      </a:lnTo>
                      <a:lnTo>
                        <a:pt x="533" y="36"/>
                      </a:lnTo>
                      <a:lnTo>
                        <a:pt x="526" y="24"/>
                      </a:lnTo>
                      <a:lnTo>
                        <a:pt x="519" y="14"/>
                      </a:lnTo>
                      <a:lnTo>
                        <a:pt x="516" y="11"/>
                      </a:lnTo>
                      <a:lnTo>
                        <a:pt x="511" y="9"/>
                      </a:lnTo>
                      <a:lnTo>
                        <a:pt x="502" y="3"/>
                      </a:lnTo>
                      <a:lnTo>
                        <a:pt x="492" y="0"/>
                      </a:lnTo>
                      <a:lnTo>
                        <a:pt x="486" y="0"/>
                      </a:lnTo>
                      <a:lnTo>
                        <a:pt x="480" y="1"/>
                      </a:lnTo>
                      <a:lnTo>
                        <a:pt x="476" y="3"/>
                      </a:lnTo>
                      <a:lnTo>
                        <a:pt x="467" y="9"/>
                      </a:lnTo>
                      <a:lnTo>
                        <a:pt x="462" y="14"/>
                      </a:lnTo>
                      <a:lnTo>
                        <a:pt x="454" y="24"/>
                      </a:lnTo>
                      <a:lnTo>
                        <a:pt x="446" y="37"/>
                      </a:lnTo>
                      <a:lnTo>
                        <a:pt x="438" y="51"/>
                      </a:lnTo>
                      <a:lnTo>
                        <a:pt x="430" y="67"/>
                      </a:lnTo>
                      <a:lnTo>
                        <a:pt x="428" y="73"/>
                      </a:lnTo>
                      <a:lnTo>
                        <a:pt x="426" y="79"/>
                      </a:lnTo>
                      <a:lnTo>
                        <a:pt x="416" y="103"/>
                      </a:lnTo>
                      <a:lnTo>
                        <a:pt x="412" y="116"/>
                      </a:lnTo>
                      <a:lnTo>
                        <a:pt x="406" y="130"/>
                      </a:lnTo>
                      <a:lnTo>
                        <a:pt x="406" y="132"/>
                      </a:lnTo>
                      <a:lnTo>
                        <a:pt x="404" y="134"/>
                      </a:lnTo>
                      <a:lnTo>
                        <a:pt x="395" y="161"/>
                      </a:lnTo>
                      <a:lnTo>
                        <a:pt x="386" y="189"/>
                      </a:lnTo>
                      <a:lnTo>
                        <a:pt x="384" y="194"/>
                      </a:lnTo>
                      <a:lnTo>
                        <a:pt x="377" y="214"/>
                      </a:lnTo>
                      <a:lnTo>
                        <a:pt x="373" y="224"/>
                      </a:lnTo>
                      <a:lnTo>
                        <a:pt x="370" y="233"/>
                      </a:lnTo>
                      <a:lnTo>
                        <a:pt x="367" y="243"/>
                      </a:lnTo>
                      <a:lnTo>
                        <a:pt x="363" y="253"/>
                      </a:lnTo>
                      <a:lnTo>
                        <a:pt x="352" y="281"/>
                      </a:lnTo>
                      <a:lnTo>
                        <a:pt x="341" y="308"/>
                      </a:lnTo>
                      <a:lnTo>
                        <a:pt x="339" y="313"/>
                      </a:lnTo>
                      <a:lnTo>
                        <a:pt x="325" y="341"/>
                      </a:lnTo>
                      <a:lnTo>
                        <a:pt x="317" y="354"/>
                      </a:lnTo>
                      <a:lnTo>
                        <a:pt x="309" y="364"/>
                      </a:lnTo>
                      <a:lnTo>
                        <a:pt x="301" y="372"/>
                      </a:lnTo>
                      <a:lnTo>
                        <a:pt x="287" y="382"/>
                      </a:lnTo>
                      <a:lnTo>
                        <a:pt x="281" y="384"/>
                      </a:lnTo>
                      <a:lnTo>
                        <a:pt x="275" y="386"/>
                      </a:lnTo>
                      <a:lnTo>
                        <a:pt x="267" y="384"/>
                      </a:lnTo>
                      <a:lnTo>
                        <a:pt x="261" y="384"/>
                      </a:lnTo>
                      <a:lnTo>
                        <a:pt x="255" y="381"/>
                      </a:lnTo>
                      <a:lnTo>
                        <a:pt x="249" y="380"/>
                      </a:lnTo>
                      <a:lnTo>
                        <a:pt x="246" y="378"/>
                      </a:lnTo>
                      <a:lnTo>
                        <a:pt x="244" y="376"/>
                      </a:lnTo>
                      <a:lnTo>
                        <a:pt x="241" y="374"/>
                      </a:lnTo>
                      <a:lnTo>
                        <a:pt x="239" y="372"/>
                      </a:lnTo>
                      <a:lnTo>
                        <a:pt x="232" y="368"/>
                      </a:lnTo>
                      <a:lnTo>
                        <a:pt x="220" y="355"/>
                      </a:lnTo>
                      <a:lnTo>
                        <a:pt x="210" y="343"/>
                      </a:lnTo>
                      <a:lnTo>
                        <a:pt x="200" y="329"/>
                      </a:lnTo>
                      <a:lnTo>
                        <a:pt x="188" y="315"/>
                      </a:lnTo>
                      <a:lnTo>
                        <a:pt x="185" y="312"/>
                      </a:lnTo>
                      <a:lnTo>
                        <a:pt x="180" y="308"/>
                      </a:lnTo>
                      <a:lnTo>
                        <a:pt x="169" y="298"/>
                      </a:lnTo>
                      <a:lnTo>
                        <a:pt x="157" y="291"/>
                      </a:lnTo>
                      <a:lnTo>
                        <a:pt x="144" y="286"/>
                      </a:lnTo>
                      <a:lnTo>
                        <a:pt x="128" y="283"/>
                      </a:lnTo>
                      <a:lnTo>
                        <a:pt x="123" y="283"/>
                      </a:lnTo>
                      <a:lnTo>
                        <a:pt x="107" y="285"/>
                      </a:lnTo>
                      <a:lnTo>
                        <a:pt x="93" y="290"/>
                      </a:lnTo>
                      <a:lnTo>
                        <a:pt x="80" y="298"/>
                      </a:lnTo>
                      <a:lnTo>
                        <a:pt x="68" y="308"/>
                      </a:lnTo>
                      <a:lnTo>
                        <a:pt x="66" y="306"/>
                      </a:lnTo>
                      <a:lnTo>
                        <a:pt x="68" y="308"/>
                      </a:lnTo>
                      <a:close/>
                    </a:path>
                  </a:pathLst>
                </a:custGeom>
                <a:solidFill>
                  <a:srgbClr val="C6E5F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2659" y="971"/>
                  <a:ext cx="975" cy="432"/>
                </a:xfrm>
                <a:custGeom>
                  <a:avLst/>
                  <a:gdLst>
                    <a:gd name="T0" fmla="*/ 0 w 975"/>
                    <a:gd name="T1" fmla="*/ 346 h 432"/>
                    <a:gd name="T2" fmla="*/ 31 w 975"/>
                    <a:gd name="T3" fmla="*/ 337 h 432"/>
                    <a:gd name="T4" fmla="*/ 73 w 975"/>
                    <a:gd name="T5" fmla="*/ 303 h 432"/>
                    <a:gd name="T6" fmla="*/ 113 w 975"/>
                    <a:gd name="T7" fmla="*/ 284 h 432"/>
                    <a:gd name="T8" fmla="*/ 149 w 975"/>
                    <a:gd name="T9" fmla="*/ 288 h 432"/>
                    <a:gd name="T10" fmla="*/ 187 w 975"/>
                    <a:gd name="T11" fmla="*/ 316 h 432"/>
                    <a:gd name="T12" fmla="*/ 234 w 975"/>
                    <a:gd name="T13" fmla="*/ 369 h 432"/>
                    <a:gd name="T14" fmla="*/ 263 w 975"/>
                    <a:gd name="T15" fmla="*/ 384 h 432"/>
                    <a:gd name="T16" fmla="*/ 291 w 975"/>
                    <a:gd name="T17" fmla="*/ 381 h 432"/>
                    <a:gd name="T18" fmla="*/ 314 w 975"/>
                    <a:gd name="T19" fmla="*/ 361 h 432"/>
                    <a:gd name="T20" fmla="*/ 334 w 975"/>
                    <a:gd name="T21" fmla="*/ 325 h 432"/>
                    <a:gd name="T22" fmla="*/ 384 w 975"/>
                    <a:gd name="T23" fmla="*/ 193 h 432"/>
                    <a:gd name="T24" fmla="*/ 434 w 975"/>
                    <a:gd name="T25" fmla="*/ 60 h 432"/>
                    <a:gd name="T26" fmla="*/ 453 w 975"/>
                    <a:gd name="T27" fmla="*/ 25 h 432"/>
                    <a:gd name="T28" fmla="*/ 474 w 975"/>
                    <a:gd name="T29" fmla="*/ 5 h 432"/>
                    <a:gd name="T30" fmla="*/ 497 w 975"/>
                    <a:gd name="T31" fmla="*/ 1 h 432"/>
                    <a:gd name="T32" fmla="*/ 519 w 975"/>
                    <a:gd name="T33" fmla="*/ 17 h 432"/>
                    <a:gd name="T34" fmla="*/ 538 w 975"/>
                    <a:gd name="T35" fmla="*/ 46 h 432"/>
                    <a:gd name="T36" fmla="*/ 569 w 975"/>
                    <a:gd name="T37" fmla="*/ 121 h 432"/>
                    <a:gd name="T38" fmla="*/ 629 w 975"/>
                    <a:gd name="T39" fmla="*/ 292 h 432"/>
                    <a:gd name="T40" fmla="*/ 655 w 975"/>
                    <a:gd name="T41" fmla="*/ 344 h 432"/>
                    <a:gd name="T42" fmla="*/ 678 w 975"/>
                    <a:gd name="T43" fmla="*/ 370 h 432"/>
                    <a:gd name="T44" fmla="*/ 702 w 975"/>
                    <a:gd name="T45" fmla="*/ 380 h 432"/>
                    <a:gd name="T46" fmla="*/ 731 w 975"/>
                    <a:gd name="T47" fmla="*/ 371 h 432"/>
                    <a:gd name="T48" fmla="*/ 777 w 975"/>
                    <a:gd name="T49" fmla="*/ 332 h 432"/>
                    <a:gd name="T50" fmla="*/ 822 w 975"/>
                    <a:gd name="T51" fmla="*/ 294 h 432"/>
                    <a:gd name="T52" fmla="*/ 850 w 975"/>
                    <a:gd name="T53" fmla="*/ 285 h 432"/>
                    <a:gd name="T54" fmla="*/ 881 w 975"/>
                    <a:gd name="T55" fmla="*/ 296 h 432"/>
                    <a:gd name="T56" fmla="*/ 924 w 975"/>
                    <a:gd name="T57" fmla="*/ 335 h 432"/>
                    <a:gd name="T58" fmla="*/ 965 w 975"/>
                    <a:gd name="T59" fmla="*/ 361 h 432"/>
                    <a:gd name="T60" fmla="*/ 975 w 975"/>
                    <a:gd name="T61" fmla="*/ 432 h 432"/>
                    <a:gd name="T62" fmla="*/ 963 w 975"/>
                    <a:gd name="T63" fmla="*/ 369 h 432"/>
                    <a:gd name="T64" fmla="*/ 934 w 975"/>
                    <a:gd name="T65" fmla="*/ 357 h 432"/>
                    <a:gd name="T66" fmla="*/ 890 w 975"/>
                    <a:gd name="T67" fmla="*/ 318 h 432"/>
                    <a:gd name="T68" fmla="*/ 856 w 975"/>
                    <a:gd name="T69" fmla="*/ 294 h 432"/>
                    <a:gd name="T70" fmla="*/ 834 w 975"/>
                    <a:gd name="T71" fmla="*/ 298 h 432"/>
                    <a:gd name="T72" fmla="*/ 811 w 975"/>
                    <a:gd name="T73" fmla="*/ 315 h 432"/>
                    <a:gd name="T74" fmla="*/ 765 w 975"/>
                    <a:gd name="T75" fmla="*/ 358 h 432"/>
                    <a:gd name="T76" fmla="*/ 725 w 975"/>
                    <a:gd name="T77" fmla="*/ 383 h 432"/>
                    <a:gd name="T78" fmla="*/ 692 w 975"/>
                    <a:gd name="T79" fmla="*/ 386 h 432"/>
                    <a:gd name="T80" fmla="*/ 667 w 975"/>
                    <a:gd name="T81" fmla="*/ 371 h 432"/>
                    <a:gd name="T82" fmla="*/ 644 w 975"/>
                    <a:gd name="T83" fmla="*/ 341 h 432"/>
                    <a:gd name="T84" fmla="*/ 610 w 975"/>
                    <a:gd name="T85" fmla="*/ 267 h 432"/>
                    <a:gd name="T86" fmla="*/ 562 w 975"/>
                    <a:gd name="T87" fmla="*/ 128 h 432"/>
                    <a:gd name="T88" fmla="*/ 527 w 975"/>
                    <a:gd name="T89" fmla="*/ 42 h 432"/>
                    <a:gd name="T90" fmla="*/ 509 w 975"/>
                    <a:gd name="T91" fmla="*/ 17 h 432"/>
                    <a:gd name="T92" fmla="*/ 489 w 975"/>
                    <a:gd name="T93" fmla="*/ 7 h 432"/>
                    <a:gd name="T94" fmla="*/ 469 w 975"/>
                    <a:gd name="T95" fmla="*/ 17 h 432"/>
                    <a:gd name="T96" fmla="*/ 450 w 975"/>
                    <a:gd name="T97" fmla="*/ 42 h 432"/>
                    <a:gd name="T98" fmla="*/ 426 w 975"/>
                    <a:gd name="T99" fmla="*/ 97 h 432"/>
                    <a:gd name="T100" fmla="*/ 379 w 975"/>
                    <a:gd name="T101" fmla="*/ 236 h 432"/>
                    <a:gd name="T102" fmla="*/ 340 w 975"/>
                    <a:gd name="T103" fmla="*/ 332 h 432"/>
                    <a:gd name="T104" fmla="*/ 317 w 975"/>
                    <a:gd name="T105" fmla="*/ 368 h 432"/>
                    <a:gd name="T106" fmla="*/ 293 w 975"/>
                    <a:gd name="T107" fmla="*/ 388 h 432"/>
                    <a:gd name="T108" fmla="*/ 261 w 975"/>
                    <a:gd name="T109" fmla="*/ 392 h 432"/>
                    <a:gd name="T110" fmla="*/ 228 w 975"/>
                    <a:gd name="T111" fmla="*/ 376 h 432"/>
                    <a:gd name="T112" fmla="*/ 181 w 975"/>
                    <a:gd name="T113" fmla="*/ 323 h 432"/>
                    <a:gd name="T114" fmla="*/ 146 w 975"/>
                    <a:gd name="T115" fmla="*/ 294 h 432"/>
                    <a:gd name="T116" fmla="*/ 114 w 975"/>
                    <a:gd name="T117" fmla="*/ 291 h 432"/>
                    <a:gd name="T118" fmla="*/ 77 w 975"/>
                    <a:gd name="T119" fmla="*/ 311 h 432"/>
                    <a:gd name="T120" fmla="*/ 39 w 975"/>
                    <a:gd name="T121" fmla="*/ 344 h 432"/>
                    <a:gd name="T122" fmla="*/ 9 w 975"/>
                    <a:gd name="T123" fmla="*/ 355 h 432"/>
                    <a:gd name="T124" fmla="*/ 962 w 975"/>
                    <a:gd name="T125" fmla="*/ 421 h 4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75" h="432">
                      <a:moveTo>
                        <a:pt x="975" y="432"/>
                      </a:moveTo>
                      <a:lnTo>
                        <a:pt x="0" y="432"/>
                      </a:lnTo>
                      <a:lnTo>
                        <a:pt x="0" y="346"/>
                      </a:lnTo>
                      <a:lnTo>
                        <a:pt x="8" y="345"/>
                      </a:lnTo>
                      <a:lnTo>
                        <a:pt x="16" y="343"/>
                      </a:lnTo>
                      <a:lnTo>
                        <a:pt x="31" y="337"/>
                      </a:lnTo>
                      <a:lnTo>
                        <a:pt x="45" y="326"/>
                      </a:lnTo>
                      <a:lnTo>
                        <a:pt x="59" y="315"/>
                      </a:lnTo>
                      <a:lnTo>
                        <a:pt x="73" y="303"/>
                      </a:lnTo>
                      <a:lnTo>
                        <a:pt x="88" y="293"/>
                      </a:lnTo>
                      <a:lnTo>
                        <a:pt x="104" y="286"/>
                      </a:lnTo>
                      <a:lnTo>
                        <a:pt x="113" y="284"/>
                      </a:lnTo>
                      <a:lnTo>
                        <a:pt x="123" y="283"/>
                      </a:lnTo>
                      <a:lnTo>
                        <a:pt x="137" y="284"/>
                      </a:lnTo>
                      <a:lnTo>
                        <a:pt x="149" y="288"/>
                      </a:lnTo>
                      <a:lnTo>
                        <a:pt x="160" y="293"/>
                      </a:lnTo>
                      <a:lnTo>
                        <a:pt x="170" y="300"/>
                      </a:lnTo>
                      <a:lnTo>
                        <a:pt x="187" y="316"/>
                      </a:lnTo>
                      <a:lnTo>
                        <a:pt x="203" y="335"/>
                      </a:lnTo>
                      <a:lnTo>
                        <a:pt x="217" y="353"/>
                      </a:lnTo>
                      <a:lnTo>
                        <a:pt x="234" y="369"/>
                      </a:lnTo>
                      <a:lnTo>
                        <a:pt x="242" y="376"/>
                      </a:lnTo>
                      <a:lnTo>
                        <a:pt x="252" y="381"/>
                      </a:lnTo>
                      <a:lnTo>
                        <a:pt x="263" y="384"/>
                      </a:lnTo>
                      <a:lnTo>
                        <a:pt x="275" y="386"/>
                      </a:lnTo>
                      <a:lnTo>
                        <a:pt x="283" y="384"/>
                      </a:lnTo>
                      <a:lnTo>
                        <a:pt x="291" y="381"/>
                      </a:lnTo>
                      <a:lnTo>
                        <a:pt x="299" y="376"/>
                      </a:lnTo>
                      <a:lnTo>
                        <a:pt x="306" y="369"/>
                      </a:lnTo>
                      <a:lnTo>
                        <a:pt x="314" y="361"/>
                      </a:lnTo>
                      <a:lnTo>
                        <a:pt x="321" y="350"/>
                      </a:lnTo>
                      <a:lnTo>
                        <a:pt x="327" y="338"/>
                      </a:lnTo>
                      <a:lnTo>
                        <a:pt x="334" y="325"/>
                      </a:lnTo>
                      <a:lnTo>
                        <a:pt x="347" y="296"/>
                      </a:lnTo>
                      <a:lnTo>
                        <a:pt x="360" y="263"/>
                      </a:lnTo>
                      <a:lnTo>
                        <a:pt x="384" y="193"/>
                      </a:lnTo>
                      <a:lnTo>
                        <a:pt x="409" y="122"/>
                      </a:lnTo>
                      <a:lnTo>
                        <a:pt x="421" y="89"/>
                      </a:lnTo>
                      <a:lnTo>
                        <a:pt x="434" y="60"/>
                      </a:lnTo>
                      <a:lnTo>
                        <a:pt x="440" y="48"/>
                      </a:lnTo>
                      <a:lnTo>
                        <a:pt x="446" y="36"/>
                      </a:lnTo>
                      <a:lnTo>
                        <a:pt x="453" y="25"/>
                      </a:lnTo>
                      <a:lnTo>
                        <a:pt x="460" y="17"/>
                      </a:lnTo>
                      <a:lnTo>
                        <a:pt x="467" y="10"/>
                      </a:lnTo>
                      <a:lnTo>
                        <a:pt x="474" y="5"/>
                      </a:lnTo>
                      <a:lnTo>
                        <a:pt x="481" y="1"/>
                      </a:lnTo>
                      <a:lnTo>
                        <a:pt x="489" y="0"/>
                      </a:lnTo>
                      <a:lnTo>
                        <a:pt x="497" y="1"/>
                      </a:lnTo>
                      <a:lnTo>
                        <a:pt x="504" y="5"/>
                      </a:lnTo>
                      <a:lnTo>
                        <a:pt x="512" y="10"/>
                      </a:lnTo>
                      <a:lnTo>
                        <a:pt x="519" y="17"/>
                      </a:lnTo>
                      <a:lnTo>
                        <a:pt x="525" y="25"/>
                      </a:lnTo>
                      <a:lnTo>
                        <a:pt x="532" y="36"/>
                      </a:lnTo>
                      <a:lnTo>
                        <a:pt x="538" y="46"/>
                      </a:lnTo>
                      <a:lnTo>
                        <a:pt x="545" y="60"/>
                      </a:lnTo>
                      <a:lnTo>
                        <a:pt x="557" y="88"/>
                      </a:lnTo>
                      <a:lnTo>
                        <a:pt x="569" y="121"/>
                      </a:lnTo>
                      <a:lnTo>
                        <a:pt x="592" y="190"/>
                      </a:lnTo>
                      <a:lnTo>
                        <a:pt x="616" y="259"/>
                      </a:lnTo>
                      <a:lnTo>
                        <a:pt x="629" y="292"/>
                      </a:lnTo>
                      <a:lnTo>
                        <a:pt x="642" y="320"/>
                      </a:lnTo>
                      <a:lnTo>
                        <a:pt x="648" y="333"/>
                      </a:lnTo>
                      <a:lnTo>
                        <a:pt x="655" y="344"/>
                      </a:lnTo>
                      <a:lnTo>
                        <a:pt x="662" y="355"/>
                      </a:lnTo>
                      <a:lnTo>
                        <a:pt x="670" y="363"/>
                      </a:lnTo>
                      <a:lnTo>
                        <a:pt x="678" y="370"/>
                      </a:lnTo>
                      <a:lnTo>
                        <a:pt x="685" y="375"/>
                      </a:lnTo>
                      <a:lnTo>
                        <a:pt x="693" y="379"/>
                      </a:lnTo>
                      <a:lnTo>
                        <a:pt x="702" y="380"/>
                      </a:lnTo>
                      <a:lnTo>
                        <a:pt x="711" y="379"/>
                      </a:lnTo>
                      <a:lnTo>
                        <a:pt x="721" y="375"/>
                      </a:lnTo>
                      <a:lnTo>
                        <a:pt x="731" y="371"/>
                      </a:lnTo>
                      <a:lnTo>
                        <a:pt x="741" y="365"/>
                      </a:lnTo>
                      <a:lnTo>
                        <a:pt x="759" y="349"/>
                      </a:lnTo>
                      <a:lnTo>
                        <a:pt x="777" y="332"/>
                      </a:lnTo>
                      <a:lnTo>
                        <a:pt x="795" y="315"/>
                      </a:lnTo>
                      <a:lnTo>
                        <a:pt x="814" y="300"/>
                      </a:lnTo>
                      <a:lnTo>
                        <a:pt x="822" y="294"/>
                      </a:lnTo>
                      <a:lnTo>
                        <a:pt x="832" y="290"/>
                      </a:lnTo>
                      <a:lnTo>
                        <a:pt x="841" y="286"/>
                      </a:lnTo>
                      <a:lnTo>
                        <a:pt x="850" y="285"/>
                      </a:lnTo>
                      <a:lnTo>
                        <a:pt x="858" y="286"/>
                      </a:lnTo>
                      <a:lnTo>
                        <a:pt x="866" y="288"/>
                      </a:lnTo>
                      <a:lnTo>
                        <a:pt x="881" y="296"/>
                      </a:lnTo>
                      <a:lnTo>
                        <a:pt x="896" y="308"/>
                      </a:lnTo>
                      <a:lnTo>
                        <a:pt x="910" y="321"/>
                      </a:lnTo>
                      <a:lnTo>
                        <a:pt x="924" y="335"/>
                      </a:lnTo>
                      <a:lnTo>
                        <a:pt x="940" y="347"/>
                      </a:lnTo>
                      <a:lnTo>
                        <a:pt x="957" y="357"/>
                      </a:lnTo>
                      <a:lnTo>
                        <a:pt x="965" y="361"/>
                      </a:lnTo>
                      <a:lnTo>
                        <a:pt x="975" y="362"/>
                      </a:lnTo>
                      <a:lnTo>
                        <a:pt x="975" y="361"/>
                      </a:lnTo>
                      <a:lnTo>
                        <a:pt x="975" y="432"/>
                      </a:lnTo>
                      <a:lnTo>
                        <a:pt x="962" y="421"/>
                      </a:lnTo>
                      <a:lnTo>
                        <a:pt x="962" y="369"/>
                      </a:lnTo>
                      <a:lnTo>
                        <a:pt x="963" y="369"/>
                      </a:lnTo>
                      <a:lnTo>
                        <a:pt x="956" y="368"/>
                      </a:lnTo>
                      <a:lnTo>
                        <a:pt x="949" y="366"/>
                      </a:lnTo>
                      <a:lnTo>
                        <a:pt x="934" y="357"/>
                      </a:lnTo>
                      <a:lnTo>
                        <a:pt x="919" y="345"/>
                      </a:lnTo>
                      <a:lnTo>
                        <a:pt x="904" y="331"/>
                      </a:lnTo>
                      <a:lnTo>
                        <a:pt x="890" y="318"/>
                      </a:lnTo>
                      <a:lnTo>
                        <a:pt x="876" y="306"/>
                      </a:lnTo>
                      <a:lnTo>
                        <a:pt x="862" y="297"/>
                      </a:lnTo>
                      <a:lnTo>
                        <a:pt x="856" y="294"/>
                      </a:lnTo>
                      <a:lnTo>
                        <a:pt x="850" y="294"/>
                      </a:lnTo>
                      <a:lnTo>
                        <a:pt x="842" y="294"/>
                      </a:lnTo>
                      <a:lnTo>
                        <a:pt x="834" y="298"/>
                      </a:lnTo>
                      <a:lnTo>
                        <a:pt x="827" y="302"/>
                      </a:lnTo>
                      <a:lnTo>
                        <a:pt x="819" y="308"/>
                      </a:lnTo>
                      <a:lnTo>
                        <a:pt x="811" y="315"/>
                      </a:lnTo>
                      <a:lnTo>
                        <a:pt x="802" y="323"/>
                      </a:lnTo>
                      <a:lnTo>
                        <a:pt x="785" y="341"/>
                      </a:lnTo>
                      <a:lnTo>
                        <a:pt x="765" y="358"/>
                      </a:lnTo>
                      <a:lnTo>
                        <a:pt x="745" y="372"/>
                      </a:lnTo>
                      <a:lnTo>
                        <a:pt x="735" y="379"/>
                      </a:lnTo>
                      <a:lnTo>
                        <a:pt x="725" y="383"/>
                      </a:lnTo>
                      <a:lnTo>
                        <a:pt x="713" y="386"/>
                      </a:lnTo>
                      <a:lnTo>
                        <a:pt x="702" y="387"/>
                      </a:lnTo>
                      <a:lnTo>
                        <a:pt x="692" y="386"/>
                      </a:lnTo>
                      <a:lnTo>
                        <a:pt x="684" y="383"/>
                      </a:lnTo>
                      <a:lnTo>
                        <a:pt x="675" y="378"/>
                      </a:lnTo>
                      <a:lnTo>
                        <a:pt x="667" y="371"/>
                      </a:lnTo>
                      <a:lnTo>
                        <a:pt x="658" y="362"/>
                      </a:lnTo>
                      <a:lnTo>
                        <a:pt x="652" y="352"/>
                      </a:lnTo>
                      <a:lnTo>
                        <a:pt x="644" y="341"/>
                      </a:lnTo>
                      <a:lnTo>
                        <a:pt x="636" y="328"/>
                      </a:lnTo>
                      <a:lnTo>
                        <a:pt x="622" y="298"/>
                      </a:lnTo>
                      <a:lnTo>
                        <a:pt x="610" y="267"/>
                      </a:lnTo>
                      <a:lnTo>
                        <a:pt x="597" y="233"/>
                      </a:lnTo>
                      <a:lnTo>
                        <a:pt x="585" y="197"/>
                      </a:lnTo>
                      <a:lnTo>
                        <a:pt x="562" y="128"/>
                      </a:lnTo>
                      <a:lnTo>
                        <a:pt x="550" y="96"/>
                      </a:lnTo>
                      <a:lnTo>
                        <a:pt x="539" y="67"/>
                      </a:lnTo>
                      <a:lnTo>
                        <a:pt x="527" y="42"/>
                      </a:lnTo>
                      <a:lnTo>
                        <a:pt x="521" y="32"/>
                      </a:lnTo>
                      <a:lnTo>
                        <a:pt x="515" y="24"/>
                      </a:lnTo>
                      <a:lnTo>
                        <a:pt x="509" y="17"/>
                      </a:lnTo>
                      <a:lnTo>
                        <a:pt x="502" y="11"/>
                      </a:lnTo>
                      <a:lnTo>
                        <a:pt x="496" y="8"/>
                      </a:lnTo>
                      <a:lnTo>
                        <a:pt x="489" y="7"/>
                      </a:lnTo>
                      <a:lnTo>
                        <a:pt x="482" y="8"/>
                      </a:lnTo>
                      <a:lnTo>
                        <a:pt x="475" y="11"/>
                      </a:lnTo>
                      <a:lnTo>
                        <a:pt x="469" y="17"/>
                      </a:lnTo>
                      <a:lnTo>
                        <a:pt x="463" y="24"/>
                      </a:lnTo>
                      <a:lnTo>
                        <a:pt x="456" y="32"/>
                      </a:lnTo>
                      <a:lnTo>
                        <a:pt x="450" y="42"/>
                      </a:lnTo>
                      <a:lnTo>
                        <a:pt x="444" y="54"/>
                      </a:lnTo>
                      <a:lnTo>
                        <a:pt x="438" y="67"/>
                      </a:lnTo>
                      <a:lnTo>
                        <a:pt x="426" y="97"/>
                      </a:lnTo>
                      <a:lnTo>
                        <a:pt x="415" y="130"/>
                      </a:lnTo>
                      <a:lnTo>
                        <a:pt x="392" y="200"/>
                      </a:lnTo>
                      <a:lnTo>
                        <a:pt x="379" y="236"/>
                      </a:lnTo>
                      <a:lnTo>
                        <a:pt x="366" y="270"/>
                      </a:lnTo>
                      <a:lnTo>
                        <a:pt x="353" y="303"/>
                      </a:lnTo>
                      <a:lnTo>
                        <a:pt x="340" y="332"/>
                      </a:lnTo>
                      <a:lnTo>
                        <a:pt x="332" y="345"/>
                      </a:lnTo>
                      <a:lnTo>
                        <a:pt x="325" y="357"/>
                      </a:lnTo>
                      <a:lnTo>
                        <a:pt x="317" y="368"/>
                      </a:lnTo>
                      <a:lnTo>
                        <a:pt x="309" y="376"/>
                      </a:lnTo>
                      <a:lnTo>
                        <a:pt x="301" y="383"/>
                      </a:lnTo>
                      <a:lnTo>
                        <a:pt x="293" y="388"/>
                      </a:lnTo>
                      <a:lnTo>
                        <a:pt x="284" y="392"/>
                      </a:lnTo>
                      <a:lnTo>
                        <a:pt x="275" y="392"/>
                      </a:lnTo>
                      <a:lnTo>
                        <a:pt x="261" y="392"/>
                      </a:lnTo>
                      <a:lnTo>
                        <a:pt x="249" y="388"/>
                      </a:lnTo>
                      <a:lnTo>
                        <a:pt x="238" y="383"/>
                      </a:lnTo>
                      <a:lnTo>
                        <a:pt x="228" y="376"/>
                      </a:lnTo>
                      <a:lnTo>
                        <a:pt x="211" y="360"/>
                      </a:lnTo>
                      <a:lnTo>
                        <a:pt x="196" y="341"/>
                      </a:lnTo>
                      <a:lnTo>
                        <a:pt x="181" y="323"/>
                      </a:lnTo>
                      <a:lnTo>
                        <a:pt x="166" y="306"/>
                      </a:lnTo>
                      <a:lnTo>
                        <a:pt x="157" y="300"/>
                      </a:lnTo>
                      <a:lnTo>
                        <a:pt x="146" y="294"/>
                      </a:lnTo>
                      <a:lnTo>
                        <a:pt x="135" y="291"/>
                      </a:lnTo>
                      <a:lnTo>
                        <a:pt x="123" y="290"/>
                      </a:lnTo>
                      <a:lnTo>
                        <a:pt x="114" y="291"/>
                      </a:lnTo>
                      <a:lnTo>
                        <a:pt x="106" y="293"/>
                      </a:lnTo>
                      <a:lnTo>
                        <a:pt x="91" y="300"/>
                      </a:lnTo>
                      <a:lnTo>
                        <a:pt x="77" y="311"/>
                      </a:lnTo>
                      <a:lnTo>
                        <a:pt x="64" y="323"/>
                      </a:lnTo>
                      <a:lnTo>
                        <a:pt x="52" y="334"/>
                      </a:lnTo>
                      <a:lnTo>
                        <a:pt x="39" y="344"/>
                      </a:lnTo>
                      <a:lnTo>
                        <a:pt x="25" y="352"/>
                      </a:lnTo>
                      <a:lnTo>
                        <a:pt x="17" y="354"/>
                      </a:lnTo>
                      <a:lnTo>
                        <a:pt x="9" y="355"/>
                      </a:lnTo>
                      <a:lnTo>
                        <a:pt x="9" y="353"/>
                      </a:lnTo>
                      <a:lnTo>
                        <a:pt x="9" y="421"/>
                      </a:lnTo>
                      <a:lnTo>
                        <a:pt x="962" y="421"/>
                      </a:lnTo>
                      <a:lnTo>
                        <a:pt x="975" y="432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Freeform 7"/>
                <p:cNvSpPr>
                  <a:spLocks/>
                </p:cNvSpPr>
                <p:nvPr/>
              </p:nvSpPr>
              <p:spPr bwMode="auto">
                <a:xfrm>
                  <a:off x="3387" y="1340"/>
                  <a:ext cx="5" cy="63"/>
                </a:xfrm>
                <a:custGeom>
                  <a:avLst/>
                  <a:gdLst>
                    <a:gd name="T0" fmla="*/ 5 w 5"/>
                    <a:gd name="T1" fmla="*/ 0 h 63"/>
                    <a:gd name="T2" fmla="*/ 5 w 5"/>
                    <a:gd name="T3" fmla="*/ 63 h 63"/>
                    <a:gd name="T4" fmla="*/ 0 w 5"/>
                    <a:gd name="T5" fmla="*/ 63 h 63"/>
                    <a:gd name="T6" fmla="*/ 0 w 5"/>
                    <a:gd name="T7" fmla="*/ 2 h 63"/>
                    <a:gd name="T8" fmla="*/ 5 w 5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63">
                      <a:moveTo>
                        <a:pt x="5" y="0"/>
                      </a:moveTo>
                      <a:lnTo>
                        <a:pt x="5" y="63"/>
                      </a:lnTo>
                      <a:lnTo>
                        <a:pt x="0" y="63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3628" y="1332"/>
                  <a:ext cx="6" cy="71"/>
                </a:xfrm>
                <a:custGeom>
                  <a:avLst/>
                  <a:gdLst>
                    <a:gd name="T0" fmla="*/ 0 w 6"/>
                    <a:gd name="T1" fmla="*/ 0 h 71"/>
                    <a:gd name="T2" fmla="*/ 3 w 6"/>
                    <a:gd name="T3" fmla="*/ 1 h 71"/>
                    <a:gd name="T4" fmla="*/ 6 w 6"/>
                    <a:gd name="T5" fmla="*/ 1 h 71"/>
                    <a:gd name="T6" fmla="*/ 6 w 6"/>
                    <a:gd name="T7" fmla="*/ 0 h 71"/>
                    <a:gd name="T8" fmla="*/ 6 w 6"/>
                    <a:gd name="T9" fmla="*/ 71 h 71"/>
                    <a:gd name="T10" fmla="*/ 0 w 6"/>
                    <a:gd name="T11" fmla="*/ 71 h 71"/>
                    <a:gd name="T12" fmla="*/ 0 w 6"/>
                    <a:gd name="T13" fmla="*/ 0 h 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71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71"/>
                      </a:lnTo>
                      <a:lnTo>
                        <a:pt x="0" y="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9"/>
                <p:cNvSpPr>
                  <a:spLocks/>
                </p:cNvSpPr>
                <p:nvPr/>
              </p:nvSpPr>
              <p:spPr bwMode="auto">
                <a:xfrm>
                  <a:off x="3567" y="1292"/>
                  <a:ext cx="7" cy="111"/>
                </a:xfrm>
                <a:custGeom>
                  <a:avLst/>
                  <a:gdLst>
                    <a:gd name="T0" fmla="*/ 7 w 7"/>
                    <a:gd name="T1" fmla="*/ 5 h 111"/>
                    <a:gd name="T2" fmla="*/ 1 w 7"/>
                    <a:gd name="T3" fmla="*/ 0 h 111"/>
                    <a:gd name="T4" fmla="*/ 0 w 7"/>
                    <a:gd name="T5" fmla="*/ 0 h 111"/>
                    <a:gd name="T6" fmla="*/ 0 w 7"/>
                    <a:gd name="T7" fmla="*/ 111 h 111"/>
                    <a:gd name="T8" fmla="*/ 7 w 7"/>
                    <a:gd name="T9" fmla="*/ 111 h 111"/>
                    <a:gd name="T10" fmla="*/ 7 w 7"/>
                    <a:gd name="T11" fmla="*/ 5 h 1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111">
                      <a:moveTo>
                        <a:pt x="7" y="5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7" y="111"/>
                      </a:lnTo>
                      <a:lnTo>
                        <a:pt x="7" y="5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>
                  <a:off x="3507" y="1255"/>
                  <a:ext cx="6" cy="148"/>
                </a:xfrm>
                <a:custGeom>
                  <a:avLst/>
                  <a:gdLst>
                    <a:gd name="T0" fmla="*/ 1 w 6"/>
                    <a:gd name="T1" fmla="*/ 0 h 148"/>
                    <a:gd name="T2" fmla="*/ 4 w 6"/>
                    <a:gd name="T3" fmla="*/ 2 h 148"/>
                    <a:gd name="T4" fmla="*/ 6 w 6"/>
                    <a:gd name="T5" fmla="*/ 2 h 148"/>
                    <a:gd name="T6" fmla="*/ 4 w 6"/>
                    <a:gd name="T7" fmla="*/ 0 h 148"/>
                    <a:gd name="T8" fmla="*/ 4 w 6"/>
                    <a:gd name="T9" fmla="*/ 148 h 148"/>
                    <a:gd name="T10" fmla="*/ 0 w 6"/>
                    <a:gd name="T11" fmla="*/ 148 h 148"/>
                    <a:gd name="T12" fmla="*/ 0 w 6"/>
                    <a:gd name="T13" fmla="*/ 0 h 148"/>
                    <a:gd name="T14" fmla="*/ 1 w 6"/>
                    <a:gd name="T15" fmla="*/ 0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" h="148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148"/>
                      </a:lnTo>
                      <a:lnTo>
                        <a:pt x="0" y="148"/>
                      </a:lnTo>
                      <a:lnTo>
                        <a:pt x="0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11"/>
                <p:cNvSpPr>
                  <a:spLocks/>
                </p:cNvSpPr>
                <p:nvPr/>
              </p:nvSpPr>
              <p:spPr bwMode="auto">
                <a:xfrm>
                  <a:off x="3456" y="1277"/>
                  <a:ext cx="103" cy="8"/>
                </a:xfrm>
                <a:custGeom>
                  <a:avLst/>
                  <a:gdLst>
                    <a:gd name="T0" fmla="*/ 97 w 103"/>
                    <a:gd name="T1" fmla="*/ 0 h 8"/>
                    <a:gd name="T2" fmla="*/ 7 w 103"/>
                    <a:gd name="T3" fmla="*/ 0 h 8"/>
                    <a:gd name="T4" fmla="*/ 7 w 103"/>
                    <a:gd name="T5" fmla="*/ 2 h 8"/>
                    <a:gd name="T6" fmla="*/ 2 w 103"/>
                    <a:gd name="T7" fmla="*/ 8 h 8"/>
                    <a:gd name="T8" fmla="*/ 0 w 103"/>
                    <a:gd name="T9" fmla="*/ 6 h 8"/>
                    <a:gd name="T10" fmla="*/ 101 w 103"/>
                    <a:gd name="T11" fmla="*/ 6 h 8"/>
                    <a:gd name="T12" fmla="*/ 103 w 103"/>
                    <a:gd name="T13" fmla="*/ 8 h 8"/>
                    <a:gd name="T14" fmla="*/ 97 w 103"/>
                    <a:gd name="T15" fmla="*/ 0 h 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8">
                      <a:moveTo>
                        <a:pt x="97" y="0"/>
                      </a:move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2" y="8"/>
                      </a:lnTo>
                      <a:lnTo>
                        <a:pt x="0" y="6"/>
                      </a:lnTo>
                      <a:lnTo>
                        <a:pt x="101" y="6"/>
                      </a:lnTo>
                      <a:lnTo>
                        <a:pt x="103" y="8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3447" y="1287"/>
                  <a:ext cx="4" cy="116"/>
                </a:xfrm>
                <a:custGeom>
                  <a:avLst/>
                  <a:gdLst>
                    <a:gd name="T0" fmla="*/ 4 w 4"/>
                    <a:gd name="T1" fmla="*/ 2 h 116"/>
                    <a:gd name="T2" fmla="*/ 0 w 4"/>
                    <a:gd name="T3" fmla="*/ 7 h 116"/>
                    <a:gd name="T4" fmla="*/ 0 w 4"/>
                    <a:gd name="T5" fmla="*/ 5 h 116"/>
                    <a:gd name="T6" fmla="*/ 0 w 4"/>
                    <a:gd name="T7" fmla="*/ 116 h 116"/>
                    <a:gd name="T8" fmla="*/ 4 w 4"/>
                    <a:gd name="T9" fmla="*/ 116 h 116"/>
                    <a:gd name="T10" fmla="*/ 4 w 4"/>
                    <a:gd name="T11" fmla="*/ 0 h 116"/>
                    <a:gd name="T12" fmla="*/ 4 w 4"/>
                    <a:gd name="T13" fmla="*/ 2 h 1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" h="116">
                      <a:moveTo>
                        <a:pt x="4" y="2"/>
                      </a:move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116"/>
                      </a:lnTo>
                      <a:lnTo>
                        <a:pt x="4" y="116"/>
                      </a:lnTo>
                      <a:lnTo>
                        <a:pt x="4" y="0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13"/>
                <p:cNvSpPr>
                  <a:spLocks/>
                </p:cNvSpPr>
                <p:nvPr/>
              </p:nvSpPr>
              <p:spPr bwMode="auto">
                <a:xfrm>
                  <a:off x="3385" y="1339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7 w 9"/>
                    <a:gd name="T3" fmla="*/ 2 h 4"/>
                    <a:gd name="T4" fmla="*/ 2 w 9"/>
                    <a:gd name="T5" fmla="*/ 3 h 4"/>
                    <a:gd name="T6" fmla="*/ 2 w 9"/>
                    <a:gd name="T7" fmla="*/ 4 h 4"/>
                    <a:gd name="T8" fmla="*/ 0 w 9"/>
                    <a:gd name="T9" fmla="*/ 4 h 4"/>
                    <a:gd name="T10" fmla="*/ 9 w 9"/>
                    <a:gd name="T11" fmla="*/ 0 h 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lnTo>
                        <a:pt x="7" y="2"/>
                      </a:lnTo>
                      <a:lnTo>
                        <a:pt x="2" y="3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Freeform 14"/>
                <p:cNvSpPr>
                  <a:spLocks/>
                </p:cNvSpPr>
                <p:nvPr/>
              </p:nvSpPr>
              <p:spPr bwMode="auto">
                <a:xfrm>
                  <a:off x="3021" y="1205"/>
                  <a:ext cx="251" cy="198"/>
                </a:xfrm>
                <a:custGeom>
                  <a:avLst/>
                  <a:gdLst>
                    <a:gd name="T0" fmla="*/ 249 w 251"/>
                    <a:gd name="T1" fmla="*/ 13 h 198"/>
                    <a:gd name="T2" fmla="*/ 249 w 251"/>
                    <a:gd name="T3" fmla="*/ 15 h 198"/>
                    <a:gd name="T4" fmla="*/ 251 w 251"/>
                    <a:gd name="T5" fmla="*/ 20 h 198"/>
                    <a:gd name="T6" fmla="*/ 0 w 251"/>
                    <a:gd name="T7" fmla="*/ 20 h 198"/>
                    <a:gd name="T8" fmla="*/ 4 w 251"/>
                    <a:gd name="T9" fmla="*/ 10 h 198"/>
                    <a:gd name="T10" fmla="*/ 7 w 251"/>
                    <a:gd name="T11" fmla="*/ 0 h 198"/>
                    <a:gd name="T12" fmla="*/ 7 w 251"/>
                    <a:gd name="T13" fmla="*/ 198 h 198"/>
                    <a:gd name="T14" fmla="*/ 2 w 251"/>
                    <a:gd name="T15" fmla="*/ 198 h 198"/>
                    <a:gd name="T16" fmla="*/ 2 w 251"/>
                    <a:gd name="T17" fmla="*/ 20 h 198"/>
                    <a:gd name="T18" fmla="*/ 4 w 251"/>
                    <a:gd name="T19" fmla="*/ 13 h 198"/>
                    <a:gd name="T20" fmla="*/ 248 w 251"/>
                    <a:gd name="T21" fmla="*/ 13 h 198"/>
                    <a:gd name="T22" fmla="*/ 249 w 251"/>
                    <a:gd name="T23" fmla="*/ 17 h 198"/>
                    <a:gd name="T24" fmla="*/ 249 w 251"/>
                    <a:gd name="T25" fmla="*/ 198 h 198"/>
                    <a:gd name="T26" fmla="*/ 245 w 251"/>
                    <a:gd name="T27" fmla="*/ 198 h 198"/>
                    <a:gd name="T28" fmla="*/ 245 w 251"/>
                    <a:gd name="T29" fmla="*/ 0 h 198"/>
                    <a:gd name="T30" fmla="*/ 249 w 251"/>
                    <a:gd name="T31" fmla="*/ 13 h 198"/>
                    <a:gd name="T32" fmla="*/ 249 w 251"/>
                    <a:gd name="T33" fmla="*/ 15 h 198"/>
                    <a:gd name="T34" fmla="*/ 249 w 251"/>
                    <a:gd name="T35" fmla="*/ 13 h 19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51" h="198">
                      <a:moveTo>
                        <a:pt x="249" y="13"/>
                      </a:moveTo>
                      <a:lnTo>
                        <a:pt x="249" y="15"/>
                      </a:lnTo>
                      <a:lnTo>
                        <a:pt x="251" y="20"/>
                      </a:ln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7" y="0"/>
                      </a:lnTo>
                      <a:lnTo>
                        <a:pt x="7" y="198"/>
                      </a:lnTo>
                      <a:lnTo>
                        <a:pt x="2" y="198"/>
                      </a:lnTo>
                      <a:lnTo>
                        <a:pt x="2" y="20"/>
                      </a:lnTo>
                      <a:lnTo>
                        <a:pt x="4" y="13"/>
                      </a:lnTo>
                      <a:lnTo>
                        <a:pt x="248" y="13"/>
                      </a:lnTo>
                      <a:lnTo>
                        <a:pt x="249" y="17"/>
                      </a:lnTo>
                      <a:lnTo>
                        <a:pt x="249" y="198"/>
                      </a:lnTo>
                      <a:lnTo>
                        <a:pt x="245" y="198"/>
                      </a:lnTo>
                      <a:lnTo>
                        <a:pt x="245" y="0"/>
                      </a:lnTo>
                      <a:lnTo>
                        <a:pt x="249" y="13"/>
                      </a:lnTo>
                      <a:lnTo>
                        <a:pt x="249" y="15"/>
                      </a:lnTo>
                      <a:lnTo>
                        <a:pt x="249" y="13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7" name="Freeform 15"/>
                <p:cNvSpPr>
                  <a:spLocks/>
                </p:cNvSpPr>
                <p:nvPr/>
              </p:nvSpPr>
              <p:spPr bwMode="auto">
                <a:xfrm>
                  <a:off x="3087" y="1038"/>
                  <a:ext cx="118" cy="6"/>
                </a:xfrm>
                <a:custGeom>
                  <a:avLst/>
                  <a:gdLst>
                    <a:gd name="T0" fmla="*/ 118 w 118"/>
                    <a:gd name="T1" fmla="*/ 6 h 6"/>
                    <a:gd name="T2" fmla="*/ 0 w 118"/>
                    <a:gd name="T3" fmla="*/ 6 h 6"/>
                    <a:gd name="T4" fmla="*/ 1 w 118"/>
                    <a:gd name="T5" fmla="*/ 0 h 6"/>
                    <a:gd name="T6" fmla="*/ 118 w 118"/>
                    <a:gd name="T7" fmla="*/ 0 h 6"/>
                    <a:gd name="T8" fmla="*/ 118 w 118"/>
                    <a:gd name="T9" fmla="*/ 6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8" h="6">
                      <a:moveTo>
                        <a:pt x="118" y="6"/>
                      </a:moveTo>
                      <a:lnTo>
                        <a:pt x="0" y="6"/>
                      </a:lnTo>
                      <a:lnTo>
                        <a:pt x="1" y="0"/>
                      </a:lnTo>
                      <a:lnTo>
                        <a:pt x="118" y="0"/>
                      </a:lnTo>
                      <a:lnTo>
                        <a:pt x="118" y="6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3205" y="1032"/>
                  <a:ext cx="5" cy="371"/>
                </a:xfrm>
                <a:custGeom>
                  <a:avLst/>
                  <a:gdLst>
                    <a:gd name="T0" fmla="*/ 0 w 5"/>
                    <a:gd name="T1" fmla="*/ 0 h 371"/>
                    <a:gd name="T2" fmla="*/ 0 w 5"/>
                    <a:gd name="T3" fmla="*/ 371 h 371"/>
                    <a:gd name="T4" fmla="*/ 5 w 5"/>
                    <a:gd name="T5" fmla="*/ 371 h 371"/>
                    <a:gd name="T6" fmla="*/ 5 w 5"/>
                    <a:gd name="T7" fmla="*/ 12 h 371"/>
                    <a:gd name="T8" fmla="*/ 5 w 5"/>
                    <a:gd name="T9" fmla="*/ 14 h 371"/>
                    <a:gd name="T10" fmla="*/ 0 w 5"/>
                    <a:gd name="T11" fmla="*/ 2 h 371"/>
                    <a:gd name="T12" fmla="*/ 0 w 5"/>
                    <a:gd name="T13" fmla="*/ 0 h 37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371">
                      <a:moveTo>
                        <a:pt x="0" y="0"/>
                      </a:moveTo>
                      <a:lnTo>
                        <a:pt x="0" y="371"/>
                      </a:lnTo>
                      <a:lnTo>
                        <a:pt x="5" y="371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Freeform 17"/>
                <p:cNvSpPr>
                  <a:spLocks/>
                </p:cNvSpPr>
                <p:nvPr/>
              </p:nvSpPr>
              <p:spPr bwMode="auto">
                <a:xfrm>
                  <a:off x="3143" y="970"/>
                  <a:ext cx="7" cy="433"/>
                </a:xfrm>
                <a:custGeom>
                  <a:avLst/>
                  <a:gdLst>
                    <a:gd name="T0" fmla="*/ 7 w 7"/>
                    <a:gd name="T1" fmla="*/ 1 h 433"/>
                    <a:gd name="T2" fmla="*/ 2 w 7"/>
                    <a:gd name="T3" fmla="*/ 1 h 433"/>
                    <a:gd name="T4" fmla="*/ 0 w 7"/>
                    <a:gd name="T5" fmla="*/ 0 h 433"/>
                    <a:gd name="T6" fmla="*/ 0 w 7"/>
                    <a:gd name="T7" fmla="*/ 433 h 433"/>
                    <a:gd name="T8" fmla="*/ 5 w 7"/>
                    <a:gd name="T9" fmla="*/ 433 h 433"/>
                    <a:gd name="T10" fmla="*/ 5 w 7"/>
                    <a:gd name="T11" fmla="*/ 0 h 433"/>
                    <a:gd name="T12" fmla="*/ 7 w 7"/>
                    <a:gd name="T13" fmla="*/ 1 h 4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433">
                      <a:moveTo>
                        <a:pt x="7" y="1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433"/>
                      </a:lnTo>
                      <a:lnTo>
                        <a:pt x="5" y="433"/>
                      </a:lnTo>
                      <a:lnTo>
                        <a:pt x="5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3119" y="978"/>
                  <a:ext cx="59" cy="7"/>
                </a:xfrm>
                <a:custGeom>
                  <a:avLst/>
                  <a:gdLst>
                    <a:gd name="T0" fmla="*/ 51 w 59"/>
                    <a:gd name="T1" fmla="*/ 2 h 7"/>
                    <a:gd name="T2" fmla="*/ 5 w 59"/>
                    <a:gd name="T3" fmla="*/ 2 h 7"/>
                    <a:gd name="T4" fmla="*/ 5 w 59"/>
                    <a:gd name="T5" fmla="*/ 0 h 7"/>
                    <a:gd name="T6" fmla="*/ 7 w 59"/>
                    <a:gd name="T7" fmla="*/ 2 h 7"/>
                    <a:gd name="T8" fmla="*/ 2 w 59"/>
                    <a:gd name="T9" fmla="*/ 7 h 7"/>
                    <a:gd name="T10" fmla="*/ 0 w 59"/>
                    <a:gd name="T11" fmla="*/ 7 h 7"/>
                    <a:gd name="T12" fmla="*/ 59 w 59"/>
                    <a:gd name="T13" fmla="*/ 7 h 7"/>
                    <a:gd name="T14" fmla="*/ 56 w 59"/>
                    <a:gd name="T15" fmla="*/ 4 h 7"/>
                    <a:gd name="T16" fmla="*/ 51 w 59"/>
                    <a:gd name="T17" fmla="*/ 2 h 7"/>
                    <a:gd name="T18" fmla="*/ 51 w 59"/>
                    <a:gd name="T19" fmla="*/ 0 h 7"/>
                    <a:gd name="T20" fmla="*/ 51 w 59"/>
                    <a:gd name="T21" fmla="*/ 2 h 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9" h="7">
                      <a:moveTo>
                        <a:pt x="51" y="2"/>
                      </a:move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59" y="7"/>
                      </a:lnTo>
                      <a:lnTo>
                        <a:pt x="56" y="4"/>
                      </a:lnTo>
                      <a:lnTo>
                        <a:pt x="51" y="2"/>
                      </a:lnTo>
                      <a:lnTo>
                        <a:pt x="51" y="0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3083" y="1038"/>
                  <a:ext cx="5" cy="365"/>
                </a:xfrm>
                <a:custGeom>
                  <a:avLst/>
                  <a:gdLst>
                    <a:gd name="T0" fmla="*/ 5 w 5"/>
                    <a:gd name="T1" fmla="*/ 0 h 365"/>
                    <a:gd name="T2" fmla="*/ 4 w 5"/>
                    <a:gd name="T3" fmla="*/ 6 h 365"/>
                    <a:gd name="T4" fmla="*/ 2 w 5"/>
                    <a:gd name="T5" fmla="*/ 12 h 365"/>
                    <a:gd name="T6" fmla="*/ 0 w 5"/>
                    <a:gd name="T7" fmla="*/ 12 h 365"/>
                    <a:gd name="T8" fmla="*/ 0 w 5"/>
                    <a:gd name="T9" fmla="*/ 365 h 365"/>
                    <a:gd name="T10" fmla="*/ 5 w 5"/>
                    <a:gd name="T11" fmla="*/ 365 h 365"/>
                    <a:gd name="T12" fmla="*/ 5 w 5"/>
                    <a:gd name="T13" fmla="*/ 0 h 3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" h="365">
                      <a:moveTo>
                        <a:pt x="5" y="0"/>
                      </a:moveTo>
                      <a:lnTo>
                        <a:pt x="4" y="6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365"/>
                      </a:lnTo>
                      <a:lnTo>
                        <a:pt x="5" y="36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Freeform 20"/>
                <p:cNvSpPr>
                  <a:spLocks/>
                </p:cNvSpPr>
                <p:nvPr/>
              </p:nvSpPr>
              <p:spPr bwMode="auto">
                <a:xfrm>
                  <a:off x="3064" y="1098"/>
                  <a:ext cx="168" cy="8"/>
                </a:xfrm>
                <a:custGeom>
                  <a:avLst/>
                  <a:gdLst>
                    <a:gd name="T0" fmla="*/ 166 w 168"/>
                    <a:gd name="T1" fmla="*/ 0 h 8"/>
                    <a:gd name="T2" fmla="*/ 1 w 168"/>
                    <a:gd name="T3" fmla="*/ 0 h 8"/>
                    <a:gd name="T4" fmla="*/ 1 w 168"/>
                    <a:gd name="T5" fmla="*/ 2 h 8"/>
                    <a:gd name="T6" fmla="*/ 1 w 168"/>
                    <a:gd name="T7" fmla="*/ 5 h 8"/>
                    <a:gd name="T8" fmla="*/ 0 w 168"/>
                    <a:gd name="T9" fmla="*/ 8 h 8"/>
                    <a:gd name="T10" fmla="*/ 0 w 168"/>
                    <a:gd name="T11" fmla="*/ 6 h 8"/>
                    <a:gd name="T12" fmla="*/ 168 w 168"/>
                    <a:gd name="T13" fmla="*/ 6 h 8"/>
                    <a:gd name="T14" fmla="*/ 168 w 168"/>
                    <a:gd name="T15" fmla="*/ 8 h 8"/>
                    <a:gd name="T16" fmla="*/ 166 w 168"/>
                    <a:gd name="T17" fmla="*/ 2 h 8"/>
                    <a:gd name="T18" fmla="*/ 166 w 168"/>
                    <a:gd name="T19" fmla="*/ 0 h 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8" h="8">
                      <a:moveTo>
                        <a:pt x="166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168" y="6"/>
                      </a:lnTo>
                      <a:lnTo>
                        <a:pt x="168" y="8"/>
                      </a:lnTo>
                      <a:lnTo>
                        <a:pt x="166" y="2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3" name="Freeform 21"/>
                <p:cNvSpPr>
                  <a:spLocks/>
                </p:cNvSpPr>
                <p:nvPr/>
              </p:nvSpPr>
              <p:spPr bwMode="auto">
                <a:xfrm>
                  <a:off x="3041" y="1157"/>
                  <a:ext cx="211" cy="8"/>
                </a:xfrm>
                <a:custGeom>
                  <a:avLst/>
                  <a:gdLst>
                    <a:gd name="T0" fmla="*/ 211 w 211"/>
                    <a:gd name="T1" fmla="*/ 6 h 8"/>
                    <a:gd name="T2" fmla="*/ 0 w 211"/>
                    <a:gd name="T3" fmla="*/ 6 h 8"/>
                    <a:gd name="T4" fmla="*/ 0 w 211"/>
                    <a:gd name="T5" fmla="*/ 8 h 8"/>
                    <a:gd name="T6" fmla="*/ 2 w 211"/>
                    <a:gd name="T7" fmla="*/ 8 h 8"/>
                    <a:gd name="T8" fmla="*/ 4 w 211"/>
                    <a:gd name="T9" fmla="*/ 3 h 8"/>
                    <a:gd name="T10" fmla="*/ 2 w 211"/>
                    <a:gd name="T11" fmla="*/ 0 h 8"/>
                    <a:gd name="T12" fmla="*/ 209 w 211"/>
                    <a:gd name="T13" fmla="*/ 0 h 8"/>
                    <a:gd name="T14" fmla="*/ 209 w 211"/>
                    <a:gd name="T15" fmla="*/ 3 h 8"/>
                    <a:gd name="T16" fmla="*/ 210 w 211"/>
                    <a:gd name="T17" fmla="*/ 5 h 8"/>
                    <a:gd name="T18" fmla="*/ 211 w 211"/>
                    <a:gd name="T19" fmla="*/ 8 h 8"/>
                    <a:gd name="T20" fmla="*/ 211 w 211"/>
                    <a:gd name="T21" fmla="*/ 6 h 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1" h="8">
                      <a:moveTo>
                        <a:pt x="211" y="6"/>
                      </a:move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4" y="3"/>
                      </a:lnTo>
                      <a:lnTo>
                        <a:pt x="2" y="0"/>
                      </a:lnTo>
                      <a:lnTo>
                        <a:pt x="209" y="0"/>
                      </a:lnTo>
                      <a:lnTo>
                        <a:pt x="209" y="3"/>
                      </a:lnTo>
                      <a:lnTo>
                        <a:pt x="210" y="5"/>
                      </a:lnTo>
                      <a:lnTo>
                        <a:pt x="211" y="8"/>
                      </a:lnTo>
                      <a:lnTo>
                        <a:pt x="211" y="6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" name="Freeform 22"/>
                <p:cNvSpPr>
                  <a:spLocks/>
                </p:cNvSpPr>
                <p:nvPr/>
              </p:nvSpPr>
              <p:spPr bwMode="auto">
                <a:xfrm>
                  <a:off x="2659" y="1337"/>
                  <a:ext cx="239" cy="6"/>
                </a:xfrm>
                <a:custGeom>
                  <a:avLst/>
                  <a:gdLst>
                    <a:gd name="T0" fmla="*/ 232 w 239"/>
                    <a:gd name="T1" fmla="*/ 2 h 6"/>
                    <a:gd name="T2" fmla="*/ 239 w 239"/>
                    <a:gd name="T3" fmla="*/ 6 h 6"/>
                    <a:gd name="T4" fmla="*/ 238 w 239"/>
                    <a:gd name="T5" fmla="*/ 5 h 6"/>
                    <a:gd name="T6" fmla="*/ 0 w 239"/>
                    <a:gd name="T7" fmla="*/ 5 h 6"/>
                    <a:gd name="T8" fmla="*/ 0 w 239"/>
                    <a:gd name="T9" fmla="*/ 0 h 6"/>
                    <a:gd name="T10" fmla="*/ 230 w 239"/>
                    <a:gd name="T11" fmla="*/ 0 h 6"/>
                    <a:gd name="T12" fmla="*/ 232 w 239"/>
                    <a:gd name="T13" fmla="*/ 2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9" h="6">
                      <a:moveTo>
                        <a:pt x="232" y="2"/>
                      </a:moveTo>
                      <a:lnTo>
                        <a:pt x="239" y="6"/>
                      </a:lnTo>
                      <a:lnTo>
                        <a:pt x="2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30" y="0"/>
                      </a:lnTo>
                      <a:lnTo>
                        <a:pt x="232" y="2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5" name="Freeform 23"/>
                <p:cNvSpPr>
                  <a:spLocks/>
                </p:cNvSpPr>
                <p:nvPr/>
              </p:nvSpPr>
              <p:spPr bwMode="auto">
                <a:xfrm>
                  <a:off x="2720" y="1277"/>
                  <a:ext cx="127" cy="126"/>
                </a:xfrm>
                <a:custGeom>
                  <a:avLst/>
                  <a:gdLst>
                    <a:gd name="T0" fmla="*/ 127 w 127"/>
                    <a:gd name="T1" fmla="*/ 9 h 126"/>
                    <a:gd name="T2" fmla="*/ 123 w 127"/>
                    <a:gd name="T3" fmla="*/ 6 h 126"/>
                    <a:gd name="T4" fmla="*/ 119 w 127"/>
                    <a:gd name="T5" fmla="*/ 2 h 126"/>
                    <a:gd name="T6" fmla="*/ 117 w 127"/>
                    <a:gd name="T7" fmla="*/ 0 h 126"/>
                    <a:gd name="T8" fmla="*/ 5 w 127"/>
                    <a:gd name="T9" fmla="*/ 0 h 126"/>
                    <a:gd name="T10" fmla="*/ 7 w 127"/>
                    <a:gd name="T11" fmla="*/ 2 h 126"/>
                    <a:gd name="T12" fmla="*/ 4 w 127"/>
                    <a:gd name="T13" fmla="*/ 5 h 126"/>
                    <a:gd name="T14" fmla="*/ 0 w 127"/>
                    <a:gd name="T15" fmla="*/ 7 h 126"/>
                    <a:gd name="T16" fmla="*/ 0 w 127"/>
                    <a:gd name="T17" fmla="*/ 6 h 126"/>
                    <a:gd name="T18" fmla="*/ 0 w 127"/>
                    <a:gd name="T19" fmla="*/ 126 h 126"/>
                    <a:gd name="T20" fmla="*/ 5 w 127"/>
                    <a:gd name="T21" fmla="*/ 126 h 126"/>
                    <a:gd name="T22" fmla="*/ 5 w 127"/>
                    <a:gd name="T23" fmla="*/ 6 h 126"/>
                    <a:gd name="T24" fmla="*/ 121 w 127"/>
                    <a:gd name="T25" fmla="*/ 6 h 126"/>
                    <a:gd name="T26" fmla="*/ 121 w 127"/>
                    <a:gd name="T27" fmla="*/ 126 h 126"/>
                    <a:gd name="T28" fmla="*/ 127 w 127"/>
                    <a:gd name="T29" fmla="*/ 126 h 126"/>
                    <a:gd name="T30" fmla="*/ 127 w 127"/>
                    <a:gd name="T31" fmla="*/ 9 h 12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27" h="126">
                      <a:moveTo>
                        <a:pt x="127" y="9"/>
                      </a:moveTo>
                      <a:lnTo>
                        <a:pt x="123" y="6"/>
                      </a:lnTo>
                      <a:lnTo>
                        <a:pt x="119" y="2"/>
                      </a:lnTo>
                      <a:lnTo>
                        <a:pt x="117" y="0"/>
                      </a:lnTo>
                      <a:lnTo>
                        <a:pt x="5" y="0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126"/>
                      </a:lnTo>
                      <a:lnTo>
                        <a:pt x="5" y="126"/>
                      </a:lnTo>
                      <a:lnTo>
                        <a:pt x="5" y="6"/>
                      </a:lnTo>
                      <a:lnTo>
                        <a:pt x="121" y="6"/>
                      </a:lnTo>
                      <a:lnTo>
                        <a:pt x="121" y="126"/>
                      </a:lnTo>
                      <a:lnTo>
                        <a:pt x="127" y="126"/>
                      </a:lnTo>
                      <a:lnTo>
                        <a:pt x="127" y="9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Freeform 24"/>
                <p:cNvSpPr>
                  <a:spLocks/>
                </p:cNvSpPr>
                <p:nvPr/>
              </p:nvSpPr>
              <p:spPr bwMode="auto">
                <a:xfrm>
                  <a:off x="2780" y="1253"/>
                  <a:ext cx="7" cy="150"/>
                </a:xfrm>
                <a:custGeom>
                  <a:avLst/>
                  <a:gdLst>
                    <a:gd name="T0" fmla="*/ 7 w 7"/>
                    <a:gd name="T1" fmla="*/ 1 h 150"/>
                    <a:gd name="T2" fmla="*/ 2 w 7"/>
                    <a:gd name="T3" fmla="*/ 1 h 150"/>
                    <a:gd name="T4" fmla="*/ 0 w 7"/>
                    <a:gd name="T5" fmla="*/ 0 h 150"/>
                    <a:gd name="T6" fmla="*/ 0 w 7"/>
                    <a:gd name="T7" fmla="*/ 150 h 150"/>
                    <a:gd name="T8" fmla="*/ 5 w 7"/>
                    <a:gd name="T9" fmla="*/ 150 h 150"/>
                    <a:gd name="T10" fmla="*/ 5 w 7"/>
                    <a:gd name="T11" fmla="*/ 0 h 150"/>
                    <a:gd name="T12" fmla="*/ 7 w 7"/>
                    <a:gd name="T13" fmla="*/ 1 h 1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" h="150">
                      <a:moveTo>
                        <a:pt x="7" y="1"/>
                      </a:move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150"/>
                      </a:lnTo>
                      <a:lnTo>
                        <a:pt x="5" y="150"/>
                      </a:lnTo>
                      <a:lnTo>
                        <a:pt x="5" y="0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2960" y="1332"/>
                  <a:ext cx="379" cy="71"/>
                </a:xfrm>
                <a:custGeom>
                  <a:avLst/>
                  <a:gdLst>
                    <a:gd name="T0" fmla="*/ 368 w 379"/>
                    <a:gd name="T1" fmla="*/ 5 h 71"/>
                    <a:gd name="T2" fmla="*/ 7 w 379"/>
                    <a:gd name="T3" fmla="*/ 5 h 71"/>
                    <a:gd name="T4" fmla="*/ 2 w 379"/>
                    <a:gd name="T5" fmla="*/ 10 h 71"/>
                    <a:gd name="T6" fmla="*/ 2 w 379"/>
                    <a:gd name="T7" fmla="*/ 71 h 71"/>
                    <a:gd name="T8" fmla="*/ 7 w 379"/>
                    <a:gd name="T9" fmla="*/ 71 h 71"/>
                    <a:gd name="T10" fmla="*/ 7 w 379"/>
                    <a:gd name="T11" fmla="*/ 1 h 71"/>
                    <a:gd name="T12" fmla="*/ 9 w 379"/>
                    <a:gd name="T13" fmla="*/ 3 h 71"/>
                    <a:gd name="T14" fmla="*/ 0 w 379"/>
                    <a:gd name="T15" fmla="*/ 11 h 71"/>
                    <a:gd name="T16" fmla="*/ 0 w 379"/>
                    <a:gd name="T17" fmla="*/ 10 h 71"/>
                    <a:gd name="T18" fmla="*/ 379 w 379"/>
                    <a:gd name="T19" fmla="*/ 10 h 71"/>
                    <a:gd name="T20" fmla="*/ 379 w 379"/>
                    <a:gd name="T21" fmla="*/ 11 h 71"/>
                    <a:gd name="T22" fmla="*/ 375 w 379"/>
                    <a:gd name="T23" fmla="*/ 9 h 71"/>
                    <a:gd name="T24" fmla="*/ 372 w 379"/>
                    <a:gd name="T25" fmla="*/ 5 h 71"/>
                    <a:gd name="T26" fmla="*/ 370 w 379"/>
                    <a:gd name="T27" fmla="*/ 5 h 71"/>
                    <a:gd name="T28" fmla="*/ 372 w 379"/>
                    <a:gd name="T29" fmla="*/ 5 h 71"/>
                    <a:gd name="T30" fmla="*/ 367 w 379"/>
                    <a:gd name="T31" fmla="*/ 0 h 71"/>
                    <a:gd name="T32" fmla="*/ 365 w 379"/>
                    <a:gd name="T33" fmla="*/ 0 h 71"/>
                    <a:gd name="T34" fmla="*/ 365 w 379"/>
                    <a:gd name="T35" fmla="*/ 71 h 71"/>
                    <a:gd name="T36" fmla="*/ 370 w 379"/>
                    <a:gd name="T37" fmla="*/ 71 h 71"/>
                    <a:gd name="T38" fmla="*/ 370 w 379"/>
                    <a:gd name="T39" fmla="*/ 8 h 71"/>
                    <a:gd name="T40" fmla="*/ 368 w 379"/>
                    <a:gd name="T41" fmla="*/ 5 h 7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79" h="71">
                      <a:moveTo>
                        <a:pt x="368" y="5"/>
                      </a:moveTo>
                      <a:lnTo>
                        <a:pt x="7" y="5"/>
                      </a:lnTo>
                      <a:lnTo>
                        <a:pt x="2" y="10"/>
                      </a:lnTo>
                      <a:lnTo>
                        <a:pt x="2" y="71"/>
                      </a:lnTo>
                      <a:lnTo>
                        <a:pt x="7" y="71"/>
                      </a:lnTo>
                      <a:lnTo>
                        <a:pt x="7" y="1"/>
                      </a:lnTo>
                      <a:lnTo>
                        <a:pt x="9" y="3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379" y="10"/>
                      </a:lnTo>
                      <a:lnTo>
                        <a:pt x="379" y="11"/>
                      </a:lnTo>
                      <a:lnTo>
                        <a:pt x="375" y="9"/>
                      </a:lnTo>
                      <a:lnTo>
                        <a:pt x="372" y="5"/>
                      </a:lnTo>
                      <a:lnTo>
                        <a:pt x="370" y="5"/>
                      </a:lnTo>
                      <a:lnTo>
                        <a:pt x="372" y="5"/>
                      </a:lnTo>
                      <a:lnTo>
                        <a:pt x="367" y="0"/>
                      </a:lnTo>
                      <a:lnTo>
                        <a:pt x="365" y="0"/>
                      </a:lnTo>
                      <a:lnTo>
                        <a:pt x="365" y="71"/>
                      </a:lnTo>
                      <a:lnTo>
                        <a:pt x="370" y="71"/>
                      </a:lnTo>
                      <a:lnTo>
                        <a:pt x="370" y="8"/>
                      </a:lnTo>
                      <a:lnTo>
                        <a:pt x="368" y="5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4" name="Freeform 26"/>
                <p:cNvSpPr>
                  <a:spLocks/>
                </p:cNvSpPr>
                <p:nvPr/>
              </p:nvSpPr>
              <p:spPr bwMode="auto">
                <a:xfrm>
                  <a:off x="3385" y="1337"/>
                  <a:ext cx="249" cy="6"/>
                </a:xfrm>
                <a:custGeom>
                  <a:avLst/>
                  <a:gdLst>
                    <a:gd name="T0" fmla="*/ 0 w 249"/>
                    <a:gd name="T1" fmla="*/ 6 h 6"/>
                    <a:gd name="T2" fmla="*/ 2 w 249"/>
                    <a:gd name="T3" fmla="*/ 6 h 6"/>
                    <a:gd name="T4" fmla="*/ 2 w 249"/>
                    <a:gd name="T5" fmla="*/ 5 h 6"/>
                    <a:gd name="T6" fmla="*/ 7 w 249"/>
                    <a:gd name="T7" fmla="*/ 4 h 6"/>
                    <a:gd name="T8" fmla="*/ 9 w 249"/>
                    <a:gd name="T9" fmla="*/ 2 h 6"/>
                    <a:gd name="T10" fmla="*/ 9 w 249"/>
                    <a:gd name="T11" fmla="*/ 0 h 6"/>
                    <a:gd name="T12" fmla="*/ 249 w 249"/>
                    <a:gd name="T13" fmla="*/ 0 h 6"/>
                    <a:gd name="T14" fmla="*/ 249 w 249"/>
                    <a:gd name="T15" fmla="*/ 5 h 6"/>
                    <a:gd name="T16" fmla="*/ 0 w 249"/>
                    <a:gd name="T17" fmla="*/ 5 h 6"/>
                    <a:gd name="T18" fmla="*/ 0 w 249"/>
                    <a:gd name="T19" fmla="*/ 6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49" h="6">
                      <a:moveTo>
                        <a:pt x="0" y="6"/>
                      </a:move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249" y="0"/>
                      </a:lnTo>
                      <a:lnTo>
                        <a:pt x="249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" name="Freeform 27"/>
                <p:cNvSpPr>
                  <a:spLocks/>
                </p:cNvSpPr>
                <p:nvPr/>
              </p:nvSpPr>
              <p:spPr bwMode="auto">
                <a:xfrm>
                  <a:off x="2898" y="1344"/>
                  <a:ext cx="8" cy="58"/>
                </a:xfrm>
                <a:custGeom>
                  <a:avLst/>
                  <a:gdLst>
                    <a:gd name="T0" fmla="*/ 8 w 8"/>
                    <a:gd name="T1" fmla="*/ 6 h 58"/>
                    <a:gd name="T2" fmla="*/ 5 w 8"/>
                    <a:gd name="T3" fmla="*/ 4 h 58"/>
                    <a:gd name="T4" fmla="*/ 2 w 8"/>
                    <a:gd name="T5" fmla="*/ 2 h 58"/>
                    <a:gd name="T6" fmla="*/ 0 w 8"/>
                    <a:gd name="T7" fmla="*/ 0 h 58"/>
                    <a:gd name="T8" fmla="*/ 0 w 8"/>
                    <a:gd name="T9" fmla="*/ 58 h 58"/>
                    <a:gd name="T10" fmla="*/ 6 w 8"/>
                    <a:gd name="T11" fmla="*/ 58 h 58"/>
                    <a:gd name="T12" fmla="*/ 6 w 8"/>
                    <a:gd name="T13" fmla="*/ 4 h 58"/>
                    <a:gd name="T14" fmla="*/ 8 w 8"/>
                    <a:gd name="T15" fmla="*/ 6 h 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" h="58">
                      <a:moveTo>
                        <a:pt x="8" y="6"/>
                      </a:move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6" y="58"/>
                      </a:lnTo>
                      <a:lnTo>
                        <a:pt x="6" y="4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00F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28" name="Group 28"/>
              <p:cNvGrpSpPr>
                <a:grpSpLocks/>
              </p:cNvGrpSpPr>
              <p:nvPr/>
            </p:nvGrpSpPr>
            <p:grpSpPr bwMode="auto">
              <a:xfrm>
                <a:off x="2437" y="1041"/>
                <a:ext cx="460" cy="457"/>
                <a:chOff x="2437" y="1041"/>
                <a:chExt cx="460" cy="457"/>
              </a:xfrm>
            </p:grpSpPr>
            <p:grpSp>
              <p:nvGrpSpPr>
                <p:cNvPr id="29" name="Group 29"/>
                <p:cNvGrpSpPr>
                  <a:grpSpLocks/>
                </p:cNvGrpSpPr>
                <p:nvPr/>
              </p:nvGrpSpPr>
              <p:grpSpPr bwMode="auto">
                <a:xfrm>
                  <a:off x="2611" y="1041"/>
                  <a:ext cx="286" cy="258"/>
                  <a:chOff x="2611" y="1041"/>
                  <a:chExt cx="286" cy="258"/>
                </a:xfrm>
              </p:grpSpPr>
              <p:sp>
                <p:nvSpPr>
                  <p:cNvPr id="30" name="Freeform 30"/>
                  <p:cNvSpPr>
                    <a:spLocks/>
                  </p:cNvSpPr>
                  <p:nvPr/>
                </p:nvSpPr>
                <p:spPr bwMode="auto">
                  <a:xfrm>
                    <a:off x="2611" y="1041"/>
                    <a:ext cx="286" cy="258"/>
                  </a:xfrm>
                  <a:custGeom>
                    <a:avLst/>
                    <a:gdLst>
                      <a:gd name="T0" fmla="*/ 0 w 286"/>
                      <a:gd name="T1" fmla="*/ 14 h 258"/>
                      <a:gd name="T2" fmla="*/ 181 w 286"/>
                      <a:gd name="T3" fmla="*/ 0 h 258"/>
                      <a:gd name="T4" fmla="*/ 286 w 286"/>
                      <a:gd name="T5" fmla="*/ 43 h 258"/>
                      <a:gd name="T6" fmla="*/ 286 w 286"/>
                      <a:gd name="T7" fmla="*/ 235 h 258"/>
                      <a:gd name="T8" fmla="*/ 89 w 286"/>
                      <a:gd name="T9" fmla="*/ 258 h 258"/>
                      <a:gd name="T10" fmla="*/ 0 w 286"/>
                      <a:gd name="T11" fmla="*/ 183 h 258"/>
                      <a:gd name="T12" fmla="*/ 0 w 286"/>
                      <a:gd name="T13" fmla="*/ 14 h 2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86" h="258">
                        <a:moveTo>
                          <a:pt x="0" y="14"/>
                        </a:moveTo>
                        <a:lnTo>
                          <a:pt x="181" y="0"/>
                        </a:lnTo>
                        <a:lnTo>
                          <a:pt x="286" y="43"/>
                        </a:lnTo>
                        <a:lnTo>
                          <a:pt x="286" y="235"/>
                        </a:lnTo>
                        <a:lnTo>
                          <a:pt x="89" y="258"/>
                        </a:lnTo>
                        <a:lnTo>
                          <a:pt x="0" y="18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B27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31"/>
                  <p:cNvSpPr>
                    <a:spLocks/>
                  </p:cNvSpPr>
                  <p:nvPr/>
                </p:nvSpPr>
                <p:spPr bwMode="auto">
                  <a:xfrm>
                    <a:off x="2633" y="1050"/>
                    <a:ext cx="238" cy="46"/>
                  </a:xfrm>
                  <a:custGeom>
                    <a:avLst/>
                    <a:gdLst>
                      <a:gd name="T0" fmla="*/ 0 w 238"/>
                      <a:gd name="T1" fmla="*/ 11 h 46"/>
                      <a:gd name="T2" fmla="*/ 156 w 238"/>
                      <a:gd name="T3" fmla="*/ 0 h 46"/>
                      <a:gd name="T4" fmla="*/ 238 w 238"/>
                      <a:gd name="T5" fmla="*/ 34 h 46"/>
                      <a:gd name="T6" fmla="*/ 72 w 238"/>
                      <a:gd name="T7" fmla="*/ 46 h 46"/>
                      <a:gd name="T8" fmla="*/ 0 w 238"/>
                      <a:gd name="T9" fmla="*/ 1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38" h="46">
                        <a:moveTo>
                          <a:pt x="0" y="11"/>
                        </a:moveTo>
                        <a:lnTo>
                          <a:pt x="156" y="0"/>
                        </a:lnTo>
                        <a:lnTo>
                          <a:pt x="238" y="34"/>
                        </a:lnTo>
                        <a:lnTo>
                          <a:pt x="72" y="46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FFE5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32"/>
                  <p:cNvSpPr>
                    <a:spLocks/>
                  </p:cNvSpPr>
                  <p:nvPr/>
                </p:nvSpPr>
                <p:spPr bwMode="auto">
                  <a:xfrm>
                    <a:off x="2710" y="1095"/>
                    <a:ext cx="176" cy="193"/>
                  </a:xfrm>
                  <a:custGeom>
                    <a:avLst/>
                    <a:gdLst>
                      <a:gd name="T0" fmla="*/ 0 w 176"/>
                      <a:gd name="T1" fmla="*/ 14 h 193"/>
                      <a:gd name="T2" fmla="*/ 176 w 176"/>
                      <a:gd name="T3" fmla="*/ 0 h 193"/>
                      <a:gd name="T4" fmla="*/ 176 w 176"/>
                      <a:gd name="T5" fmla="*/ 170 h 193"/>
                      <a:gd name="T6" fmla="*/ 0 w 176"/>
                      <a:gd name="T7" fmla="*/ 193 h 193"/>
                      <a:gd name="T8" fmla="*/ 0 w 176"/>
                      <a:gd name="T9" fmla="*/ 14 h 1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76" h="193">
                        <a:moveTo>
                          <a:pt x="0" y="14"/>
                        </a:moveTo>
                        <a:lnTo>
                          <a:pt x="176" y="0"/>
                        </a:lnTo>
                        <a:lnTo>
                          <a:pt x="176" y="170"/>
                        </a:lnTo>
                        <a:lnTo>
                          <a:pt x="0" y="19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FFF2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" name="Group 33"/>
                <p:cNvGrpSpPr>
                  <a:grpSpLocks/>
                </p:cNvGrpSpPr>
                <p:nvPr/>
              </p:nvGrpSpPr>
              <p:grpSpPr bwMode="auto">
                <a:xfrm>
                  <a:off x="2437" y="1041"/>
                  <a:ext cx="245" cy="457"/>
                  <a:chOff x="2437" y="1041"/>
                  <a:chExt cx="245" cy="457"/>
                </a:xfrm>
              </p:grpSpPr>
              <p:sp>
                <p:nvSpPr>
                  <p:cNvPr id="34" name="Freeform 34"/>
                  <p:cNvSpPr>
                    <a:spLocks/>
                  </p:cNvSpPr>
                  <p:nvPr/>
                </p:nvSpPr>
                <p:spPr bwMode="auto">
                  <a:xfrm>
                    <a:off x="2437" y="1041"/>
                    <a:ext cx="245" cy="457"/>
                  </a:xfrm>
                  <a:custGeom>
                    <a:avLst/>
                    <a:gdLst>
                      <a:gd name="T0" fmla="*/ 120 w 245"/>
                      <a:gd name="T1" fmla="*/ 0 h 457"/>
                      <a:gd name="T2" fmla="*/ 245 w 245"/>
                      <a:gd name="T3" fmla="*/ 398 h 457"/>
                      <a:gd name="T4" fmla="*/ 244 w 245"/>
                      <a:gd name="T5" fmla="*/ 404 h 457"/>
                      <a:gd name="T6" fmla="*/ 243 w 245"/>
                      <a:gd name="T7" fmla="*/ 410 h 457"/>
                      <a:gd name="T8" fmla="*/ 235 w 245"/>
                      <a:gd name="T9" fmla="*/ 422 h 457"/>
                      <a:gd name="T10" fmla="*/ 224 w 245"/>
                      <a:gd name="T11" fmla="*/ 431 h 457"/>
                      <a:gd name="T12" fmla="*/ 210 w 245"/>
                      <a:gd name="T13" fmla="*/ 439 h 457"/>
                      <a:gd name="T14" fmla="*/ 192 w 245"/>
                      <a:gd name="T15" fmla="*/ 446 h 457"/>
                      <a:gd name="T16" fmla="*/ 173 w 245"/>
                      <a:gd name="T17" fmla="*/ 451 h 457"/>
                      <a:gd name="T18" fmla="*/ 152 w 245"/>
                      <a:gd name="T19" fmla="*/ 454 h 457"/>
                      <a:gd name="T20" fmla="*/ 130 w 245"/>
                      <a:gd name="T21" fmla="*/ 457 h 457"/>
                      <a:gd name="T22" fmla="*/ 108 w 245"/>
                      <a:gd name="T23" fmla="*/ 457 h 457"/>
                      <a:gd name="T24" fmla="*/ 87 w 245"/>
                      <a:gd name="T25" fmla="*/ 455 h 457"/>
                      <a:gd name="T26" fmla="*/ 66 w 245"/>
                      <a:gd name="T27" fmla="*/ 453 h 457"/>
                      <a:gd name="T28" fmla="*/ 48 w 245"/>
                      <a:gd name="T29" fmla="*/ 447 h 457"/>
                      <a:gd name="T30" fmla="*/ 31 w 245"/>
                      <a:gd name="T31" fmla="*/ 440 h 457"/>
                      <a:gd name="T32" fmla="*/ 18 w 245"/>
                      <a:gd name="T33" fmla="*/ 431 h 457"/>
                      <a:gd name="T34" fmla="*/ 8 w 245"/>
                      <a:gd name="T35" fmla="*/ 420 h 457"/>
                      <a:gd name="T36" fmla="*/ 4 w 245"/>
                      <a:gd name="T37" fmla="*/ 414 h 457"/>
                      <a:gd name="T38" fmla="*/ 2 w 245"/>
                      <a:gd name="T39" fmla="*/ 407 h 457"/>
                      <a:gd name="T40" fmla="*/ 0 w 245"/>
                      <a:gd name="T41" fmla="*/ 405 h 457"/>
                      <a:gd name="T42" fmla="*/ 120 w 245"/>
                      <a:gd name="T43" fmla="*/ 0 h 457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0" t="0" r="r" b="b"/>
                    <a:pathLst>
                      <a:path w="245" h="457">
                        <a:moveTo>
                          <a:pt x="120" y="0"/>
                        </a:moveTo>
                        <a:lnTo>
                          <a:pt x="245" y="398"/>
                        </a:lnTo>
                        <a:lnTo>
                          <a:pt x="244" y="404"/>
                        </a:lnTo>
                        <a:lnTo>
                          <a:pt x="243" y="410"/>
                        </a:lnTo>
                        <a:lnTo>
                          <a:pt x="235" y="422"/>
                        </a:lnTo>
                        <a:lnTo>
                          <a:pt x="224" y="431"/>
                        </a:lnTo>
                        <a:lnTo>
                          <a:pt x="210" y="439"/>
                        </a:lnTo>
                        <a:lnTo>
                          <a:pt x="192" y="446"/>
                        </a:lnTo>
                        <a:lnTo>
                          <a:pt x="173" y="451"/>
                        </a:lnTo>
                        <a:lnTo>
                          <a:pt x="152" y="454"/>
                        </a:lnTo>
                        <a:lnTo>
                          <a:pt x="130" y="457"/>
                        </a:lnTo>
                        <a:lnTo>
                          <a:pt x="108" y="457"/>
                        </a:lnTo>
                        <a:lnTo>
                          <a:pt x="87" y="455"/>
                        </a:lnTo>
                        <a:lnTo>
                          <a:pt x="66" y="453"/>
                        </a:lnTo>
                        <a:lnTo>
                          <a:pt x="48" y="447"/>
                        </a:lnTo>
                        <a:lnTo>
                          <a:pt x="31" y="440"/>
                        </a:lnTo>
                        <a:lnTo>
                          <a:pt x="18" y="431"/>
                        </a:lnTo>
                        <a:lnTo>
                          <a:pt x="8" y="420"/>
                        </a:lnTo>
                        <a:lnTo>
                          <a:pt x="4" y="414"/>
                        </a:lnTo>
                        <a:lnTo>
                          <a:pt x="2" y="407"/>
                        </a:lnTo>
                        <a:lnTo>
                          <a:pt x="0" y="405"/>
                        </a:lnTo>
                        <a:lnTo>
                          <a:pt x="120" y="0"/>
                        </a:lnTo>
                        <a:close/>
                      </a:path>
                    </a:pathLst>
                  </a:custGeom>
                  <a:solidFill>
                    <a:srgbClr val="000065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35"/>
                  <p:cNvSpPr>
                    <a:spLocks/>
                  </p:cNvSpPr>
                  <p:nvPr/>
                </p:nvSpPr>
                <p:spPr bwMode="auto">
                  <a:xfrm>
                    <a:off x="2558" y="1073"/>
                    <a:ext cx="112" cy="413"/>
                  </a:xfrm>
                  <a:custGeom>
                    <a:avLst/>
                    <a:gdLst>
                      <a:gd name="T0" fmla="*/ 0 w 112"/>
                      <a:gd name="T1" fmla="*/ 0 h 413"/>
                      <a:gd name="T2" fmla="*/ 112 w 112"/>
                      <a:gd name="T3" fmla="*/ 370 h 413"/>
                      <a:gd name="T4" fmla="*/ 107 w 112"/>
                      <a:gd name="T5" fmla="*/ 380 h 413"/>
                      <a:gd name="T6" fmla="*/ 99 w 112"/>
                      <a:gd name="T7" fmla="*/ 390 h 413"/>
                      <a:gd name="T8" fmla="*/ 87 w 112"/>
                      <a:gd name="T9" fmla="*/ 397 h 413"/>
                      <a:gd name="T10" fmla="*/ 73 w 112"/>
                      <a:gd name="T11" fmla="*/ 403 h 413"/>
                      <a:gd name="T12" fmla="*/ 57 w 112"/>
                      <a:gd name="T13" fmla="*/ 408 h 413"/>
                      <a:gd name="T14" fmla="*/ 38 w 112"/>
                      <a:gd name="T15" fmla="*/ 411 h 413"/>
                      <a:gd name="T16" fmla="*/ 19 w 112"/>
                      <a:gd name="T17" fmla="*/ 413 h 413"/>
                      <a:gd name="T18" fmla="*/ 0 w 112"/>
                      <a:gd name="T19" fmla="*/ 413 h 413"/>
                      <a:gd name="T20" fmla="*/ 0 w 112"/>
                      <a:gd name="T21" fmla="*/ 0 h 41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2" h="413">
                        <a:moveTo>
                          <a:pt x="0" y="0"/>
                        </a:moveTo>
                        <a:lnTo>
                          <a:pt x="112" y="370"/>
                        </a:lnTo>
                        <a:lnTo>
                          <a:pt x="107" y="380"/>
                        </a:lnTo>
                        <a:lnTo>
                          <a:pt x="99" y="390"/>
                        </a:lnTo>
                        <a:lnTo>
                          <a:pt x="87" y="397"/>
                        </a:lnTo>
                        <a:lnTo>
                          <a:pt x="73" y="403"/>
                        </a:lnTo>
                        <a:lnTo>
                          <a:pt x="57" y="408"/>
                        </a:lnTo>
                        <a:lnTo>
                          <a:pt x="38" y="411"/>
                        </a:lnTo>
                        <a:lnTo>
                          <a:pt x="19" y="413"/>
                        </a:lnTo>
                        <a:lnTo>
                          <a:pt x="0" y="4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AA5ED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36"/>
                  <p:cNvSpPr>
                    <a:spLocks/>
                  </p:cNvSpPr>
                  <p:nvPr/>
                </p:nvSpPr>
                <p:spPr bwMode="auto">
                  <a:xfrm>
                    <a:off x="2447" y="1117"/>
                    <a:ext cx="97" cy="354"/>
                  </a:xfrm>
                  <a:custGeom>
                    <a:avLst/>
                    <a:gdLst>
                      <a:gd name="T0" fmla="*/ 2 w 97"/>
                      <a:gd name="T1" fmla="*/ 331 h 354"/>
                      <a:gd name="T2" fmla="*/ 5 w 97"/>
                      <a:gd name="T3" fmla="*/ 338 h 354"/>
                      <a:gd name="T4" fmla="*/ 10 w 97"/>
                      <a:gd name="T5" fmla="*/ 344 h 354"/>
                      <a:gd name="T6" fmla="*/ 18 w 97"/>
                      <a:gd name="T7" fmla="*/ 349 h 354"/>
                      <a:gd name="T8" fmla="*/ 27 w 97"/>
                      <a:gd name="T9" fmla="*/ 354 h 354"/>
                      <a:gd name="T10" fmla="*/ 27 w 97"/>
                      <a:gd name="T11" fmla="*/ 352 h 354"/>
                      <a:gd name="T12" fmla="*/ 97 w 97"/>
                      <a:gd name="T13" fmla="*/ 0 h 354"/>
                      <a:gd name="T14" fmla="*/ 0 w 97"/>
                      <a:gd name="T15" fmla="*/ 329 h 354"/>
                      <a:gd name="T16" fmla="*/ 2 w 97"/>
                      <a:gd name="T17" fmla="*/ 331 h 35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97" h="354">
                        <a:moveTo>
                          <a:pt x="2" y="331"/>
                        </a:moveTo>
                        <a:lnTo>
                          <a:pt x="5" y="338"/>
                        </a:lnTo>
                        <a:lnTo>
                          <a:pt x="10" y="344"/>
                        </a:lnTo>
                        <a:lnTo>
                          <a:pt x="18" y="349"/>
                        </a:lnTo>
                        <a:lnTo>
                          <a:pt x="27" y="354"/>
                        </a:lnTo>
                        <a:lnTo>
                          <a:pt x="27" y="352"/>
                        </a:lnTo>
                        <a:lnTo>
                          <a:pt x="97" y="0"/>
                        </a:lnTo>
                        <a:lnTo>
                          <a:pt x="0" y="329"/>
                        </a:lnTo>
                        <a:lnTo>
                          <a:pt x="2" y="331"/>
                        </a:lnTo>
                        <a:close/>
                      </a:path>
                    </a:pathLst>
                  </a:custGeom>
                  <a:solidFill>
                    <a:srgbClr val="004C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37"/>
                  <p:cNvSpPr>
                    <a:spLocks/>
                  </p:cNvSpPr>
                  <p:nvPr/>
                </p:nvSpPr>
                <p:spPr bwMode="auto">
                  <a:xfrm>
                    <a:off x="2534" y="1073"/>
                    <a:ext cx="24" cy="413"/>
                  </a:xfrm>
                  <a:custGeom>
                    <a:avLst/>
                    <a:gdLst>
                      <a:gd name="T0" fmla="*/ 24 w 24"/>
                      <a:gd name="T1" fmla="*/ 0 h 413"/>
                      <a:gd name="T2" fmla="*/ 24 w 24"/>
                      <a:gd name="T3" fmla="*/ 413 h 413"/>
                      <a:gd name="T4" fmla="*/ 2 w 24"/>
                      <a:gd name="T5" fmla="*/ 413 h 413"/>
                      <a:gd name="T6" fmla="*/ 0 w 24"/>
                      <a:gd name="T7" fmla="*/ 411 h 413"/>
                      <a:gd name="T8" fmla="*/ 24 w 24"/>
                      <a:gd name="T9" fmla="*/ 0 h 4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4" h="413">
                        <a:moveTo>
                          <a:pt x="24" y="0"/>
                        </a:moveTo>
                        <a:lnTo>
                          <a:pt x="24" y="413"/>
                        </a:lnTo>
                        <a:lnTo>
                          <a:pt x="2" y="413"/>
                        </a:lnTo>
                        <a:lnTo>
                          <a:pt x="0" y="411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4C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3512" y="955"/>
                <a:ext cx="320" cy="584"/>
                <a:chOff x="3512" y="955"/>
                <a:chExt cx="320" cy="584"/>
              </a:xfrm>
            </p:grpSpPr>
            <p:grpSp>
              <p:nvGrpSpPr>
                <p:cNvPr id="39" name="Group 39"/>
                <p:cNvGrpSpPr>
                  <a:grpSpLocks/>
                </p:cNvGrpSpPr>
                <p:nvPr/>
              </p:nvGrpSpPr>
              <p:grpSpPr bwMode="auto">
                <a:xfrm>
                  <a:off x="3687" y="993"/>
                  <a:ext cx="145" cy="281"/>
                  <a:chOff x="3687" y="993"/>
                  <a:chExt cx="145" cy="281"/>
                </a:xfrm>
              </p:grpSpPr>
              <p:sp>
                <p:nvSpPr>
                  <p:cNvPr id="40" name="Freeform 40"/>
                  <p:cNvSpPr>
                    <a:spLocks/>
                  </p:cNvSpPr>
                  <p:nvPr/>
                </p:nvSpPr>
                <p:spPr bwMode="auto">
                  <a:xfrm>
                    <a:off x="3711" y="1152"/>
                    <a:ext cx="121" cy="122"/>
                  </a:xfrm>
                  <a:custGeom>
                    <a:avLst/>
                    <a:gdLst>
                      <a:gd name="T0" fmla="*/ 47 w 121"/>
                      <a:gd name="T1" fmla="*/ 0 h 122"/>
                      <a:gd name="T2" fmla="*/ 74 w 121"/>
                      <a:gd name="T3" fmla="*/ 0 h 122"/>
                      <a:gd name="T4" fmla="*/ 74 w 121"/>
                      <a:gd name="T5" fmla="*/ 46 h 122"/>
                      <a:gd name="T6" fmla="*/ 121 w 121"/>
                      <a:gd name="T7" fmla="*/ 46 h 122"/>
                      <a:gd name="T8" fmla="*/ 121 w 121"/>
                      <a:gd name="T9" fmla="*/ 75 h 122"/>
                      <a:gd name="T10" fmla="*/ 74 w 121"/>
                      <a:gd name="T11" fmla="*/ 75 h 122"/>
                      <a:gd name="T12" fmla="*/ 74 w 121"/>
                      <a:gd name="T13" fmla="*/ 122 h 122"/>
                      <a:gd name="T14" fmla="*/ 47 w 121"/>
                      <a:gd name="T15" fmla="*/ 122 h 122"/>
                      <a:gd name="T16" fmla="*/ 47 w 121"/>
                      <a:gd name="T17" fmla="*/ 75 h 122"/>
                      <a:gd name="T18" fmla="*/ 0 w 121"/>
                      <a:gd name="T19" fmla="*/ 75 h 122"/>
                      <a:gd name="T20" fmla="*/ 0 w 121"/>
                      <a:gd name="T21" fmla="*/ 46 h 122"/>
                      <a:gd name="T22" fmla="*/ 47 w 121"/>
                      <a:gd name="T23" fmla="*/ 46 h 122"/>
                      <a:gd name="T24" fmla="*/ 47 w 121"/>
                      <a:gd name="T25" fmla="*/ 0 h 12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21" h="122">
                        <a:moveTo>
                          <a:pt x="47" y="0"/>
                        </a:moveTo>
                        <a:lnTo>
                          <a:pt x="74" y="0"/>
                        </a:lnTo>
                        <a:lnTo>
                          <a:pt x="74" y="46"/>
                        </a:lnTo>
                        <a:lnTo>
                          <a:pt x="121" y="46"/>
                        </a:lnTo>
                        <a:lnTo>
                          <a:pt x="121" y="75"/>
                        </a:lnTo>
                        <a:lnTo>
                          <a:pt x="74" y="75"/>
                        </a:lnTo>
                        <a:lnTo>
                          <a:pt x="74" y="122"/>
                        </a:lnTo>
                        <a:lnTo>
                          <a:pt x="47" y="122"/>
                        </a:lnTo>
                        <a:lnTo>
                          <a:pt x="47" y="75"/>
                        </a:lnTo>
                        <a:lnTo>
                          <a:pt x="0" y="75"/>
                        </a:lnTo>
                        <a:lnTo>
                          <a:pt x="0" y="46"/>
                        </a:lnTo>
                        <a:lnTo>
                          <a:pt x="47" y="46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FFE81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41"/>
                  <p:cNvSpPr>
                    <a:spLocks/>
                  </p:cNvSpPr>
                  <p:nvPr/>
                </p:nvSpPr>
                <p:spPr bwMode="auto">
                  <a:xfrm>
                    <a:off x="3687" y="1014"/>
                    <a:ext cx="74" cy="129"/>
                  </a:xfrm>
                  <a:custGeom>
                    <a:avLst/>
                    <a:gdLst>
                      <a:gd name="T0" fmla="*/ 19 w 74"/>
                      <a:gd name="T1" fmla="*/ 20 h 129"/>
                      <a:gd name="T2" fmla="*/ 15 w 74"/>
                      <a:gd name="T3" fmla="*/ 20 h 129"/>
                      <a:gd name="T4" fmla="*/ 12 w 74"/>
                      <a:gd name="T5" fmla="*/ 22 h 129"/>
                      <a:gd name="T6" fmla="*/ 7 w 74"/>
                      <a:gd name="T7" fmla="*/ 28 h 129"/>
                      <a:gd name="T8" fmla="*/ 5 w 74"/>
                      <a:gd name="T9" fmla="*/ 33 h 129"/>
                      <a:gd name="T10" fmla="*/ 3 w 74"/>
                      <a:gd name="T11" fmla="*/ 35 h 129"/>
                      <a:gd name="T12" fmla="*/ 1 w 74"/>
                      <a:gd name="T13" fmla="*/ 36 h 129"/>
                      <a:gd name="T14" fmla="*/ 1 w 74"/>
                      <a:gd name="T15" fmla="*/ 35 h 129"/>
                      <a:gd name="T16" fmla="*/ 0 w 74"/>
                      <a:gd name="T17" fmla="*/ 32 h 129"/>
                      <a:gd name="T18" fmla="*/ 0 w 74"/>
                      <a:gd name="T19" fmla="*/ 28 h 129"/>
                      <a:gd name="T20" fmla="*/ 1 w 74"/>
                      <a:gd name="T21" fmla="*/ 20 h 129"/>
                      <a:gd name="T22" fmla="*/ 3 w 74"/>
                      <a:gd name="T23" fmla="*/ 10 h 129"/>
                      <a:gd name="T24" fmla="*/ 6 w 74"/>
                      <a:gd name="T25" fmla="*/ 2 h 129"/>
                      <a:gd name="T26" fmla="*/ 9 w 74"/>
                      <a:gd name="T27" fmla="*/ 0 h 129"/>
                      <a:gd name="T28" fmla="*/ 11 w 74"/>
                      <a:gd name="T29" fmla="*/ 0 h 129"/>
                      <a:gd name="T30" fmla="*/ 9 w 74"/>
                      <a:gd name="T31" fmla="*/ 0 h 129"/>
                      <a:gd name="T32" fmla="*/ 71 w 74"/>
                      <a:gd name="T33" fmla="*/ 0 h 129"/>
                      <a:gd name="T34" fmla="*/ 74 w 74"/>
                      <a:gd name="T35" fmla="*/ 1 h 129"/>
                      <a:gd name="T36" fmla="*/ 74 w 74"/>
                      <a:gd name="T37" fmla="*/ 5 h 129"/>
                      <a:gd name="T38" fmla="*/ 74 w 74"/>
                      <a:gd name="T39" fmla="*/ 12 h 129"/>
                      <a:gd name="T40" fmla="*/ 73 w 74"/>
                      <a:gd name="T41" fmla="*/ 16 h 129"/>
                      <a:gd name="T42" fmla="*/ 71 w 74"/>
                      <a:gd name="T43" fmla="*/ 21 h 129"/>
                      <a:gd name="T44" fmla="*/ 69 w 74"/>
                      <a:gd name="T45" fmla="*/ 28 h 129"/>
                      <a:gd name="T46" fmla="*/ 65 w 74"/>
                      <a:gd name="T47" fmla="*/ 37 h 129"/>
                      <a:gd name="T48" fmla="*/ 60 w 74"/>
                      <a:gd name="T49" fmla="*/ 49 h 129"/>
                      <a:gd name="T50" fmla="*/ 55 w 74"/>
                      <a:gd name="T51" fmla="*/ 64 h 129"/>
                      <a:gd name="T52" fmla="*/ 50 w 74"/>
                      <a:gd name="T53" fmla="*/ 73 h 129"/>
                      <a:gd name="T54" fmla="*/ 47 w 74"/>
                      <a:gd name="T55" fmla="*/ 83 h 129"/>
                      <a:gd name="T56" fmla="*/ 44 w 74"/>
                      <a:gd name="T57" fmla="*/ 92 h 129"/>
                      <a:gd name="T58" fmla="*/ 43 w 74"/>
                      <a:gd name="T59" fmla="*/ 102 h 129"/>
                      <a:gd name="T60" fmla="*/ 44 w 74"/>
                      <a:gd name="T61" fmla="*/ 109 h 129"/>
                      <a:gd name="T62" fmla="*/ 45 w 74"/>
                      <a:gd name="T63" fmla="*/ 114 h 129"/>
                      <a:gd name="T64" fmla="*/ 46 w 74"/>
                      <a:gd name="T65" fmla="*/ 120 h 129"/>
                      <a:gd name="T66" fmla="*/ 47 w 74"/>
                      <a:gd name="T67" fmla="*/ 124 h 129"/>
                      <a:gd name="T68" fmla="*/ 46 w 74"/>
                      <a:gd name="T69" fmla="*/ 126 h 129"/>
                      <a:gd name="T70" fmla="*/ 42 w 74"/>
                      <a:gd name="T71" fmla="*/ 126 h 129"/>
                      <a:gd name="T72" fmla="*/ 37 w 74"/>
                      <a:gd name="T73" fmla="*/ 128 h 129"/>
                      <a:gd name="T74" fmla="*/ 29 w 74"/>
                      <a:gd name="T75" fmla="*/ 129 h 129"/>
                      <a:gd name="T76" fmla="*/ 24 w 74"/>
                      <a:gd name="T77" fmla="*/ 127 h 129"/>
                      <a:gd name="T78" fmla="*/ 21 w 74"/>
                      <a:gd name="T79" fmla="*/ 123 h 129"/>
                      <a:gd name="T80" fmla="*/ 19 w 74"/>
                      <a:gd name="T81" fmla="*/ 112 h 129"/>
                      <a:gd name="T82" fmla="*/ 21 w 74"/>
                      <a:gd name="T83" fmla="*/ 101 h 129"/>
                      <a:gd name="T84" fmla="*/ 24 w 74"/>
                      <a:gd name="T85" fmla="*/ 91 h 129"/>
                      <a:gd name="T86" fmla="*/ 35 w 74"/>
                      <a:gd name="T87" fmla="*/ 72 h 129"/>
                      <a:gd name="T88" fmla="*/ 47 w 74"/>
                      <a:gd name="T89" fmla="*/ 55 h 129"/>
                      <a:gd name="T90" fmla="*/ 56 w 74"/>
                      <a:gd name="T91" fmla="*/ 39 h 129"/>
                      <a:gd name="T92" fmla="*/ 61 w 74"/>
                      <a:gd name="T93" fmla="*/ 30 h 129"/>
                      <a:gd name="T94" fmla="*/ 63 w 74"/>
                      <a:gd name="T95" fmla="*/ 21 h 129"/>
                      <a:gd name="T96" fmla="*/ 62 w 74"/>
                      <a:gd name="T97" fmla="*/ 20 h 129"/>
                      <a:gd name="T98" fmla="*/ 55 w 74"/>
                      <a:gd name="T99" fmla="*/ 20 h 129"/>
                      <a:gd name="T100" fmla="*/ 53 w 74"/>
                      <a:gd name="T101" fmla="*/ 18 h 129"/>
                      <a:gd name="T102" fmla="*/ 19 w 74"/>
                      <a:gd name="T103" fmla="*/ 18 h 129"/>
                      <a:gd name="T104" fmla="*/ 19 w 74"/>
                      <a:gd name="T105" fmla="*/ 20 h 129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0" t="0" r="r" b="b"/>
                    <a:pathLst>
                      <a:path w="74" h="129">
                        <a:moveTo>
                          <a:pt x="19" y="20"/>
                        </a:moveTo>
                        <a:lnTo>
                          <a:pt x="15" y="20"/>
                        </a:lnTo>
                        <a:lnTo>
                          <a:pt x="12" y="22"/>
                        </a:lnTo>
                        <a:lnTo>
                          <a:pt x="7" y="28"/>
                        </a:lnTo>
                        <a:lnTo>
                          <a:pt x="5" y="33"/>
                        </a:lnTo>
                        <a:lnTo>
                          <a:pt x="3" y="35"/>
                        </a:lnTo>
                        <a:lnTo>
                          <a:pt x="1" y="36"/>
                        </a:lnTo>
                        <a:lnTo>
                          <a:pt x="1" y="35"/>
                        </a:lnTo>
                        <a:lnTo>
                          <a:pt x="0" y="32"/>
                        </a:lnTo>
                        <a:lnTo>
                          <a:pt x="0" y="28"/>
                        </a:lnTo>
                        <a:lnTo>
                          <a:pt x="1" y="20"/>
                        </a:lnTo>
                        <a:lnTo>
                          <a:pt x="3" y="10"/>
                        </a:lnTo>
                        <a:lnTo>
                          <a:pt x="6" y="2"/>
                        </a:lnTo>
                        <a:lnTo>
                          <a:pt x="9" y="0"/>
                        </a:lnTo>
                        <a:lnTo>
                          <a:pt x="11" y="0"/>
                        </a:lnTo>
                        <a:lnTo>
                          <a:pt x="9" y="0"/>
                        </a:lnTo>
                        <a:lnTo>
                          <a:pt x="71" y="0"/>
                        </a:lnTo>
                        <a:lnTo>
                          <a:pt x="74" y="1"/>
                        </a:lnTo>
                        <a:lnTo>
                          <a:pt x="74" y="5"/>
                        </a:lnTo>
                        <a:lnTo>
                          <a:pt x="74" y="12"/>
                        </a:lnTo>
                        <a:lnTo>
                          <a:pt x="73" y="16"/>
                        </a:lnTo>
                        <a:lnTo>
                          <a:pt x="71" y="21"/>
                        </a:lnTo>
                        <a:lnTo>
                          <a:pt x="69" y="28"/>
                        </a:lnTo>
                        <a:lnTo>
                          <a:pt x="65" y="37"/>
                        </a:lnTo>
                        <a:lnTo>
                          <a:pt x="60" y="49"/>
                        </a:lnTo>
                        <a:lnTo>
                          <a:pt x="55" y="64"/>
                        </a:lnTo>
                        <a:lnTo>
                          <a:pt x="50" y="73"/>
                        </a:lnTo>
                        <a:lnTo>
                          <a:pt x="47" y="83"/>
                        </a:lnTo>
                        <a:lnTo>
                          <a:pt x="44" y="92"/>
                        </a:lnTo>
                        <a:lnTo>
                          <a:pt x="43" y="102"/>
                        </a:lnTo>
                        <a:lnTo>
                          <a:pt x="44" y="109"/>
                        </a:lnTo>
                        <a:lnTo>
                          <a:pt x="45" y="114"/>
                        </a:lnTo>
                        <a:lnTo>
                          <a:pt x="46" y="120"/>
                        </a:lnTo>
                        <a:lnTo>
                          <a:pt x="47" y="124"/>
                        </a:lnTo>
                        <a:lnTo>
                          <a:pt x="46" y="126"/>
                        </a:lnTo>
                        <a:lnTo>
                          <a:pt x="42" y="126"/>
                        </a:lnTo>
                        <a:lnTo>
                          <a:pt x="37" y="128"/>
                        </a:lnTo>
                        <a:lnTo>
                          <a:pt x="29" y="129"/>
                        </a:lnTo>
                        <a:lnTo>
                          <a:pt x="24" y="127"/>
                        </a:lnTo>
                        <a:lnTo>
                          <a:pt x="21" y="123"/>
                        </a:lnTo>
                        <a:lnTo>
                          <a:pt x="19" y="112"/>
                        </a:lnTo>
                        <a:lnTo>
                          <a:pt x="21" y="101"/>
                        </a:lnTo>
                        <a:lnTo>
                          <a:pt x="24" y="91"/>
                        </a:lnTo>
                        <a:lnTo>
                          <a:pt x="35" y="72"/>
                        </a:lnTo>
                        <a:lnTo>
                          <a:pt x="47" y="55"/>
                        </a:lnTo>
                        <a:lnTo>
                          <a:pt x="56" y="39"/>
                        </a:lnTo>
                        <a:lnTo>
                          <a:pt x="61" y="30"/>
                        </a:lnTo>
                        <a:lnTo>
                          <a:pt x="63" y="21"/>
                        </a:lnTo>
                        <a:lnTo>
                          <a:pt x="62" y="20"/>
                        </a:lnTo>
                        <a:lnTo>
                          <a:pt x="55" y="20"/>
                        </a:lnTo>
                        <a:lnTo>
                          <a:pt x="53" y="18"/>
                        </a:lnTo>
                        <a:lnTo>
                          <a:pt x="19" y="18"/>
                        </a:lnTo>
                        <a:lnTo>
                          <a:pt x="19" y="20"/>
                        </a:lnTo>
                        <a:close/>
                      </a:path>
                    </a:pathLst>
                  </a:custGeom>
                  <a:solidFill>
                    <a:srgbClr val="005E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42"/>
                  <p:cNvSpPr>
                    <a:spLocks/>
                  </p:cNvSpPr>
                  <p:nvPr/>
                </p:nvSpPr>
                <p:spPr bwMode="auto">
                  <a:xfrm>
                    <a:off x="3782" y="993"/>
                    <a:ext cx="31" cy="44"/>
                  </a:xfrm>
                  <a:custGeom>
                    <a:avLst/>
                    <a:gdLst>
                      <a:gd name="T0" fmla="*/ 19 w 31"/>
                      <a:gd name="T1" fmla="*/ 39 h 44"/>
                      <a:gd name="T2" fmla="*/ 24 w 31"/>
                      <a:gd name="T3" fmla="*/ 38 h 44"/>
                      <a:gd name="T4" fmla="*/ 26 w 31"/>
                      <a:gd name="T5" fmla="*/ 36 h 44"/>
                      <a:gd name="T6" fmla="*/ 29 w 31"/>
                      <a:gd name="T7" fmla="*/ 33 h 44"/>
                      <a:gd name="T8" fmla="*/ 31 w 31"/>
                      <a:gd name="T9" fmla="*/ 33 h 44"/>
                      <a:gd name="T10" fmla="*/ 29 w 31"/>
                      <a:gd name="T11" fmla="*/ 37 h 44"/>
                      <a:gd name="T12" fmla="*/ 27 w 31"/>
                      <a:gd name="T13" fmla="*/ 41 h 44"/>
                      <a:gd name="T14" fmla="*/ 26 w 31"/>
                      <a:gd name="T15" fmla="*/ 43 h 44"/>
                      <a:gd name="T16" fmla="*/ 24 w 31"/>
                      <a:gd name="T17" fmla="*/ 44 h 44"/>
                      <a:gd name="T18" fmla="*/ 0 w 31"/>
                      <a:gd name="T19" fmla="*/ 44 h 44"/>
                      <a:gd name="T20" fmla="*/ 0 w 31"/>
                      <a:gd name="T21" fmla="*/ 43 h 44"/>
                      <a:gd name="T22" fmla="*/ 1 w 31"/>
                      <a:gd name="T23" fmla="*/ 41 h 44"/>
                      <a:gd name="T24" fmla="*/ 4 w 31"/>
                      <a:gd name="T25" fmla="*/ 38 h 44"/>
                      <a:gd name="T26" fmla="*/ 9 w 31"/>
                      <a:gd name="T27" fmla="*/ 31 h 44"/>
                      <a:gd name="T28" fmla="*/ 16 w 31"/>
                      <a:gd name="T29" fmla="*/ 23 h 44"/>
                      <a:gd name="T30" fmla="*/ 18 w 31"/>
                      <a:gd name="T31" fmla="*/ 18 h 44"/>
                      <a:gd name="T32" fmla="*/ 19 w 31"/>
                      <a:gd name="T33" fmla="*/ 14 h 44"/>
                      <a:gd name="T34" fmla="*/ 18 w 31"/>
                      <a:gd name="T35" fmla="*/ 10 h 44"/>
                      <a:gd name="T36" fmla="*/ 17 w 31"/>
                      <a:gd name="T37" fmla="*/ 8 h 44"/>
                      <a:gd name="T38" fmla="*/ 14 w 31"/>
                      <a:gd name="T39" fmla="*/ 7 h 44"/>
                      <a:gd name="T40" fmla="*/ 10 w 31"/>
                      <a:gd name="T41" fmla="*/ 6 h 44"/>
                      <a:gd name="T42" fmla="*/ 7 w 31"/>
                      <a:gd name="T43" fmla="*/ 7 h 44"/>
                      <a:gd name="T44" fmla="*/ 3 w 31"/>
                      <a:gd name="T45" fmla="*/ 10 h 44"/>
                      <a:gd name="T46" fmla="*/ 1 w 31"/>
                      <a:gd name="T47" fmla="*/ 10 h 44"/>
                      <a:gd name="T48" fmla="*/ 3 w 31"/>
                      <a:gd name="T49" fmla="*/ 8 h 44"/>
                      <a:gd name="T50" fmla="*/ 5 w 31"/>
                      <a:gd name="T51" fmla="*/ 4 h 44"/>
                      <a:gd name="T52" fmla="*/ 10 w 31"/>
                      <a:gd name="T53" fmla="*/ 2 h 44"/>
                      <a:gd name="T54" fmla="*/ 16 w 31"/>
                      <a:gd name="T55" fmla="*/ 0 h 44"/>
                      <a:gd name="T56" fmla="*/ 20 w 31"/>
                      <a:gd name="T57" fmla="*/ 2 h 44"/>
                      <a:gd name="T58" fmla="*/ 23 w 31"/>
                      <a:gd name="T59" fmla="*/ 3 h 44"/>
                      <a:gd name="T60" fmla="*/ 25 w 31"/>
                      <a:gd name="T61" fmla="*/ 7 h 44"/>
                      <a:gd name="T62" fmla="*/ 26 w 31"/>
                      <a:gd name="T63" fmla="*/ 11 h 44"/>
                      <a:gd name="T64" fmla="*/ 23 w 31"/>
                      <a:gd name="T65" fmla="*/ 19 h 44"/>
                      <a:gd name="T66" fmla="*/ 18 w 31"/>
                      <a:gd name="T67" fmla="*/ 27 h 44"/>
                      <a:gd name="T68" fmla="*/ 11 w 31"/>
                      <a:gd name="T69" fmla="*/ 34 h 44"/>
                      <a:gd name="T70" fmla="*/ 10 w 31"/>
                      <a:gd name="T71" fmla="*/ 36 h 44"/>
                      <a:gd name="T72" fmla="*/ 9 w 31"/>
                      <a:gd name="T73" fmla="*/ 37 h 44"/>
                      <a:gd name="T74" fmla="*/ 9 w 31"/>
                      <a:gd name="T75" fmla="*/ 39 h 44"/>
                      <a:gd name="T76" fmla="*/ 10 w 31"/>
                      <a:gd name="T77" fmla="*/ 39 h 44"/>
                      <a:gd name="T78" fmla="*/ 10 w 31"/>
                      <a:gd name="T79" fmla="*/ 37 h 44"/>
                      <a:gd name="T80" fmla="*/ 19 w 31"/>
                      <a:gd name="T81" fmla="*/ 37 h 44"/>
                      <a:gd name="T82" fmla="*/ 19 w 31"/>
                      <a:gd name="T83" fmla="*/ 39 h 44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31" h="44">
                        <a:moveTo>
                          <a:pt x="19" y="39"/>
                        </a:moveTo>
                        <a:lnTo>
                          <a:pt x="24" y="38"/>
                        </a:lnTo>
                        <a:lnTo>
                          <a:pt x="26" y="36"/>
                        </a:lnTo>
                        <a:lnTo>
                          <a:pt x="29" y="33"/>
                        </a:lnTo>
                        <a:lnTo>
                          <a:pt x="31" y="33"/>
                        </a:lnTo>
                        <a:lnTo>
                          <a:pt x="29" y="37"/>
                        </a:lnTo>
                        <a:lnTo>
                          <a:pt x="27" y="41"/>
                        </a:lnTo>
                        <a:lnTo>
                          <a:pt x="26" y="43"/>
                        </a:lnTo>
                        <a:lnTo>
                          <a:pt x="24" y="44"/>
                        </a:lnTo>
                        <a:lnTo>
                          <a:pt x="0" y="44"/>
                        </a:lnTo>
                        <a:lnTo>
                          <a:pt x="0" y="43"/>
                        </a:lnTo>
                        <a:lnTo>
                          <a:pt x="1" y="41"/>
                        </a:lnTo>
                        <a:lnTo>
                          <a:pt x="4" y="38"/>
                        </a:lnTo>
                        <a:lnTo>
                          <a:pt x="9" y="31"/>
                        </a:lnTo>
                        <a:lnTo>
                          <a:pt x="16" y="23"/>
                        </a:lnTo>
                        <a:lnTo>
                          <a:pt x="18" y="18"/>
                        </a:lnTo>
                        <a:lnTo>
                          <a:pt x="19" y="14"/>
                        </a:lnTo>
                        <a:lnTo>
                          <a:pt x="18" y="10"/>
                        </a:lnTo>
                        <a:lnTo>
                          <a:pt x="17" y="8"/>
                        </a:lnTo>
                        <a:lnTo>
                          <a:pt x="14" y="7"/>
                        </a:lnTo>
                        <a:lnTo>
                          <a:pt x="10" y="6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1" y="10"/>
                        </a:lnTo>
                        <a:lnTo>
                          <a:pt x="3" y="8"/>
                        </a:lnTo>
                        <a:lnTo>
                          <a:pt x="5" y="4"/>
                        </a:lnTo>
                        <a:lnTo>
                          <a:pt x="10" y="2"/>
                        </a:lnTo>
                        <a:lnTo>
                          <a:pt x="16" y="0"/>
                        </a:lnTo>
                        <a:lnTo>
                          <a:pt x="20" y="2"/>
                        </a:lnTo>
                        <a:lnTo>
                          <a:pt x="23" y="3"/>
                        </a:lnTo>
                        <a:lnTo>
                          <a:pt x="25" y="7"/>
                        </a:lnTo>
                        <a:lnTo>
                          <a:pt x="26" y="11"/>
                        </a:lnTo>
                        <a:lnTo>
                          <a:pt x="23" y="19"/>
                        </a:lnTo>
                        <a:lnTo>
                          <a:pt x="18" y="27"/>
                        </a:lnTo>
                        <a:lnTo>
                          <a:pt x="11" y="34"/>
                        </a:lnTo>
                        <a:lnTo>
                          <a:pt x="10" y="36"/>
                        </a:lnTo>
                        <a:lnTo>
                          <a:pt x="9" y="37"/>
                        </a:lnTo>
                        <a:lnTo>
                          <a:pt x="9" y="39"/>
                        </a:lnTo>
                        <a:lnTo>
                          <a:pt x="10" y="39"/>
                        </a:lnTo>
                        <a:lnTo>
                          <a:pt x="10" y="37"/>
                        </a:lnTo>
                        <a:lnTo>
                          <a:pt x="19" y="37"/>
                        </a:lnTo>
                        <a:lnTo>
                          <a:pt x="19" y="39"/>
                        </a:lnTo>
                        <a:close/>
                      </a:path>
                    </a:pathLst>
                  </a:custGeom>
                  <a:solidFill>
                    <a:srgbClr val="005EB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" name="Group 43"/>
                <p:cNvGrpSpPr>
                  <a:grpSpLocks/>
                </p:cNvGrpSpPr>
                <p:nvPr/>
              </p:nvGrpSpPr>
              <p:grpSpPr bwMode="auto">
                <a:xfrm>
                  <a:off x="3512" y="955"/>
                  <a:ext cx="210" cy="584"/>
                  <a:chOff x="3512" y="955"/>
                  <a:chExt cx="210" cy="584"/>
                </a:xfrm>
              </p:grpSpPr>
              <p:grpSp>
                <p:nvGrpSpPr>
                  <p:cNvPr id="4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512" y="955"/>
                    <a:ext cx="210" cy="584"/>
                    <a:chOff x="3512" y="955"/>
                    <a:chExt cx="210" cy="584"/>
                  </a:xfrm>
                </p:grpSpPr>
                <p:sp>
                  <p:nvSpPr>
                    <p:cNvPr id="45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512" y="955"/>
                      <a:ext cx="210" cy="584"/>
                    </a:xfrm>
                    <a:custGeom>
                      <a:avLst/>
                      <a:gdLst>
                        <a:gd name="T0" fmla="*/ 197 w 210"/>
                        <a:gd name="T1" fmla="*/ 473 h 584"/>
                        <a:gd name="T2" fmla="*/ 186 w 210"/>
                        <a:gd name="T3" fmla="*/ 455 h 584"/>
                        <a:gd name="T4" fmla="*/ 182 w 210"/>
                        <a:gd name="T5" fmla="*/ 435 h 584"/>
                        <a:gd name="T6" fmla="*/ 182 w 210"/>
                        <a:gd name="T7" fmla="*/ 412 h 584"/>
                        <a:gd name="T8" fmla="*/ 182 w 210"/>
                        <a:gd name="T9" fmla="*/ 396 h 584"/>
                        <a:gd name="T10" fmla="*/ 210 w 210"/>
                        <a:gd name="T11" fmla="*/ 278 h 584"/>
                        <a:gd name="T12" fmla="*/ 153 w 210"/>
                        <a:gd name="T13" fmla="*/ 265 h 584"/>
                        <a:gd name="T14" fmla="*/ 111 w 210"/>
                        <a:gd name="T15" fmla="*/ 158 h 584"/>
                        <a:gd name="T16" fmla="*/ 118 w 210"/>
                        <a:gd name="T17" fmla="*/ 52 h 584"/>
                        <a:gd name="T18" fmla="*/ 91 w 210"/>
                        <a:gd name="T19" fmla="*/ 0 h 584"/>
                        <a:gd name="T20" fmla="*/ 99 w 210"/>
                        <a:gd name="T21" fmla="*/ 58 h 584"/>
                        <a:gd name="T22" fmla="*/ 87 w 210"/>
                        <a:gd name="T23" fmla="*/ 142 h 584"/>
                        <a:gd name="T24" fmla="*/ 0 w 210"/>
                        <a:gd name="T25" fmla="*/ 265 h 584"/>
                        <a:gd name="T26" fmla="*/ 55 w 210"/>
                        <a:gd name="T27" fmla="*/ 278 h 584"/>
                        <a:gd name="T28" fmla="*/ 27 w 210"/>
                        <a:gd name="T29" fmla="*/ 398 h 584"/>
                        <a:gd name="T30" fmla="*/ 30 w 210"/>
                        <a:gd name="T31" fmla="*/ 424 h 584"/>
                        <a:gd name="T32" fmla="*/ 29 w 210"/>
                        <a:gd name="T33" fmla="*/ 446 h 584"/>
                        <a:gd name="T34" fmla="*/ 21 w 210"/>
                        <a:gd name="T35" fmla="*/ 465 h 584"/>
                        <a:gd name="T36" fmla="*/ 7 w 210"/>
                        <a:gd name="T37" fmla="*/ 482 h 584"/>
                        <a:gd name="T38" fmla="*/ 6 w 210"/>
                        <a:gd name="T39" fmla="*/ 584 h 584"/>
                        <a:gd name="T40" fmla="*/ 15 w 210"/>
                        <a:gd name="T41" fmla="*/ 559 h 584"/>
                        <a:gd name="T42" fmla="*/ 99 w 210"/>
                        <a:gd name="T43" fmla="*/ 278 h 584"/>
                        <a:gd name="T44" fmla="*/ 113 w 210"/>
                        <a:gd name="T45" fmla="*/ 306 h 584"/>
                        <a:gd name="T46" fmla="*/ 99 w 210"/>
                        <a:gd name="T47" fmla="*/ 236 h 584"/>
                        <a:gd name="T48" fmla="*/ 81 w 210"/>
                        <a:gd name="T49" fmla="*/ 265 h 584"/>
                        <a:gd name="T50" fmla="*/ 111 w 210"/>
                        <a:gd name="T51" fmla="*/ 181 h 584"/>
                        <a:gd name="T52" fmla="*/ 113 w 210"/>
                        <a:gd name="T53" fmla="*/ 265 h 584"/>
                        <a:gd name="T54" fmla="*/ 133 w 210"/>
                        <a:gd name="T55" fmla="*/ 278 h 584"/>
                        <a:gd name="T56" fmla="*/ 198 w 210"/>
                        <a:gd name="T57" fmla="*/ 559 h 584"/>
                        <a:gd name="T58" fmla="*/ 204 w 210"/>
                        <a:gd name="T59" fmla="*/ 482 h 584"/>
                        <a:gd name="T60" fmla="*/ 195 w 210"/>
                        <a:gd name="T61" fmla="*/ 490 h 584"/>
                        <a:gd name="T62" fmla="*/ 190 w 210"/>
                        <a:gd name="T63" fmla="*/ 495 h 584"/>
                        <a:gd name="T64" fmla="*/ 184 w 210"/>
                        <a:gd name="T65" fmla="*/ 490 h 584"/>
                        <a:gd name="T66" fmla="*/ 190 w 210"/>
                        <a:gd name="T67" fmla="*/ 484 h 584"/>
                        <a:gd name="T68" fmla="*/ 195 w 210"/>
                        <a:gd name="T69" fmla="*/ 490 h 584"/>
                        <a:gd name="T70" fmla="*/ 204 w 210"/>
                        <a:gd name="T71" fmla="*/ 482 h 584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</a:gdLst>
                      <a:ahLst/>
                      <a:cxnLst>
                        <a:cxn ang="T72">
                          <a:pos x="T0" y="T1"/>
                        </a:cxn>
                        <a:cxn ang="T73">
                          <a:pos x="T2" y="T3"/>
                        </a:cxn>
                        <a:cxn ang="T74">
                          <a:pos x="T4" y="T5"/>
                        </a:cxn>
                        <a:cxn ang="T75">
                          <a:pos x="T6" y="T7"/>
                        </a:cxn>
                        <a:cxn ang="T76">
                          <a:pos x="T8" y="T9"/>
                        </a:cxn>
                        <a:cxn ang="T77">
                          <a:pos x="T10" y="T11"/>
                        </a:cxn>
                        <a:cxn ang="T78">
                          <a:pos x="T12" y="T13"/>
                        </a:cxn>
                        <a:cxn ang="T79">
                          <a:pos x="T14" y="T15"/>
                        </a:cxn>
                        <a:cxn ang="T80">
                          <a:pos x="T16" y="T17"/>
                        </a:cxn>
                        <a:cxn ang="T81">
                          <a:pos x="T18" y="T19"/>
                        </a:cxn>
                        <a:cxn ang="T82">
                          <a:pos x="T20" y="T21"/>
                        </a:cxn>
                        <a:cxn ang="T83">
                          <a:pos x="T22" y="T23"/>
                        </a:cxn>
                        <a:cxn ang="T84">
                          <a:pos x="T24" y="T25"/>
                        </a:cxn>
                        <a:cxn ang="T85">
                          <a:pos x="T26" y="T27"/>
                        </a:cxn>
                        <a:cxn ang="T86">
                          <a:pos x="T28" y="T29"/>
                        </a:cxn>
                        <a:cxn ang="T87">
                          <a:pos x="T30" y="T31"/>
                        </a:cxn>
                        <a:cxn ang="T88">
                          <a:pos x="T32" y="T33"/>
                        </a:cxn>
                        <a:cxn ang="T89">
                          <a:pos x="T34" y="T35"/>
                        </a:cxn>
                        <a:cxn ang="T90">
                          <a:pos x="T36" y="T37"/>
                        </a:cxn>
                        <a:cxn ang="T91">
                          <a:pos x="T38" y="T39"/>
                        </a:cxn>
                        <a:cxn ang="T92">
                          <a:pos x="T40" y="T41"/>
                        </a:cxn>
                        <a:cxn ang="T93">
                          <a:pos x="T42" y="T43"/>
                        </a:cxn>
                        <a:cxn ang="T94">
                          <a:pos x="T44" y="T45"/>
                        </a:cxn>
                        <a:cxn ang="T95">
                          <a:pos x="T46" y="T47"/>
                        </a:cxn>
                        <a:cxn ang="T96">
                          <a:pos x="T48" y="T49"/>
                        </a:cxn>
                        <a:cxn ang="T97">
                          <a:pos x="T50" y="T51"/>
                        </a:cxn>
                        <a:cxn ang="T98">
                          <a:pos x="T52" y="T53"/>
                        </a:cxn>
                        <a:cxn ang="T99">
                          <a:pos x="T54" y="T55"/>
                        </a:cxn>
                        <a:cxn ang="T100">
                          <a:pos x="T56" y="T57"/>
                        </a:cxn>
                        <a:cxn ang="T101">
                          <a:pos x="T58" y="T59"/>
                        </a:cxn>
                        <a:cxn ang="T102">
                          <a:pos x="T60" y="T61"/>
                        </a:cxn>
                        <a:cxn ang="T103">
                          <a:pos x="T62" y="T63"/>
                        </a:cxn>
                        <a:cxn ang="T104">
                          <a:pos x="T64" y="T65"/>
                        </a:cxn>
                        <a:cxn ang="T105">
                          <a:pos x="T66" y="T67"/>
                        </a:cxn>
                        <a:cxn ang="T106">
                          <a:pos x="T68" y="T69"/>
                        </a:cxn>
                        <a:cxn ang="T107">
                          <a:pos x="T70" y="T71"/>
                        </a:cxn>
                      </a:cxnLst>
                      <a:rect l="0" t="0" r="r" b="b"/>
                      <a:pathLst>
                        <a:path w="210" h="584">
                          <a:moveTo>
                            <a:pt x="205" y="482"/>
                          </a:moveTo>
                          <a:lnTo>
                            <a:pt x="197" y="473"/>
                          </a:lnTo>
                          <a:lnTo>
                            <a:pt x="190" y="465"/>
                          </a:lnTo>
                          <a:lnTo>
                            <a:pt x="186" y="455"/>
                          </a:lnTo>
                          <a:lnTo>
                            <a:pt x="182" y="446"/>
                          </a:lnTo>
                          <a:lnTo>
                            <a:pt x="182" y="435"/>
                          </a:lnTo>
                          <a:lnTo>
                            <a:pt x="181" y="424"/>
                          </a:lnTo>
                          <a:lnTo>
                            <a:pt x="182" y="412"/>
                          </a:lnTo>
                          <a:lnTo>
                            <a:pt x="184" y="398"/>
                          </a:lnTo>
                          <a:lnTo>
                            <a:pt x="182" y="396"/>
                          </a:lnTo>
                          <a:lnTo>
                            <a:pt x="155" y="278"/>
                          </a:lnTo>
                          <a:lnTo>
                            <a:pt x="210" y="278"/>
                          </a:lnTo>
                          <a:lnTo>
                            <a:pt x="210" y="265"/>
                          </a:lnTo>
                          <a:lnTo>
                            <a:pt x="153" y="265"/>
                          </a:lnTo>
                          <a:lnTo>
                            <a:pt x="124" y="142"/>
                          </a:lnTo>
                          <a:lnTo>
                            <a:pt x="111" y="158"/>
                          </a:lnTo>
                          <a:lnTo>
                            <a:pt x="111" y="58"/>
                          </a:lnTo>
                          <a:lnTo>
                            <a:pt x="118" y="52"/>
                          </a:lnTo>
                          <a:lnTo>
                            <a:pt x="118" y="0"/>
                          </a:lnTo>
                          <a:lnTo>
                            <a:pt x="91" y="0"/>
                          </a:lnTo>
                          <a:lnTo>
                            <a:pt x="91" y="52"/>
                          </a:lnTo>
                          <a:lnTo>
                            <a:pt x="99" y="58"/>
                          </a:lnTo>
                          <a:lnTo>
                            <a:pt x="99" y="158"/>
                          </a:lnTo>
                          <a:lnTo>
                            <a:pt x="87" y="142"/>
                          </a:lnTo>
                          <a:lnTo>
                            <a:pt x="59" y="265"/>
                          </a:lnTo>
                          <a:lnTo>
                            <a:pt x="0" y="265"/>
                          </a:lnTo>
                          <a:lnTo>
                            <a:pt x="0" y="278"/>
                          </a:lnTo>
                          <a:lnTo>
                            <a:pt x="55" y="278"/>
                          </a:lnTo>
                          <a:lnTo>
                            <a:pt x="27" y="396"/>
                          </a:lnTo>
                          <a:lnTo>
                            <a:pt x="27" y="398"/>
                          </a:lnTo>
                          <a:lnTo>
                            <a:pt x="29" y="412"/>
                          </a:lnTo>
                          <a:lnTo>
                            <a:pt x="30" y="424"/>
                          </a:lnTo>
                          <a:lnTo>
                            <a:pt x="30" y="435"/>
                          </a:lnTo>
                          <a:lnTo>
                            <a:pt x="29" y="446"/>
                          </a:lnTo>
                          <a:lnTo>
                            <a:pt x="26" y="455"/>
                          </a:lnTo>
                          <a:lnTo>
                            <a:pt x="21" y="465"/>
                          </a:lnTo>
                          <a:lnTo>
                            <a:pt x="15" y="473"/>
                          </a:lnTo>
                          <a:lnTo>
                            <a:pt x="7" y="482"/>
                          </a:lnTo>
                          <a:lnTo>
                            <a:pt x="6" y="482"/>
                          </a:lnTo>
                          <a:lnTo>
                            <a:pt x="6" y="584"/>
                          </a:lnTo>
                          <a:lnTo>
                            <a:pt x="12" y="559"/>
                          </a:lnTo>
                          <a:lnTo>
                            <a:pt x="15" y="559"/>
                          </a:lnTo>
                          <a:lnTo>
                            <a:pt x="79" y="278"/>
                          </a:lnTo>
                          <a:lnTo>
                            <a:pt x="99" y="278"/>
                          </a:lnTo>
                          <a:lnTo>
                            <a:pt x="99" y="306"/>
                          </a:lnTo>
                          <a:lnTo>
                            <a:pt x="113" y="306"/>
                          </a:lnTo>
                          <a:lnTo>
                            <a:pt x="113" y="236"/>
                          </a:lnTo>
                          <a:lnTo>
                            <a:pt x="99" y="236"/>
                          </a:lnTo>
                          <a:lnTo>
                            <a:pt x="99" y="265"/>
                          </a:lnTo>
                          <a:lnTo>
                            <a:pt x="81" y="265"/>
                          </a:lnTo>
                          <a:lnTo>
                            <a:pt x="101" y="181"/>
                          </a:lnTo>
                          <a:lnTo>
                            <a:pt x="111" y="181"/>
                          </a:lnTo>
                          <a:lnTo>
                            <a:pt x="130" y="265"/>
                          </a:lnTo>
                          <a:lnTo>
                            <a:pt x="113" y="265"/>
                          </a:lnTo>
                          <a:lnTo>
                            <a:pt x="113" y="278"/>
                          </a:lnTo>
                          <a:lnTo>
                            <a:pt x="133" y="278"/>
                          </a:lnTo>
                          <a:lnTo>
                            <a:pt x="195" y="559"/>
                          </a:lnTo>
                          <a:lnTo>
                            <a:pt x="198" y="559"/>
                          </a:lnTo>
                          <a:lnTo>
                            <a:pt x="204" y="584"/>
                          </a:lnTo>
                          <a:lnTo>
                            <a:pt x="204" y="482"/>
                          </a:lnTo>
                          <a:lnTo>
                            <a:pt x="193" y="488"/>
                          </a:lnTo>
                          <a:lnTo>
                            <a:pt x="195" y="490"/>
                          </a:lnTo>
                          <a:lnTo>
                            <a:pt x="193" y="493"/>
                          </a:lnTo>
                          <a:lnTo>
                            <a:pt x="190" y="495"/>
                          </a:lnTo>
                          <a:lnTo>
                            <a:pt x="185" y="493"/>
                          </a:lnTo>
                          <a:lnTo>
                            <a:pt x="184" y="490"/>
                          </a:lnTo>
                          <a:lnTo>
                            <a:pt x="185" y="486"/>
                          </a:lnTo>
                          <a:lnTo>
                            <a:pt x="190" y="484"/>
                          </a:lnTo>
                          <a:lnTo>
                            <a:pt x="193" y="486"/>
                          </a:lnTo>
                          <a:lnTo>
                            <a:pt x="195" y="490"/>
                          </a:lnTo>
                          <a:lnTo>
                            <a:pt x="193" y="488"/>
                          </a:lnTo>
                          <a:lnTo>
                            <a:pt x="204" y="482"/>
                          </a:lnTo>
                          <a:lnTo>
                            <a:pt x="205" y="482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569" y="1027"/>
                      <a:ext cx="99" cy="98"/>
                    </a:xfrm>
                    <a:custGeom>
                      <a:avLst/>
                      <a:gdLst>
                        <a:gd name="T0" fmla="*/ 42 w 99"/>
                        <a:gd name="T1" fmla="*/ 13 h 98"/>
                        <a:gd name="T2" fmla="*/ 29 w 99"/>
                        <a:gd name="T3" fmla="*/ 19 h 98"/>
                        <a:gd name="T4" fmla="*/ 18 w 99"/>
                        <a:gd name="T5" fmla="*/ 29 h 98"/>
                        <a:gd name="T6" fmla="*/ 14 w 99"/>
                        <a:gd name="T7" fmla="*/ 42 h 98"/>
                        <a:gd name="T8" fmla="*/ 14 w 99"/>
                        <a:gd name="T9" fmla="*/ 57 h 98"/>
                        <a:gd name="T10" fmla="*/ 18 w 99"/>
                        <a:gd name="T11" fmla="*/ 70 h 98"/>
                        <a:gd name="T12" fmla="*/ 29 w 99"/>
                        <a:gd name="T13" fmla="*/ 79 h 98"/>
                        <a:gd name="T14" fmla="*/ 42 w 99"/>
                        <a:gd name="T15" fmla="*/ 84 h 98"/>
                        <a:gd name="T16" fmla="*/ 57 w 99"/>
                        <a:gd name="T17" fmla="*/ 84 h 98"/>
                        <a:gd name="T18" fmla="*/ 71 w 99"/>
                        <a:gd name="T19" fmla="*/ 79 h 98"/>
                        <a:gd name="T20" fmla="*/ 81 w 99"/>
                        <a:gd name="T21" fmla="*/ 70 h 98"/>
                        <a:gd name="T22" fmla="*/ 87 w 99"/>
                        <a:gd name="T23" fmla="*/ 57 h 98"/>
                        <a:gd name="T24" fmla="*/ 87 w 99"/>
                        <a:gd name="T25" fmla="*/ 42 h 98"/>
                        <a:gd name="T26" fmla="*/ 81 w 99"/>
                        <a:gd name="T27" fmla="*/ 29 h 98"/>
                        <a:gd name="T28" fmla="*/ 64 w 99"/>
                        <a:gd name="T29" fmla="*/ 15 h 98"/>
                        <a:gd name="T30" fmla="*/ 49 w 99"/>
                        <a:gd name="T31" fmla="*/ 12 h 98"/>
                        <a:gd name="T32" fmla="*/ 59 w 99"/>
                        <a:gd name="T33" fmla="*/ 0 h 98"/>
                        <a:gd name="T34" fmla="*/ 77 w 99"/>
                        <a:gd name="T35" fmla="*/ 8 h 98"/>
                        <a:gd name="T36" fmla="*/ 91 w 99"/>
                        <a:gd name="T37" fmla="*/ 21 h 98"/>
                        <a:gd name="T38" fmla="*/ 99 w 99"/>
                        <a:gd name="T39" fmla="*/ 40 h 98"/>
                        <a:gd name="T40" fmla="*/ 99 w 99"/>
                        <a:gd name="T41" fmla="*/ 60 h 98"/>
                        <a:gd name="T42" fmla="*/ 91 w 99"/>
                        <a:gd name="T43" fmla="*/ 76 h 98"/>
                        <a:gd name="T44" fmla="*/ 77 w 99"/>
                        <a:gd name="T45" fmla="*/ 89 h 98"/>
                        <a:gd name="T46" fmla="*/ 59 w 99"/>
                        <a:gd name="T47" fmla="*/ 97 h 98"/>
                        <a:gd name="T48" fmla="*/ 40 w 99"/>
                        <a:gd name="T49" fmla="*/ 97 h 98"/>
                        <a:gd name="T50" fmla="*/ 22 w 99"/>
                        <a:gd name="T51" fmla="*/ 89 h 98"/>
                        <a:gd name="T52" fmla="*/ 9 w 99"/>
                        <a:gd name="T53" fmla="*/ 76 h 98"/>
                        <a:gd name="T54" fmla="*/ 2 w 99"/>
                        <a:gd name="T55" fmla="*/ 60 h 98"/>
                        <a:gd name="T56" fmla="*/ 2 w 99"/>
                        <a:gd name="T57" fmla="*/ 40 h 98"/>
                        <a:gd name="T58" fmla="*/ 9 w 99"/>
                        <a:gd name="T59" fmla="*/ 21 h 98"/>
                        <a:gd name="T60" fmla="*/ 22 w 99"/>
                        <a:gd name="T61" fmla="*/ 8 h 98"/>
                        <a:gd name="T62" fmla="*/ 40 w 99"/>
                        <a:gd name="T63" fmla="*/ 0 h 98"/>
                        <a:gd name="T64" fmla="*/ 49 w 99"/>
                        <a:gd name="T65" fmla="*/ 12 h 98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0" t="0" r="r" b="b"/>
                      <a:pathLst>
                        <a:path w="99" h="98">
                          <a:moveTo>
                            <a:pt x="49" y="12"/>
                          </a:moveTo>
                          <a:lnTo>
                            <a:pt x="42" y="13"/>
                          </a:lnTo>
                          <a:lnTo>
                            <a:pt x="35" y="15"/>
                          </a:lnTo>
                          <a:lnTo>
                            <a:pt x="29" y="19"/>
                          </a:lnTo>
                          <a:lnTo>
                            <a:pt x="23" y="23"/>
                          </a:lnTo>
                          <a:lnTo>
                            <a:pt x="18" y="29"/>
                          </a:lnTo>
                          <a:lnTo>
                            <a:pt x="16" y="35"/>
                          </a:lnTo>
                          <a:lnTo>
                            <a:pt x="14" y="42"/>
                          </a:lnTo>
                          <a:lnTo>
                            <a:pt x="12" y="50"/>
                          </a:lnTo>
                          <a:lnTo>
                            <a:pt x="14" y="57"/>
                          </a:lnTo>
                          <a:lnTo>
                            <a:pt x="16" y="64"/>
                          </a:lnTo>
                          <a:lnTo>
                            <a:pt x="18" y="70"/>
                          </a:lnTo>
                          <a:lnTo>
                            <a:pt x="23" y="75"/>
                          </a:lnTo>
                          <a:lnTo>
                            <a:pt x="29" y="79"/>
                          </a:lnTo>
                          <a:lnTo>
                            <a:pt x="35" y="83"/>
                          </a:lnTo>
                          <a:lnTo>
                            <a:pt x="42" y="84"/>
                          </a:lnTo>
                          <a:lnTo>
                            <a:pt x="49" y="85"/>
                          </a:lnTo>
                          <a:lnTo>
                            <a:pt x="57" y="84"/>
                          </a:lnTo>
                          <a:lnTo>
                            <a:pt x="64" y="83"/>
                          </a:lnTo>
                          <a:lnTo>
                            <a:pt x="71" y="79"/>
                          </a:lnTo>
                          <a:lnTo>
                            <a:pt x="76" y="75"/>
                          </a:lnTo>
                          <a:lnTo>
                            <a:pt x="81" y="70"/>
                          </a:lnTo>
                          <a:lnTo>
                            <a:pt x="85" y="64"/>
                          </a:lnTo>
                          <a:lnTo>
                            <a:pt x="87" y="57"/>
                          </a:lnTo>
                          <a:lnTo>
                            <a:pt x="87" y="50"/>
                          </a:lnTo>
                          <a:lnTo>
                            <a:pt x="87" y="42"/>
                          </a:lnTo>
                          <a:lnTo>
                            <a:pt x="85" y="35"/>
                          </a:lnTo>
                          <a:lnTo>
                            <a:pt x="81" y="29"/>
                          </a:lnTo>
                          <a:lnTo>
                            <a:pt x="71" y="19"/>
                          </a:lnTo>
                          <a:lnTo>
                            <a:pt x="64" y="15"/>
                          </a:lnTo>
                          <a:lnTo>
                            <a:pt x="57" y="13"/>
                          </a:lnTo>
                          <a:lnTo>
                            <a:pt x="49" y="12"/>
                          </a:lnTo>
                          <a:lnTo>
                            <a:pt x="49" y="0"/>
                          </a:lnTo>
                          <a:lnTo>
                            <a:pt x="59" y="0"/>
                          </a:lnTo>
                          <a:lnTo>
                            <a:pt x="68" y="3"/>
                          </a:lnTo>
                          <a:lnTo>
                            <a:pt x="77" y="8"/>
                          </a:lnTo>
                          <a:lnTo>
                            <a:pt x="85" y="14"/>
                          </a:lnTo>
                          <a:lnTo>
                            <a:pt x="91" y="21"/>
                          </a:lnTo>
                          <a:lnTo>
                            <a:pt x="95" y="29"/>
                          </a:lnTo>
                          <a:lnTo>
                            <a:pt x="99" y="40"/>
                          </a:lnTo>
                          <a:lnTo>
                            <a:pt x="99" y="50"/>
                          </a:lnTo>
                          <a:lnTo>
                            <a:pt x="99" y="60"/>
                          </a:lnTo>
                          <a:lnTo>
                            <a:pt x="95" y="69"/>
                          </a:lnTo>
                          <a:lnTo>
                            <a:pt x="91" y="76"/>
                          </a:lnTo>
                          <a:lnTo>
                            <a:pt x="85" y="84"/>
                          </a:lnTo>
                          <a:lnTo>
                            <a:pt x="77" y="89"/>
                          </a:lnTo>
                          <a:lnTo>
                            <a:pt x="68" y="95"/>
                          </a:lnTo>
                          <a:lnTo>
                            <a:pt x="59" y="97"/>
                          </a:lnTo>
                          <a:lnTo>
                            <a:pt x="49" y="98"/>
                          </a:lnTo>
                          <a:lnTo>
                            <a:pt x="40" y="97"/>
                          </a:lnTo>
                          <a:lnTo>
                            <a:pt x="30" y="95"/>
                          </a:lnTo>
                          <a:lnTo>
                            <a:pt x="22" y="89"/>
                          </a:lnTo>
                          <a:lnTo>
                            <a:pt x="14" y="84"/>
                          </a:lnTo>
                          <a:lnTo>
                            <a:pt x="9" y="76"/>
                          </a:lnTo>
                          <a:lnTo>
                            <a:pt x="4" y="69"/>
                          </a:lnTo>
                          <a:lnTo>
                            <a:pt x="2" y="60"/>
                          </a:lnTo>
                          <a:lnTo>
                            <a:pt x="0" y="50"/>
                          </a:lnTo>
                          <a:lnTo>
                            <a:pt x="2" y="40"/>
                          </a:lnTo>
                          <a:lnTo>
                            <a:pt x="4" y="29"/>
                          </a:lnTo>
                          <a:lnTo>
                            <a:pt x="9" y="21"/>
                          </a:lnTo>
                          <a:lnTo>
                            <a:pt x="14" y="14"/>
                          </a:lnTo>
                          <a:lnTo>
                            <a:pt x="22" y="8"/>
                          </a:lnTo>
                          <a:lnTo>
                            <a:pt x="30" y="3"/>
                          </a:lnTo>
                          <a:lnTo>
                            <a:pt x="40" y="0"/>
                          </a:lnTo>
                          <a:lnTo>
                            <a:pt x="49" y="0"/>
                          </a:lnTo>
                          <a:lnTo>
                            <a:pt x="49" y="12"/>
                          </a:lnTo>
                          <a:close/>
                        </a:path>
                      </a:pathLst>
                    </a:custGeom>
                    <a:solidFill>
                      <a:srgbClr val="00008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47" name="Freeform 47"/>
                  <p:cNvSpPr>
                    <a:spLocks/>
                  </p:cNvSpPr>
                  <p:nvPr/>
                </p:nvSpPr>
                <p:spPr bwMode="auto">
                  <a:xfrm>
                    <a:off x="3577" y="1224"/>
                    <a:ext cx="8" cy="8"/>
                  </a:xfrm>
                  <a:custGeom>
                    <a:avLst/>
                    <a:gdLst>
                      <a:gd name="T0" fmla="*/ 4 w 8"/>
                      <a:gd name="T1" fmla="*/ 8 h 8"/>
                      <a:gd name="T2" fmla="*/ 8 w 8"/>
                      <a:gd name="T3" fmla="*/ 8 h 8"/>
                      <a:gd name="T4" fmla="*/ 8 w 8"/>
                      <a:gd name="T5" fmla="*/ 5 h 8"/>
                      <a:gd name="T6" fmla="*/ 8 w 8"/>
                      <a:gd name="T7" fmla="*/ 2 h 8"/>
                      <a:gd name="T8" fmla="*/ 4 w 8"/>
                      <a:gd name="T9" fmla="*/ 0 h 8"/>
                      <a:gd name="T10" fmla="*/ 1 w 8"/>
                      <a:gd name="T11" fmla="*/ 2 h 8"/>
                      <a:gd name="T12" fmla="*/ 0 w 8"/>
                      <a:gd name="T13" fmla="*/ 5 h 8"/>
                      <a:gd name="T14" fmla="*/ 1 w 8"/>
                      <a:gd name="T15" fmla="*/ 8 h 8"/>
                      <a:gd name="T16" fmla="*/ 4 w 8"/>
                      <a:gd name="T17" fmla="*/ 8 h 8"/>
                      <a:gd name="T18" fmla="*/ 3 w 8"/>
                      <a:gd name="T19" fmla="*/ 8 h 8"/>
                      <a:gd name="T20" fmla="*/ 4 w 8"/>
                      <a:gd name="T21" fmla="*/ 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8" h="8">
                        <a:moveTo>
                          <a:pt x="4" y="8"/>
                        </a:moveTo>
                        <a:lnTo>
                          <a:pt x="8" y="8"/>
                        </a:lnTo>
                        <a:lnTo>
                          <a:pt x="8" y="5"/>
                        </a:lnTo>
                        <a:lnTo>
                          <a:pt x="8" y="2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8"/>
                        </a:lnTo>
                        <a:lnTo>
                          <a:pt x="3" y="8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48"/>
                  <p:cNvSpPr>
                    <a:spLocks/>
                  </p:cNvSpPr>
                  <p:nvPr/>
                </p:nvSpPr>
                <p:spPr bwMode="auto">
                  <a:xfrm>
                    <a:off x="3651" y="1224"/>
                    <a:ext cx="11" cy="8"/>
                  </a:xfrm>
                  <a:custGeom>
                    <a:avLst/>
                    <a:gdLst>
                      <a:gd name="T0" fmla="*/ 6 w 11"/>
                      <a:gd name="T1" fmla="*/ 8 h 8"/>
                      <a:gd name="T2" fmla="*/ 9 w 11"/>
                      <a:gd name="T3" fmla="*/ 8 h 8"/>
                      <a:gd name="T4" fmla="*/ 11 w 11"/>
                      <a:gd name="T5" fmla="*/ 5 h 8"/>
                      <a:gd name="T6" fmla="*/ 9 w 11"/>
                      <a:gd name="T7" fmla="*/ 2 h 8"/>
                      <a:gd name="T8" fmla="*/ 6 w 11"/>
                      <a:gd name="T9" fmla="*/ 0 h 8"/>
                      <a:gd name="T10" fmla="*/ 1 w 11"/>
                      <a:gd name="T11" fmla="*/ 2 h 8"/>
                      <a:gd name="T12" fmla="*/ 0 w 11"/>
                      <a:gd name="T13" fmla="*/ 5 h 8"/>
                      <a:gd name="T14" fmla="*/ 1 w 11"/>
                      <a:gd name="T15" fmla="*/ 8 h 8"/>
                      <a:gd name="T16" fmla="*/ 6 w 11"/>
                      <a:gd name="T17" fmla="*/ 8 h 8"/>
                      <a:gd name="T18" fmla="*/ 4 w 11"/>
                      <a:gd name="T19" fmla="*/ 8 h 8"/>
                      <a:gd name="T20" fmla="*/ 6 w 11"/>
                      <a:gd name="T21" fmla="*/ 8 h 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11" h="8">
                        <a:moveTo>
                          <a:pt x="6" y="8"/>
                        </a:moveTo>
                        <a:lnTo>
                          <a:pt x="9" y="8"/>
                        </a:lnTo>
                        <a:lnTo>
                          <a:pt x="11" y="5"/>
                        </a:lnTo>
                        <a:lnTo>
                          <a:pt x="9" y="2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6" y="8"/>
                        </a:lnTo>
                        <a:lnTo>
                          <a:pt x="4" y="8"/>
                        </a:ln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2668" y="1315"/>
              <a:ext cx="909" cy="762"/>
              <a:chOff x="2668" y="1315"/>
              <a:chExt cx="909" cy="762"/>
            </a:xfrm>
          </p:grpSpPr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717" y="1315"/>
                <a:ext cx="465" cy="519"/>
              </a:xfrm>
              <a:custGeom>
                <a:avLst/>
                <a:gdLst>
                  <a:gd name="T0" fmla="*/ 465 w 465"/>
                  <a:gd name="T1" fmla="*/ 0 h 519"/>
                  <a:gd name="T2" fmla="*/ 418 w 465"/>
                  <a:gd name="T3" fmla="*/ 11 h 519"/>
                  <a:gd name="T4" fmla="*/ 374 w 465"/>
                  <a:gd name="T5" fmla="*/ 26 h 519"/>
                  <a:gd name="T6" fmla="*/ 329 w 465"/>
                  <a:gd name="T7" fmla="*/ 48 h 519"/>
                  <a:gd name="T8" fmla="*/ 287 w 465"/>
                  <a:gd name="T9" fmla="*/ 72 h 519"/>
                  <a:gd name="T10" fmla="*/ 246 w 465"/>
                  <a:gd name="T11" fmla="*/ 100 h 519"/>
                  <a:gd name="T12" fmla="*/ 208 w 465"/>
                  <a:gd name="T13" fmla="*/ 133 h 519"/>
                  <a:gd name="T14" fmla="*/ 172 w 465"/>
                  <a:gd name="T15" fmla="*/ 167 h 519"/>
                  <a:gd name="T16" fmla="*/ 139 w 465"/>
                  <a:gd name="T17" fmla="*/ 203 h 519"/>
                  <a:gd name="T18" fmla="*/ 108 w 465"/>
                  <a:gd name="T19" fmla="*/ 241 h 519"/>
                  <a:gd name="T20" fmla="*/ 81 w 465"/>
                  <a:gd name="T21" fmla="*/ 281 h 519"/>
                  <a:gd name="T22" fmla="*/ 57 w 465"/>
                  <a:gd name="T23" fmla="*/ 321 h 519"/>
                  <a:gd name="T24" fmla="*/ 37 w 465"/>
                  <a:gd name="T25" fmla="*/ 362 h 519"/>
                  <a:gd name="T26" fmla="*/ 21 w 465"/>
                  <a:gd name="T27" fmla="*/ 402 h 519"/>
                  <a:gd name="T28" fmla="*/ 10 w 465"/>
                  <a:gd name="T29" fmla="*/ 444 h 519"/>
                  <a:gd name="T30" fmla="*/ 2 w 465"/>
                  <a:gd name="T31" fmla="*/ 482 h 519"/>
                  <a:gd name="T32" fmla="*/ 0 w 465"/>
                  <a:gd name="T33" fmla="*/ 519 h 519"/>
                  <a:gd name="T34" fmla="*/ 5 w 465"/>
                  <a:gd name="T35" fmla="*/ 507 h 519"/>
                  <a:gd name="T36" fmla="*/ 7 w 465"/>
                  <a:gd name="T37" fmla="*/ 496 h 519"/>
                  <a:gd name="T38" fmla="*/ 10 w 465"/>
                  <a:gd name="T39" fmla="*/ 487 h 519"/>
                  <a:gd name="T40" fmla="*/ 14 w 465"/>
                  <a:gd name="T41" fmla="*/ 480 h 519"/>
                  <a:gd name="T42" fmla="*/ 11 w 465"/>
                  <a:gd name="T43" fmla="*/ 470 h 519"/>
                  <a:gd name="T44" fmla="*/ 11 w 465"/>
                  <a:gd name="T45" fmla="*/ 456 h 519"/>
                  <a:gd name="T46" fmla="*/ 16 w 465"/>
                  <a:gd name="T47" fmla="*/ 439 h 519"/>
                  <a:gd name="T48" fmla="*/ 25 w 465"/>
                  <a:gd name="T49" fmla="*/ 421 h 519"/>
                  <a:gd name="T50" fmla="*/ 41 w 465"/>
                  <a:gd name="T51" fmla="*/ 407 h 519"/>
                  <a:gd name="T52" fmla="*/ 66 w 465"/>
                  <a:gd name="T53" fmla="*/ 395 h 519"/>
                  <a:gd name="T54" fmla="*/ 100 w 465"/>
                  <a:gd name="T55" fmla="*/ 389 h 519"/>
                  <a:gd name="T56" fmla="*/ 143 w 465"/>
                  <a:gd name="T57" fmla="*/ 393 h 519"/>
                  <a:gd name="T58" fmla="*/ 154 w 465"/>
                  <a:gd name="T59" fmla="*/ 377 h 519"/>
                  <a:gd name="T60" fmla="*/ 172 w 465"/>
                  <a:gd name="T61" fmla="*/ 353 h 519"/>
                  <a:gd name="T62" fmla="*/ 195 w 465"/>
                  <a:gd name="T63" fmla="*/ 322 h 519"/>
                  <a:gd name="T64" fmla="*/ 221 w 465"/>
                  <a:gd name="T65" fmla="*/ 291 h 519"/>
                  <a:gd name="T66" fmla="*/ 247 w 465"/>
                  <a:gd name="T67" fmla="*/ 265 h 519"/>
                  <a:gd name="T68" fmla="*/ 273 w 465"/>
                  <a:gd name="T69" fmla="*/ 242 h 519"/>
                  <a:gd name="T70" fmla="*/ 293 w 465"/>
                  <a:gd name="T71" fmla="*/ 231 h 519"/>
                  <a:gd name="T72" fmla="*/ 307 w 465"/>
                  <a:gd name="T73" fmla="*/ 231 h 519"/>
                  <a:gd name="T74" fmla="*/ 301 w 465"/>
                  <a:gd name="T75" fmla="*/ 225 h 519"/>
                  <a:gd name="T76" fmla="*/ 292 w 465"/>
                  <a:gd name="T77" fmla="*/ 221 h 519"/>
                  <a:gd name="T78" fmla="*/ 283 w 465"/>
                  <a:gd name="T79" fmla="*/ 219 h 519"/>
                  <a:gd name="T80" fmla="*/ 273 w 465"/>
                  <a:gd name="T81" fmla="*/ 219 h 519"/>
                  <a:gd name="T82" fmla="*/ 262 w 465"/>
                  <a:gd name="T83" fmla="*/ 220 h 519"/>
                  <a:gd name="T84" fmla="*/ 248 w 465"/>
                  <a:gd name="T85" fmla="*/ 223 h 519"/>
                  <a:gd name="T86" fmla="*/ 236 w 465"/>
                  <a:gd name="T87" fmla="*/ 228 h 519"/>
                  <a:gd name="T88" fmla="*/ 224 w 465"/>
                  <a:gd name="T89" fmla="*/ 234 h 519"/>
                  <a:gd name="T90" fmla="*/ 231 w 465"/>
                  <a:gd name="T91" fmla="*/ 227 h 519"/>
                  <a:gd name="T92" fmla="*/ 240 w 465"/>
                  <a:gd name="T93" fmla="*/ 220 h 519"/>
                  <a:gd name="T94" fmla="*/ 251 w 465"/>
                  <a:gd name="T95" fmla="*/ 214 h 519"/>
                  <a:gd name="T96" fmla="*/ 262 w 465"/>
                  <a:gd name="T97" fmla="*/ 207 h 519"/>
                  <a:gd name="T98" fmla="*/ 275 w 465"/>
                  <a:gd name="T99" fmla="*/ 201 h 519"/>
                  <a:gd name="T100" fmla="*/ 288 w 465"/>
                  <a:gd name="T101" fmla="*/ 199 h 519"/>
                  <a:gd name="T102" fmla="*/ 301 w 465"/>
                  <a:gd name="T103" fmla="*/ 198 h 519"/>
                  <a:gd name="T104" fmla="*/ 315 w 465"/>
                  <a:gd name="T105" fmla="*/ 199 h 519"/>
                  <a:gd name="T106" fmla="*/ 314 w 465"/>
                  <a:gd name="T107" fmla="*/ 187 h 519"/>
                  <a:gd name="T108" fmla="*/ 316 w 465"/>
                  <a:gd name="T109" fmla="*/ 173 h 519"/>
                  <a:gd name="T110" fmla="*/ 323 w 465"/>
                  <a:gd name="T111" fmla="*/ 153 h 519"/>
                  <a:gd name="T112" fmla="*/ 333 w 465"/>
                  <a:gd name="T113" fmla="*/ 132 h 519"/>
                  <a:gd name="T114" fmla="*/ 351 w 465"/>
                  <a:gd name="T115" fmla="*/ 106 h 519"/>
                  <a:gd name="T116" fmla="*/ 379 w 465"/>
                  <a:gd name="T117" fmla="*/ 77 h 519"/>
                  <a:gd name="T118" fmla="*/ 415 w 465"/>
                  <a:gd name="T119" fmla="*/ 40 h 519"/>
                  <a:gd name="T120" fmla="*/ 465 w 465"/>
                  <a:gd name="T121" fmla="*/ 0 h 5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5" h="519">
                    <a:moveTo>
                      <a:pt x="465" y="0"/>
                    </a:moveTo>
                    <a:lnTo>
                      <a:pt x="418" y="11"/>
                    </a:lnTo>
                    <a:lnTo>
                      <a:pt x="374" y="26"/>
                    </a:lnTo>
                    <a:lnTo>
                      <a:pt x="329" y="48"/>
                    </a:lnTo>
                    <a:lnTo>
                      <a:pt x="287" y="72"/>
                    </a:lnTo>
                    <a:lnTo>
                      <a:pt x="246" y="100"/>
                    </a:lnTo>
                    <a:lnTo>
                      <a:pt x="208" y="133"/>
                    </a:lnTo>
                    <a:lnTo>
                      <a:pt x="172" y="167"/>
                    </a:lnTo>
                    <a:lnTo>
                      <a:pt x="139" y="203"/>
                    </a:lnTo>
                    <a:lnTo>
                      <a:pt x="108" y="241"/>
                    </a:lnTo>
                    <a:lnTo>
                      <a:pt x="81" y="281"/>
                    </a:lnTo>
                    <a:lnTo>
                      <a:pt x="57" y="321"/>
                    </a:lnTo>
                    <a:lnTo>
                      <a:pt x="37" y="362"/>
                    </a:lnTo>
                    <a:lnTo>
                      <a:pt x="21" y="402"/>
                    </a:lnTo>
                    <a:lnTo>
                      <a:pt x="10" y="444"/>
                    </a:lnTo>
                    <a:lnTo>
                      <a:pt x="2" y="482"/>
                    </a:lnTo>
                    <a:lnTo>
                      <a:pt x="0" y="519"/>
                    </a:lnTo>
                    <a:lnTo>
                      <a:pt x="5" y="507"/>
                    </a:lnTo>
                    <a:lnTo>
                      <a:pt x="7" y="496"/>
                    </a:lnTo>
                    <a:lnTo>
                      <a:pt x="10" y="487"/>
                    </a:lnTo>
                    <a:lnTo>
                      <a:pt x="14" y="480"/>
                    </a:lnTo>
                    <a:lnTo>
                      <a:pt x="11" y="470"/>
                    </a:lnTo>
                    <a:lnTo>
                      <a:pt x="11" y="456"/>
                    </a:lnTo>
                    <a:lnTo>
                      <a:pt x="16" y="439"/>
                    </a:lnTo>
                    <a:lnTo>
                      <a:pt x="25" y="421"/>
                    </a:lnTo>
                    <a:lnTo>
                      <a:pt x="41" y="407"/>
                    </a:lnTo>
                    <a:lnTo>
                      <a:pt x="66" y="395"/>
                    </a:lnTo>
                    <a:lnTo>
                      <a:pt x="100" y="389"/>
                    </a:lnTo>
                    <a:lnTo>
                      <a:pt x="143" y="393"/>
                    </a:lnTo>
                    <a:lnTo>
                      <a:pt x="154" y="377"/>
                    </a:lnTo>
                    <a:lnTo>
                      <a:pt x="172" y="353"/>
                    </a:lnTo>
                    <a:lnTo>
                      <a:pt x="195" y="322"/>
                    </a:lnTo>
                    <a:lnTo>
                      <a:pt x="221" y="291"/>
                    </a:lnTo>
                    <a:lnTo>
                      <a:pt x="247" y="265"/>
                    </a:lnTo>
                    <a:lnTo>
                      <a:pt x="273" y="242"/>
                    </a:lnTo>
                    <a:lnTo>
                      <a:pt x="293" y="231"/>
                    </a:lnTo>
                    <a:lnTo>
                      <a:pt x="307" y="231"/>
                    </a:lnTo>
                    <a:lnTo>
                      <a:pt x="301" y="225"/>
                    </a:lnTo>
                    <a:lnTo>
                      <a:pt x="292" y="221"/>
                    </a:lnTo>
                    <a:lnTo>
                      <a:pt x="283" y="219"/>
                    </a:lnTo>
                    <a:lnTo>
                      <a:pt x="273" y="219"/>
                    </a:lnTo>
                    <a:lnTo>
                      <a:pt x="262" y="220"/>
                    </a:lnTo>
                    <a:lnTo>
                      <a:pt x="248" y="223"/>
                    </a:lnTo>
                    <a:lnTo>
                      <a:pt x="236" y="228"/>
                    </a:lnTo>
                    <a:lnTo>
                      <a:pt x="224" y="234"/>
                    </a:lnTo>
                    <a:lnTo>
                      <a:pt x="231" y="227"/>
                    </a:lnTo>
                    <a:lnTo>
                      <a:pt x="240" y="220"/>
                    </a:lnTo>
                    <a:lnTo>
                      <a:pt x="251" y="214"/>
                    </a:lnTo>
                    <a:lnTo>
                      <a:pt x="262" y="207"/>
                    </a:lnTo>
                    <a:lnTo>
                      <a:pt x="275" y="201"/>
                    </a:lnTo>
                    <a:lnTo>
                      <a:pt x="288" y="199"/>
                    </a:lnTo>
                    <a:lnTo>
                      <a:pt x="301" y="198"/>
                    </a:lnTo>
                    <a:lnTo>
                      <a:pt x="315" y="199"/>
                    </a:lnTo>
                    <a:lnTo>
                      <a:pt x="314" y="187"/>
                    </a:lnTo>
                    <a:lnTo>
                      <a:pt x="316" y="173"/>
                    </a:lnTo>
                    <a:lnTo>
                      <a:pt x="323" y="153"/>
                    </a:lnTo>
                    <a:lnTo>
                      <a:pt x="333" y="132"/>
                    </a:lnTo>
                    <a:lnTo>
                      <a:pt x="351" y="106"/>
                    </a:lnTo>
                    <a:lnTo>
                      <a:pt x="379" y="77"/>
                    </a:lnTo>
                    <a:lnTo>
                      <a:pt x="415" y="4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2717" y="1315"/>
                <a:ext cx="465" cy="519"/>
              </a:xfrm>
              <a:custGeom>
                <a:avLst/>
                <a:gdLst>
                  <a:gd name="T0" fmla="*/ 465 w 465"/>
                  <a:gd name="T1" fmla="*/ 0 h 519"/>
                  <a:gd name="T2" fmla="*/ 465 w 465"/>
                  <a:gd name="T3" fmla="*/ 0 h 519"/>
                  <a:gd name="T4" fmla="*/ 418 w 465"/>
                  <a:gd name="T5" fmla="*/ 11 h 519"/>
                  <a:gd name="T6" fmla="*/ 374 w 465"/>
                  <a:gd name="T7" fmla="*/ 26 h 519"/>
                  <a:gd name="T8" fmla="*/ 329 w 465"/>
                  <a:gd name="T9" fmla="*/ 48 h 519"/>
                  <a:gd name="T10" fmla="*/ 287 w 465"/>
                  <a:gd name="T11" fmla="*/ 72 h 519"/>
                  <a:gd name="T12" fmla="*/ 246 w 465"/>
                  <a:gd name="T13" fmla="*/ 100 h 519"/>
                  <a:gd name="T14" fmla="*/ 208 w 465"/>
                  <a:gd name="T15" fmla="*/ 133 h 519"/>
                  <a:gd name="T16" fmla="*/ 172 w 465"/>
                  <a:gd name="T17" fmla="*/ 167 h 519"/>
                  <a:gd name="T18" fmla="*/ 139 w 465"/>
                  <a:gd name="T19" fmla="*/ 203 h 519"/>
                  <a:gd name="T20" fmla="*/ 108 w 465"/>
                  <a:gd name="T21" fmla="*/ 241 h 519"/>
                  <a:gd name="T22" fmla="*/ 81 w 465"/>
                  <a:gd name="T23" fmla="*/ 281 h 519"/>
                  <a:gd name="T24" fmla="*/ 57 w 465"/>
                  <a:gd name="T25" fmla="*/ 321 h 519"/>
                  <a:gd name="T26" fmla="*/ 37 w 465"/>
                  <a:gd name="T27" fmla="*/ 362 h 519"/>
                  <a:gd name="T28" fmla="*/ 21 w 465"/>
                  <a:gd name="T29" fmla="*/ 402 h 519"/>
                  <a:gd name="T30" fmla="*/ 10 w 465"/>
                  <a:gd name="T31" fmla="*/ 444 h 519"/>
                  <a:gd name="T32" fmla="*/ 2 w 465"/>
                  <a:gd name="T33" fmla="*/ 482 h 519"/>
                  <a:gd name="T34" fmla="*/ 0 w 465"/>
                  <a:gd name="T35" fmla="*/ 519 h 519"/>
                  <a:gd name="T36" fmla="*/ 5 w 465"/>
                  <a:gd name="T37" fmla="*/ 507 h 519"/>
                  <a:gd name="T38" fmla="*/ 7 w 465"/>
                  <a:gd name="T39" fmla="*/ 496 h 519"/>
                  <a:gd name="T40" fmla="*/ 10 w 465"/>
                  <a:gd name="T41" fmla="*/ 487 h 519"/>
                  <a:gd name="T42" fmla="*/ 14 w 465"/>
                  <a:gd name="T43" fmla="*/ 480 h 519"/>
                  <a:gd name="T44" fmla="*/ 11 w 465"/>
                  <a:gd name="T45" fmla="*/ 470 h 519"/>
                  <a:gd name="T46" fmla="*/ 11 w 465"/>
                  <a:gd name="T47" fmla="*/ 456 h 519"/>
                  <a:gd name="T48" fmla="*/ 16 w 465"/>
                  <a:gd name="T49" fmla="*/ 439 h 519"/>
                  <a:gd name="T50" fmla="*/ 25 w 465"/>
                  <a:gd name="T51" fmla="*/ 421 h 519"/>
                  <a:gd name="T52" fmla="*/ 41 w 465"/>
                  <a:gd name="T53" fmla="*/ 407 h 519"/>
                  <a:gd name="T54" fmla="*/ 66 w 465"/>
                  <a:gd name="T55" fmla="*/ 395 h 519"/>
                  <a:gd name="T56" fmla="*/ 100 w 465"/>
                  <a:gd name="T57" fmla="*/ 389 h 519"/>
                  <a:gd name="T58" fmla="*/ 143 w 465"/>
                  <a:gd name="T59" fmla="*/ 393 h 519"/>
                  <a:gd name="T60" fmla="*/ 154 w 465"/>
                  <a:gd name="T61" fmla="*/ 377 h 519"/>
                  <a:gd name="T62" fmla="*/ 172 w 465"/>
                  <a:gd name="T63" fmla="*/ 353 h 519"/>
                  <a:gd name="T64" fmla="*/ 195 w 465"/>
                  <a:gd name="T65" fmla="*/ 322 h 519"/>
                  <a:gd name="T66" fmla="*/ 221 w 465"/>
                  <a:gd name="T67" fmla="*/ 291 h 519"/>
                  <a:gd name="T68" fmla="*/ 247 w 465"/>
                  <a:gd name="T69" fmla="*/ 265 h 519"/>
                  <a:gd name="T70" fmla="*/ 273 w 465"/>
                  <a:gd name="T71" fmla="*/ 242 h 519"/>
                  <a:gd name="T72" fmla="*/ 293 w 465"/>
                  <a:gd name="T73" fmla="*/ 231 h 519"/>
                  <a:gd name="T74" fmla="*/ 307 w 465"/>
                  <a:gd name="T75" fmla="*/ 231 h 519"/>
                  <a:gd name="T76" fmla="*/ 301 w 465"/>
                  <a:gd name="T77" fmla="*/ 225 h 519"/>
                  <a:gd name="T78" fmla="*/ 292 w 465"/>
                  <a:gd name="T79" fmla="*/ 221 h 519"/>
                  <a:gd name="T80" fmla="*/ 283 w 465"/>
                  <a:gd name="T81" fmla="*/ 219 h 519"/>
                  <a:gd name="T82" fmla="*/ 273 w 465"/>
                  <a:gd name="T83" fmla="*/ 219 h 519"/>
                  <a:gd name="T84" fmla="*/ 262 w 465"/>
                  <a:gd name="T85" fmla="*/ 220 h 519"/>
                  <a:gd name="T86" fmla="*/ 248 w 465"/>
                  <a:gd name="T87" fmla="*/ 223 h 519"/>
                  <a:gd name="T88" fmla="*/ 236 w 465"/>
                  <a:gd name="T89" fmla="*/ 228 h 519"/>
                  <a:gd name="T90" fmla="*/ 224 w 465"/>
                  <a:gd name="T91" fmla="*/ 234 h 519"/>
                  <a:gd name="T92" fmla="*/ 231 w 465"/>
                  <a:gd name="T93" fmla="*/ 227 h 519"/>
                  <a:gd name="T94" fmla="*/ 240 w 465"/>
                  <a:gd name="T95" fmla="*/ 220 h 519"/>
                  <a:gd name="T96" fmla="*/ 251 w 465"/>
                  <a:gd name="T97" fmla="*/ 214 h 519"/>
                  <a:gd name="T98" fmla="*/ 262 w 465"/>
                  <a:gd name="T99" fmla="*/ 207 h 519"/>
                  <a:gd name="T100" fmla="*/ 275 w 465"/>
                  <a:gd name="T101" fmla="*/ 201 h 519"/>
                  <a:gd name="T102" fmla="*/ 288 w 465"/>
                  <a:gd name="T103" fmla="*/ 199 h 519"/>
                  <a:gd name="T104" fmla="*/ 301 w 465"/>
                  <a:gd name="T105" fmla="*/ 198 h 519"/>
                  <a:gd name="T106" fmla="*/ 315 w 465"/>
                  <a:gd name="T107" fmla="*/ 199 h 519"/>
                  <a:gd name="T108" fmla="*/ 314 w 465"/>
                  <a:gd name="T109" fmla="*/ 187 h 519"/>
                  <a:gd name="T110" fmla="*/ 316 w 465"/>
                  <a:gd name="T111" fmla="*/ 173 h 519"/>
                  <a:gd name="T112" fmla="*/ 323 w 465"/>
                  <a:gd name="T113" fmla="*/ 153 h 519"/>
                  <a:gd name="T114" fmla="*/ 333 w 465"/>
                  <a:gd name="T115" fmla="*/ 132 h 519"/>
                  <a:gd name="T116" fmla="*/ 351 w 465"/>
                  <a:gd name="T117" fmla="*/ 106 h 519"/>
                  <a:gd name="T118" fmla="*/ 379 w 465"/>
                  <a:gd name="T119" fmla="*/ 77 h 519"/>
                  <a:gd name="T120" fmla="*/ 415 w 465"/>
                  <a:gd name="T121" fmla="*/ 40 h 519"/>
                  <a:gd name="T122" fmla="*/ 465 w 465"/>
                  <a:gd name="T123" fmla="*/ 0 h 5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65" h="519">
                    <a:moveTo>
                      <a:pt x="465" y="0"/>
                    </a:moveTo>
                    <a:lnTo>
                      <a:pt x="465" y="0"/>
                    </a:lnTo>
                    <a:lnTo>
                      <a:pt x="418" y="11"/>
                    </a:lnTo>
                    <a:lnTo>
                      <a:pt x="374" y="26"/>
                    </a:lnTo>
                    <a:lnTo>
                      <a:pt x="329" y="48"/>
                    </a:lnTo>
                    <a:lnTo>
                      <a:pt x="287" y="72"/>
                    </a:lnTo>
                    <a:lnTo>
                      <a:pt x="246" y="100"/>
                    </a:lnTo>
                    <a:lnTo>
                      <a:pt x="208" y="133"/>
                    </a:lnTo>
                    <a:lnTo>
                      <a:pt x="172" y="167"/>
                    </a:lnTo>
                    <a:lnTo>
                      <a:pt x="139" y="203"/>
                    </a:lnTo>
                    <a:lnTo>
                      <a:pt x="108" y="241"/>
                    </a:lnTo>
                    <a:lnTo>
                      <a:pt x="81" y="281"/>
                    </a:lnTo>
                    <a:lnTo>
                      <a:pt x="57" y="321"/>
                    </a:lnTo>
                    <a:lnTo>
                      <a:pt x="37" y="362"/>
                    </a:lnTo>
                    <a:lnTo>
                      <a:pt x="21" y="402"/>
                    </a:lnTo>
                    <a:lnTo>
                      <a:pt x="10" y="444"/>
                    </a:lnTo>
                    <a:lnTo>
                      <a:pt x="2" y="482"/>
                    </a:lnTo>
                    <a:lnTo>
                      <a:pt x="0" y="519"/>
                    </a:lnTo>
                    <a:lnTo>
                      <a:pt x="5" y="507"/>
                    </a:lnTo>
                    <a:lnTo>
                      <a:pt x="7" y="496"/>
                    </a:lnTo>
                    <a:lnTo>
                      <a:pt x="10" y="487"/>
                    </a:lnTo>
                    <a:lnTo>
                      <a:pt x="14" y="480"/>
                    </a:lnTo>
                    <a:lnTo>
                      <a:pt x="11" y="470"/>
                    </a:lnTo>
                    <a:lnTo>
                      <a:pt x="11" y="456"/>
                    </a:lnTo>
                    <a:lnTo>
                      <a:pt x="16" y="439"/>
                    </a:lnTo>
                    <a:lnTo>
                      <a:pt x="25" y="421"/>
                    </a:lnTo>
                    <a:lnTo>
                      <a:pt x="41" y="407"/>
                    </a:lnTo>
                    <a:lnTo>
                      <a:pt x="66" y="395"/>
                    </a:lnTo>
                    <a:lnTo>
                      <a:pt x="100" y="389"/>
                    </a:lnTo>
                    <a:lnTo>
                      <a:pt x="143" y="393"/>
                    </a:lnTo>
                    <a:lnTo>
                      <a:pt x="154" y="377"/>
                    </a:lnTo>
                    <a:lnTo>
                      <a:pt x="172" y="353"/>
                    </a:lnTo>
                    <a:lnTo>
                      <a:pt x="195" y="322"/>
                    </a:lnTo>
                    <a:lnTo>
                      <a:pt x="221" y="291"/>
                    </a:lnTo>
                    <a:lnTo>
                      <a:pt x="247" y="265"/>
                    </a:lnTo>
                    <a:lnTo>
                      <a:pt x="273" y="242"/>
                    </a:lnTo>
                    <a:lnTo>
                      <a:pt x="293" y="231"/>
                    </a:lnTo>
                    <a:lnTo>
                      <a:pt x="307" y="231"/>
                    </a:lnTo>
                    <a:lnTo>
                      <a:pt x="301" y="225"/>
                    </a:lnTo>
                    <a:lnTo>
                      <a:pt x="292" y="221"/>
                    </a:lnTo>
                    <a:lnTo>
                      <a:pt x="283" y="219"/>
                    </a:lnTo>
                    <a:lnTo>
                      <a:pt x="273" y="219"/>
                    </a:lnTo>
                    <a:lnTo>
                      <a:pt x="262" y="220"/>
                    </a:lnTo>
                    <a:lnTo>
                      <a:pt x="248" y="223"/>
                    </a:lnTo>
                    <a:lnTo>
                      <a:pt x="236" y="228"/>
                    </a:lnTo>
                    <a:lnTo>
                      <a:pt x="224" y="234"/>
                    </a:lnTo>
                    <a:lnTo>
                      <a:pt x="231" y="227"/>
                    </a:lnTo>
                    <a:lnTo>
                      <a:pt x="240" y="220"/>
                    </a:lnTo>
                    <a:lnTo>
                      <a:pt x="251" y="214"/>
                    </a:lnTo>
                    <a:lnTo>
                      <a:pt x="262" y="207"/>
                    </a:lnTo>
                    <a:lnTo>
                      <a:pt x="275" y="201"/>
                    </a:lnTo>
                    <a:lnTo>
                      <a:pt x="288" y="199"/>
                    </a:lnTo>
                    <a:lnTo>
                      <a:pt x="301" y="198"/>
                    </a:lnTo>
                    <a:lnTo>
                      <a:pt x="315" y="199"/>
                    </a:lnTo>
                    <a:lnTo>
                      <a:pt x="314" y="187"/>
                    </a:lnTo>
                    <a:lnTo>
                      <a:pt x="316" y="173"/>
                    </a:lnTo>
                    <a:lnTo>
                      <a:pt x="323" y="153"/>
                    </a:lnTo>
                    <a:lnTo>
                      <a:pt x="333" y="132"/>
                    </a:lnTo>
                    <a:lnTo>
                      <a:pt x="351" y="106"/>
                    </a:lnTo>
                    <a:lnTo>
                      <a:pt x="379" y="77"/>
                    </a:lnTo>
                    <a:lnTo>
                      <a:pt x="415" y="40"/>
                    </a:lnTo>
                    <a:lnTo>
                      <a:pt x="465" y="0"/>
                    </a:lnTo>
                  </a:path>
                </a:pathLst>
              </a:custGeom>
              <a:noFill/>
              <a:ln w="2" cap="rnd">
                <a:solidFill>
                  <a:srgbClr val="8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2668" y="1752"/>
                <a:ext cx="121" cy="143"/>
              </a:xfrm>
              <a:custGeom>
                <a:avLst/>
                <a:gdLst>
                  <a:gd name="T0" fmla="*/ 109 w 121"/>
                  <a:gd name="T1" fmla="*/ 143 h 143"/>
                  <a:gd name="T2" fmla="*/ 115 w 121"/>
                  <a:gd name="T3" fmla="*/ 142 h 143"/>
                  <a:gd name="T4" fmla="*/ 121 w 121"/>
                  <a:gd name="T5" fmla="*/ 138 h 143"/>
                  <a:gd name="T6" fmla="*/ 121 w 121"/>
                  <a:gd name="T7" fmla="*/ 129 h 143"/>
                  <a:gd name="T8" fmla="*/ 121 w 121"/>
                  <a:gd name="T9" fmla="*/ 117 h 143"/>
                  <a:gd name="T10" fmla="*/ 117 w 121"/>
                  <a:gd name="T11" fmla="*/ 93 h 143"/>
                  <a:gd name="T12" fmla="*/ 112 w 121"/>
                  <a:gd name="T13" fmla="*/ 74 h 143"/>
                  <a:gd name="T14" fmla="*/ 107 w 121"/>
                  <a:gd name="T15" fmla="*/ 61 h 143"/>
                  <a:gd name="T16" fmla="*/ 103 w 121"/>
                  <a:gd name="T17" fmla="*/ 53 h 143"/>
                  <a:gd name="T18" fmla="*/ 98 w 121"/>
                  <a:gd name="T19" fmla="*/ 48 h 143"/>
                  <a:gd name="T20" fmla="*/ 93 w 121"/>
                  <a:gd name="T21" fmla="*/ 45 h 143"/>
                  <a:gd name="T22" fmla="*/ 87 w 121"/>
                  <a:gd name="T23" fmla="*/ 43 h 143"/>
                  <a:gd name="T24" fmla="*/ 82 w 121"/>
                  <a:gd name="T25" fmla="*/ 43 h 143"/>
                  <a:gd name="T26" fmla="*/ 82 w 121"/>
                  <a:gd name="T27" fmla="*/ 42 h 143"/>
                  <a:gd name="T28" fmla="*/ 82 w 121"/>
                  <a:gd name="T29" fmla="*/ 39 h 143"/>
                  <a:gd name="T30" fmla="*/ 82 w 121"/>
                  <a:gd name="T31" fmla="*/ 36 h 143"/>
                  <a:gd name="T32" fmla="*/ 82 w 121"/>
                  <a:gd name="T33" fmla="*/ 30 h 143"/>
                  <a:gd name="T34" fmla="*/ 89 w 121"/>
                  <a:gd name="T35" fmla="*/ 29 h 143"/>
                  <a:gd name="T36" fmla="*/ 95 w 121"/>
                  <a:gd name="T37" fmla="*/ 25 h 143"/>
                  <a:gd name="T38" fmla="*/ 100 w 121"/>
                  <a:gd name="T39" fmla="*/ 19 h 143"/>
                  <a:gd name="T40" fmla="*/ 100 w 121"/>
                  <a:gd name="T41" fmla="*/ 13 h 143"/>
                  <a:gd name="T42" fmla="*/ 100 w 121"/>
                  <a:gd name="T43" fmla="*/ 7 h 143"/>
                  <a:gd name="T44" fmla="*/ 95 w 121"/>
                  <a:gd name="T45" fmla="*/ 2 h 143"/>
                  <a:gd name="T46" fmla="*/ 89 w 121"/>
                  <a:gd name="T47" fmla="*/ 0 h 143"/>
                  <a:gd name="T48" fmla="*/ 82 w 121"/>
                  <a:gd name="T49" fmla="*/ 0 h 143"/>
                  <a:gd name="T50" fmla="*/ 40 w 121"/>
                  <a:gd name="T51" fmla="*/ 0 h 143"/>
                  <a:gd name="T52" fmla="*/ 32 w 121"/>
                  <a:gd name="T53" fmla="*/ 0 h 143"/>
                  <a:gd name="T54" fmla="*/ 27 w 121"/>
                  <a:gd name="T55" fmla="*/ 2 h 143"/>
                  <a:gd name="T56" fmla="*/ 23 w 121"/>
                  <a:gd name="T57" fmla="*/ 7 h 143"/>
                  <a:gd name="T58" fmla="*/ 22 w 121"/>
                  <a:gd name="T59" fmla="*/ 13 h 143"/>
                  <a:gd name="T60" fmla="*/ 23 w 121"/>
                  <a:gd name="T61" fmla="*/ 19 h 143"/>
                  <a:gd name="T62" fmla="*/ 27 w 121"/>
                  <a:gd name="T63" fmla="*/ 25 h 143"/>
                  <a:gd name="T64" fmla="*/ 32 w 121"/>
                  <a:gd name="T65" fmla="*/ 29 h 143"/>
                  <a:gd name="T66" fmla="*/ 40 w 121"/>
                  <a:gd name="T67" fmla="*/ 30 h 143"/>
                  <a:gd name="T68" fmla="*/ 40 w 121"/>
                  <a:gd name="T69" fmla="*/ 36 h 143"/>
                  <a:gd name="T70" fmla="*/ 40 w 121"/>
                  <a:gd name="T71" fmla="*/ 39 h 143"/>
                  <a:gd name="T72" fmla="*/ 40 w 121"/>
                  <a:gd name="T73" fmla="*/ 42 h 143"/>
                  <a:gd name="T74" fmla="*/ 40 w 121"/>
                  <a:gd name="T75" fmla="*/ 43 h 143"/>
                  <a:gd name="T76" fmla="*/ 34 w 121"/>
                  <a:gd name="T77" fmla="*/ 43 h 143"/>
                  <a:gd name="T78" fmla="*/ 29 w 121"/>
                  <a:gd name="T79" fmla="*/ 45 h 143"/>
                  <a:gd name="T80" fmla="*/ 24 w 121"/>
                  <a:gd name="T81" fmla="*/ 48 h 143"/>
                  <a:gd name="T82" fmla="*/ 19 w 121"/>
                  <a:gd name="T83" fmla="*/ 53 h 143"/>
                  <a:gd name="T84" fmla="*/ 15 w 121"/>
                  <a:gd name="T85" fmla="*/ 61 h 143"/>
                  <a:gd name="T86" fmla="*/ 9 w 121"/>
                  <a:gd name="T87" fmla="*/ 74 h 143"/>
                  <a:gd name="T88" fmla="*/ 5 w 121"/>
                  <a:gd name="T89" fmla="*/ 93 h 143"/>
                  <a:gd name="T90" fmla="*/ 0 w 121"/>
                  <a:gd name="T91" fmla="*/ 117 h 143"/>
                  <a:gd name="T92" fmla="*/ 0 w 121"/>
                  <a:gd name="T93" fmla="*/ 129 h 143"/>
                  <a:gd name="T94" fmla="*/ 2 w 121"/>
                  <a:gd name="T95" fmla="*/ 138 h 143"/>
                  <a:gd name="T96" fmla="*/ 6 w 121"/>
                  <a:gd name="T97" fmla="*/ 142 h 143"/>
                  <a:gd name="T98" fmla="*/ 13 w 121"/>
                  <a:gd name="T99" fmla="*/ 143 h 143"/>
                  <a:gd name="T100" fmla="*/ 109 w 121"/>
                  <a:gd name="T101" fmla="*/ 143 h 1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21" h="143">
                    <a:moveTo>
                      <a:pt x="109" y="143"/>
                    </a:moveTo>
                    <a:lnTo>
                      <a:pt x="115" y="142"/>
                    </a:lnTo>
                    <a:lnTo>
                      <a:pt x="121" y="138"/>
                    </a:lnTo>
                    <a:lnTo>
                      <a:pt x="121" y="129"/>
                    </a:lnTo>
                    <a:lnTo>
                      <a:pt x="121" y="117"/>
                    </a:lnTo>
                    <a:lnTo>
                      <a:pt x="117" y="93"/>
                    </a:lnTo>
                    <a:lnTo>
                      <a:pt x="112" y="74"/>
                    </a:lnTo>
                    <a:lnTo>
                      <a:pt x="107" y="61"/>
                    </a:lnTo>
                    <a:lnTo>
                      <a:pt x="103" y="53"/>
                    </a:lnTo>
                    <a:lnTo>
                      <a:pt x="98" y="48"/>
                    </a:lnTo>
                    <a:lnTo>
                      <a:pt x="93" y="45"/>
                    </a:lnTo>
                    <a:lnTo>
                      <a:pt x="87" y="43"/>
                    </a:lnTo>
                    <a:lnTo>
                      <a:pt x="82" y="43"/>
                    </a:lnTo>
                    <a:lnTo>
                      <a:pt x="82" y="42"/>
                    </a:lnTo>
                    <a:lnTo>
                      <a:pt x="82" y="39"/>
                    </a:lnTo>
                    <a:lnTo>
                      <a:pt x="82" y="36"/>
                    </a:lnTo>
                    <a:lnTo>
                      <a:pt x="82" y="30"/>
                    </a:lnTo>
                    <a:lnTo>
                      <a:pt x="89" y="29"/>
                    </a:lnTo>
                    <a:lnTo>
                      <a:pt x="95" y="25"/>
                    </a:lnTo>
                    <a:lnTo>
                      <a:pt x="100" y="19"/>
                    </a:lnTo>
                    <a:lnTo>
                      <a:pt x="100" y="13"/>
                    </a:lnTo>
                    <a:lnTo>
                      <a:pt x="100" y="7"/>
                    </a:lnTo>
                    <a:lnTo>
                      <a:pt x="95" y="2"/>
                    </a:lnTo>
                    <a:lnTo>
                      <a:pt x="89" y="0"/>
                    </a:lnTo>
                    <a:lnTo>
                      <a:pt x="82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2" y="13"/>
                    </a:lnTo>
                    <a:lnTo>
                      <a:pt x="23" y="19"/>
                    </a:lnTo>
                    <a:lnTo>
                      <a:pt x="27" y="25"/>
                    </a:lnTo>
                    <a:lnTo>
                      <a:pt x="32" y="29"/>
                    </a:lnTo>
                    <a:lnTo>
                      <a:pt x="40" y="30"/>
                    </a:lnTo>
                    <a:lnTo>
                      <a:pt x="40" y="36"/>
                    </a:lnTo>
                    <a:lnTo>
                      <a:pt x="40" y="39"/>
                    </a:lnTo>
                    <a:lnTo>
                      <a:pt x="40" y="42"/>
                    </a:lnTo>
                    <a:lnTo>
                      <a:pt x="40" y="43"/>
                    </a:lnTo>
                    <a:lnTo>
                      <a:pt x="34" y="43"/>
                    </a:lnTo>
                    <a:lnTo>
                      <a:pt x="29" y="45"/>
                    </a:lnTo>
                    <a:lnTo>
                      <a:pt x="24" y="48"/>
                    </a:lnTo>
                    <a:lnTo>
                      <a:pt x="19" y="53"/>
                    </a:lnTo>
                    <a:lnTo>
                      <a:pt x="15" y="61"/>
                    </a:lnTo>
                    <a:lnTo>
                      <a:pt x="9" y="74"/>
                    </a:lnTo>
                    <a:lnTo>
                      <a:pt x="5" y="93"/>
                    </a:lnTo>
                    <a:lnTo>
                      <a:pt x="0" y="117"/>
                    </a:lnTo>
                    <a:lnTo>
                      <a:pt x="0" y="129"/>
                    </a:lnTo>
                    <a:lnTo>
                      <a:pt x="2" y="138"/>
                    </a:lnTo>
                    <a:lnTo>
                      <a:pt x="6" y="142"/>
                    </a:lnTo>
                    <a:lnTo>
                      <a:pt x="13" y="143"/>
                    </a:lnTo>
                    <a:lnTo>
                      <a:pt x="109" y="143"/>
                    </a:lnTo>
                    <a:close/>
                  </a:path>
                </a:pathLst>
              </a:cu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3228" y="1746"/>
                <a:ext cx="263" cy="310"/>
              </a:xfrm>
              <a:custGeom>
                <a:avLst/>
                <a:gdLst>
                  <a:gd name="T0" fmla="*/ 263 w 263"/>
                  <a:gd name="T1" fmla="*/ 72 h 310"/>
                  <a:gd name="T2" fmla="*/ 258 w 263"/>
                  <a:gd name="T3" fmla="*/ 77 h 310"/>
                  <a:gd name="T4" fmla="*/ 249 w 263"/>
                  <a:gd name="T5" fmla="*/ 87 h 310"/>
                  <a:gd name="T6" fmla="*/ 237 w 263"/>
                  <a:gd name="T7" fmla="*/ 100 h 310"/>
                  <a:gd name="T8" fmla="*/ 221 w 263"/>
                  <a:gd name="T9" fmla="*/ 117 h 310"/>
                  <a:gd name="T10" fmla="*/ 204 w 263"/>
                  <a:gd name="T11" fmla="*/ 134 h 310"/>
                  <a:gd name="T12" fmla="*/ 184 w 263"/>
                  <a:gd name="T13" fmla="*/ 155 h 310"/>
                  <a:gd name="T14" fmla="*/ 163 w 263"/>
                  <a:gd name="T15" fmla="*/ 175 h 310"/>
                  <a:gd name="T16" fmla="*/ 142 w 263"/>
                  <a:gd name="T17" fmla="*/ 197 h 310"/>
                  <a:gd name="T18" fmla="*/ 120 w 263"/>
                  <a:gd name="T19" fmla="*/ 219 h 310"/>
                  <a:gd name="T20" fmla="*/ 101 w 263"/>
                  <a:gd name="T21" fmla="*/ 238 h 310"/>
                  <a:gd name="T22" fmla="*/ 83 w 263"/>
                  <a:gd name="T23" fmla="*/ 258 h 310"/>
                  <a:gd name="T24" fmla="*/ 65 w 263"/>
                  <a:gd name="T25" fmla="*/ 275 h 310"/>
                  <a:gd name="T26" fmla="*/ 51 w 263"/>
                  <a:gd name="T27" fmla="*/ 289 h 310"/>
                  <a:gd name="T28" fmla="*/ 40 w 263"/>
                  <a:gd name="T29" fmla="*/ 300 h 310"/>
                  <a:gd name="T30" fmla="*/ 33 w 263"/>
                  <a:gd name="T31" fmla="*/ 308 h 310"/>
                  <a:gd name="T32" fmla="*/ 31 w 263"/>
                  <a:gd name="T33" fmla="*/ 310 h 310"/>
                  <a:gd name="T34" fmla="*/ 25 w 263"/>
                  <a:gd name="T35" fmla="*/ 303 h 310"/>
                  <a:gd name="T36" fmla="*/ 19 w 263"/>
                  <a:gd name="T37" fmla="*/ 293 h 310"/>
                  <a:gd name="T38" fmla="*/ 14 w 263"/>
                  <a:gd name="T39" fmla="*/ 280 h 310"/>
                  <a:gd name="T40" fmla="*/ 9 w 263"/>
                  <a:gd name="T41" fmla="*/ 266 h 310"/>
                  <a:gd name="T42" fmla="*/ 5 w 263"/>
                  <a:gd name="T43" fmla="*/ 253 h 310"/>
                  <a:gd name="T44" fmla="*/ 3 w 263"/>
                  <a:gd name="T45" fmla="*/ 242 h 310"/>
                  <a:gd name="T46" fmla="*/ 0 w 263"/>
                  <a:gd name="T47" fmla="*/ 234 h 310"/>
                  <a:gd name="T48" fmla="*/ 0 w 263"/>
                  <a:gd name="T49" fmla="*/ 231 h 310"/>
                  <a:gd name="T50" fmla="*/ 0 w 263"/>
                  <a:gd name="T51" fmla="*/ 231 h 310"/>
                  <a:gd name="T52" fmla="*/ 1 w 263"/>
                  <a:gd name="T53" fmla="*/ 231 h 310"/>
                  <a:gd name="T54" fmla="*/ 5 w 263"/>
                  <a:gd name="T55" fmla="*/ 231 h 310"/>
                  <a:gd name="T56" fmla="*/ 9 w 263"/>
                  <a:gd name="T57" fmla="*/ 229 h 310"/>
                  <a:gd name="T58" fmla="*/ 13 w 263"/>
                  <a:gd name="T59" fmla="*/ 225 h 310"/>
                  <a:gd name="T60" fmla="*/ 19 w 263"/>
                  <a:gd name="T61" fmla="*/ 221 h 310"/>
                  <a:gd name="T62" fmla="*/ 27 w 263"/>
                  <a:gd name="T63" fmla="*/ 215 h 310"/>
                  <a:gd name="T64" fmla="*/ 33 w 263"/>
                  <a:gd name="T65" fmla="*/ 206 h 310"/>
                  <a:gd name="T66" fmla="*/ 39 w 263"/>
                  <a:gd name="T67" fmla="*/ 200 h 310"/>
                  <a:gd name="T68" fmla="*/ 48 w 263"/>
                  <a:gd name="T69" fmla="*/ 191 h 310"/>
                  <a:gd name="T70" fmla="*/ 59 w 263"/>
                  <a:gd name="T71" fmla="*/ 178 h 310"/>
                  <a:gd name="T72" fmla="*/ 71 w 263"/>
                  <a:gd name="T73" fmla="*/ 165 h 310"/>
                  <a:gd name="T74" fmla="*/ 86 w 263"/>
                  <a:gd name="T75" fmla="*/ 150 h 310"/>
                  <a:gd name="T76" fmla="*/ 101 w 263"/>
                  <a:gd name="T77" fmla="*/ 133 h 310"/>
                  <a:gd name="T78" fmla="*/ 118 w 263"/>
                  <a:gd name="T79" fmla="*/ 118 h 310"/>
                  <a:gd name="T80" fmla="*/ 135 w 263"/>
                  <a:gd name="T81" fmla="*/ 100 h 310"/>
                  <a:gd name="T82" fmla="*/ 152 w 263"/>
                  <a:gd name="T83" fmla="*/ 83 h 310"/>
                  <a:gd name="T84" fmla="*/ 168 w 263"/>
                  <a:gd name="T85" fmla="*/ 67 h 310"/>
                  <a:gd name="T86" fmla="*/ 185 w 263"/>
                  <a:gd name="T87" fmla="*/ 52 h 310"/>
                  <a:gd name="T88" fmla="*/ 199 w 263"/>
                  <a:gd name="T89" fmla="*/ 37 h 310"/>
                  <a:gd name="T90" fmla="*/ 213 w 263"/>
                  <a:gd name="T91" fmla="*/ 24 h 310"/>
                  <a:gd name="T92" fmla="*/ 224 w 263"/>
                  <a:gd name="T93" fmla="*/ 14 h 310"/>
                  <a:gd name="T94" fmla="*/ 234 w 263"/>
                  <a:gd name="T95" fmla="*/ 6 h 310"/>
                  <a:gd name="T96" fmla="*/ 240 w 263"/>
                  <a:gd name="T97" fmla="*/ 0 h 310"/>
                  <a:gd name="T98" fmla="*/ 240 w 263"/>
                  <a:gd name="T99" fmla="*/ 20 h 310"/>
                  <a:gd name="T100" fmla="*/ 245 w 263"/>
                  <a:gd name="T101" fmla="*/ 43 h 310"/>
                  <a:gd name="T102" fmla="*/ 252 w 263"/>
                  <a:gd name="T103" fmla="*/ 63 h 310"/>
                  <a:gd name="T104" fmla="*/ 263 w 263"/>
                  <a:gd name="T105" fmla="*/ 72 h 3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63" h="310">
                    <a:moveTo>
                      <a:pt x="263" y="72"/>
                    </a:moveTo>
                    <a:lnTo>
                      <a:pt x="258" y="77"/>
                    </a:lnTo>
                    <a:lnTo>
                      <a:pt x="249" y="87"/>
                    </a:lnTo>
                    <a:lnTo>
                      <a:pt x="237" y="100"/>
                    </a:lnTo>
                    <a:lnTo>
                      <a:pt x="221" y="117"/>
                    </a:lnTo>
                    <a:lnTo>
                      <a:pt x="204" y="134"/>
                    </a:lnTo>
                    <a:lnTo>
                      <a:pt x="184" y="155"/>
                    </a:lnTo>
                    <a:lnTo>
                      <a:pt x="163" y="175"/>
                    </a:lnTo>
                    <a:lnTo>
                      <a:pt x="142" y="197"/>
                    </a:lnTo>
                    <a:lnTo>
                      <a:pt x="120" y="219"/>
                    </a:lnTo>
                    <a:lnTo>
                      <a:pt x="101" y="238"/>
                    </a:lnTo>
                    <a:lnTo>
                      <a:pt x="83" y="258"/>
                    </a:lnTo>
                    <a:lnTo>
                      <a:pt x="65" y="275"/>
                    </a:lnTo>
                    <a:lnTo>
                      <a:pt x="51" y="289"/>
                    </a:lnTo>
                    <a:lnTo>
                      <a:pt x="40" y="300"/>
                    </a:lnTo>
                    <a:lnTo>
                      <a:pt x="33" y="308"/>
                    </a:lnTo>
                    <a:lnTo>
                      <a:pt x="31" y="310"/>
                    </a:lnTo>
                    <a:lnTo>
                      <a:pt x="25" y="303"/>
                    </a:lnTo>
                    <a:lnTo>
                      <a:pt x="19" y="293"/>
                    </a:lnTo>
                    <a:lnTo>
                      <a:pt x="14" y="280"/>
                    </a:lnTo>
                    <a:lnTo>
                      <a:pt x="9" y="266"/>
                    </a:lnTo>
                    <a:lnTo>
                      <a:pt x="5" y="253"/>
                    </a:lnTo>
                    <a:lnTo>
                      <a:pt x="3" y="242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1" y="231"/>
                    </a:lnTo>
                    <a:lnTo>
                      <a:pt x="5" y="231"/>
                    </a:lnTo>
                    <a:lnTo>
                      <a:pt x="9" y="229"/>
                    </a:lnTo>
                    <a:lnTo>
                      <a:pt x="13" y="225"/>
                    </a:lnTo>
                    <a:lnTo>
                      <a:pt x="19" y="221"/>
                    </a:lnTo>
                    <a:lnTo>
                      <a:pt x="27" y="215"/>
                    </a:lnTo>
                    <a:lnTo>
                      <a:pt x="33" y="206"/>
                    </a:lnTo>
                    <a:lnTo>
                      <a:pt x="39" y="200"/>
                    </a:lnTo>
                    <a:lnTo>
                      <a:pt x="48" y="191"/>
                    </a:lnTo>
                    <a:lnTo>
                      <a:pt x="59" y="178"/>
                    </a:lnTo>
                    <a:lnTo>
                      <a:pt x="71" y="165"/>
                    </a:lnTo>
                    <a:lnTo>
                      <a:pt x="86" y="150"/>
                    </a:lnTo>
                    <a:lnTo>
                      <a:pt x="101" y="133"/>
                    </a:lnTo>
                    <a:lnTo>
                      <a:pt x="118" y="118"/>
                    </a:lnTo>
                    <a:lnTo>
                      <a:pt x="135" y="100"/>
                    </a:lnTo>
                    <a:lnTo>
                      <a:pt x="152" y="83"/>
                    </a:lnTo>
                    <a:lnTo>
                      <a:pt x="168" y="67"/>
                    </a:lnTo>
                    <a:lnTo>
                      <a:pt x="185" y="52"/>
                    </a:lnTo>
                    <a:lnTo>
                      <a:pt x="199" y="37"/>
                    </a:lnTo>
                    <a:lnTo>
                      <a:pt x="213" y="24"/>
                    </a:lnTo>
                    <a:lnTo>
                      <a:pt x="224" y="14"/>
                    </a:lnTo>
                    <a:lnTo>
                      <a:pt x="234" y="6"/>
                    </a:lnTo>
                    <a:lnTo>
                      <a:pt x="240" y="0"/>
                    </a:lnTo>
                    <a:lnTo>
                      <a:pt x="240" y="20"/>
                    </a:lnTo>
                    <a:lnTo>
                      <a:pt x="245" y="43"/>
                    </a:lnTo>
                    <a:lnTo>
                      <a:pt x="252" y="63"/>
                    </a:lnTo>
                    <a:lnTo>
                      <a:pt x="26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3228" y="1746"/>
                <a:ext cx="263" cy="310"/>
              </a:xfrm>
              <a:custGeom>
                <a:avLst/>
                <a:gdLst>
                  <a:gd name="T0" fmla="*/ 263 w 263"/>
                  <a:gd name="T1" fmla="*/ 72 h 310"/>
                  <a:gd name="T2" fmla="*/ 263 w 263"/>
                  <a:gd name="T3" fmla="*/ 72 h 310"/>
                  <a:gd name="T4" fmla="*/ 258 w 263"/>
                  <a:gd name="T5" fmla="*/ 77 h 310"/>
                  <a:gd name="T6" fmla="*/ 249 w 263"/>
                  <a:gd name="T7" fmla="*/ 87 h 310"/>
                  <a:gd name="T8" fmla="*/ 237 w 263"/>
                  <a:gd name="T9" fmla="*/ 100 h 310"/>
                  <a:gd name="T10" fmla="*/ 221 w 263"/>
                  <a:gd name="T11" fmla="*/ 117 h 310"/>
                  <a:gd name="T12" fmla="*/ 204 w 263"/>
                  <a:gd name="T13" fmla="*/ 134 h 310"/>
                  <a:gd name="T14" fmla="*/ 184 w 263"/>
                  <a:gd name="T15" fmla="*/ 155 h 310"/>
                  <a:gd name="T16" fmla="*/ 163 w 263"/>
                  <a:gd name="T17" fmla="*/ 175 h 310"/>
                  <a:gd name="T18" fmla="*/ 142 w 263"/>
                  <a:gd name="T19" fmla="*/ 197 h 310"/>
                  <a:gd name="T20" fmla="*/ 120 w 263"/>
                  <a:gd name="T21" fmla="*/ 219 h 310"/>
                  <a:gd name="T22" fmla="*/ 101 w 263"/>
                  <a:gd name="T23" fmla="*/ 238 h 310"/>
                  <a:gd name="T24" fmla="*/ 83 w 263"/>
                  <a:gd name="T25" fmla="*/ 258 h 310"/>
                  <a:gd name="T26" fmla="*/ 65 w 263"/>
                  <a:gd name="T27" fmla="*/ 275 h 310"/>
                  <a:gd name="T28" fmla="*/ 51 w 263"/>
                  <a:gd name="T29" fmla="*/ 289 h 310"/>
                  <a:gd name="T30" fmla="*/ 40 w 263"/>
                  <a:gd name="T31" fmla="*/ 300 h 310"/>
                  <a:gd name="T32" fmla="*/ 33 w 263"/>
                  <a:gd name="T33" fmla="*/ 308 h 310"/>
                  <a:gd name="T34" fmla="*/ 31 w 263"/>
                  <a:gd name="T35" fmla="*/ 310 h 310"/>
                  <a:gd name="T36" fmla="*/ 25 w 263"/>
                  <a:gd name="T37" fmla="*/ 303 h 310"/>
                  <a:gd name="T38" fmla="*/ 19 w 263"/>
                  <a:gd name="T39" fmla="*/ 293 h 310"/>
                  <a:gd name="T40" fmla="*/ 14 w 263"/>
                  <a:gd name="T41" fmla="*/ 280 h 310"/>
                  <a:gd name="T42" fmla="*/ 9 w 263"/>
                  <a:gd name="T43" fmla="*/ 266 h 310"/>
                  <a:gd name="T44" fmla="*/ 5 w 263"/>
                  <a:gd name="T45" fmla="*/ 253 h 310"/>
                  <a:gd name="T46" fmla="*/ 3 w 263"/>
                  <a:gd name="T47" fmla="*/ 242 h 310"/>
                  <a:gd name="T48" fmla="*/ 0 w 263"/>
                  <a:gd name="T49" fmla="*/ 234 h 310"/>
                  <a:gd name="T50" fmla="*/ 0 w 263"/>
                  <a:gd name="T51" fmla="*/ 231 h 310"/>
                  <a:gd name="T52" fmla="*/ 0 w 263"/>
                  <a:gd name="T53" fmla="*/ 231 h 310"/>
                  <a:gd name="T54" fmla="*/ 1 w 263"/>
                  <a:gd name="T55" fmla="*/ 231 h 310"/>
                  <a:gd name="T56" fmla="*/ 5 w 263"/>
                  <a:gd name="T57" fmla="*/ 231 h 310"/>
                  <a:gd name="T58" fmla="*/ 9 w 263"/>
                  <a:gd name="T59" fmla="*/ 229 h 310"/>
                  <a:gd name="T60" fmla="*/ 13 w 263"/>
                  <a:gd name="T61" fmla="*/ 225 h 310"/>
                  <a:gd name="T62" fmla="*/ 19 w 263"/>
                  <a:gd name="T63" fmla="*/ 221 h 310"/>
                  <a:gd name="T64" fmla="*/ 27 w 263"/>
                  <a:gd name="T65" fmla="*/ 215 h 310"/>
                  <a:gd name="T66" fmla="*/ 33 w 263"/>
                  <a:gd name="T67" fmla="*/ 206 h 310"/>
                  <a:gd name="T68" fmla="*/ 39 w 263"/>
                  <a:gd name="T69" fmla="*/ 200 h 310"/>
                  <a:gd name="T70" fmla="*/ 48 w 263"/>
                  <a:gd name="T71" fmla="*/ 191 h 310"/>
                  <a:gd name="T72" fmla="*/ 59 w 263"/>
                  <a:gd name="T73" fmla="*/ 178 h 310"/>
                  <a:gd name="T74" fmla="*/ 71 w 263"/>
                  <a:gd name="T75" fmla="*/ 165 h 310"/>
                  <a:gd name="T76" fmla="*/ 86 w 263"/>
                  <a:gd name="T77" fmla="*/ 150 h 310"/>
                  <a:gd name="T78" fmla="*/ 101 w 263"/>
                  <a:gd name="T79" fmla="*/ 133 h 310"/>
                  <a:gd name="T80" fmla="*/ 118 w 263"/>
                  <a:gd name="T81" fmla="*/ 118 h 310"/>
                  <a:gd name="T82" fmla="*/ 135 w 263"/>
                  <a:gd name="T83" fmla="*/ 100 h 310"/>
                  <a:gd name="T84" fmla="*/ 152 w 263"/>
                  <a:gd name="T85" fmla="*/ 83 h 310"/>
                  <a:gd name="T86" fmla="*/ 168 w 263"/>
                  <a:gd name="T87" fmla="*/ 67 h 310"/>
                  <a:gd name="T88" fmla="*/ 185 w 263"/>
                  <a:gd name="T89" fmla="*/ 52 h 310"/>
                  <a:gd name="T90" fmla="*/ 199 w 263"/>
                  <a:gd name="T91" fmla="*/ 37 h 310"/>
                  <a:gd name="T92" fmla="*/ 213 w 263"/>
                  <a:gd name="T93" fmla="*/ 24 h 310"/>
                  <a:gd name="T94" fmla="*/ 224 w 263"/>
                  <a:gd name="T95" fmla="*/ 14 h 310"/>
                  <a:gd name="T96" fmla="*/ 234 w 263"/>
                  <a:gd name="T97" fmla="*/ 6 h 310"/>
                  <a:gd name="T98" fmla="*/ 240 w 263"/>
                  <a:gd name="T99" fmla="*/ 0 h 310"/>
                  <a:gd name="T100" fmla="*/ 240 w 263"/>
                  <a:gd name="T101" fmla="*/ 20 h 310"/>
                  <a:gd name="T102" fmla="*/ 245 w 263"/>
                  <a:gd name="T103" fmla="*/ 43 h 310"/>
                  <a:gd name="T104" fmla="*/ 252 w 263"/>
                  <a:gd name="T105" fmla="*/ 63 h 310"/>
                  <a:gd name="T106" fmla="*/ 263 w 263"/>
                  <a:gd name="T107" fmla="*/ 72 h 3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63" h="310">
                    <a:moveTo>
                      <a:pt x="263" y="72"/>
                    </a:moveTo>
                    <a:lnTo>
                      <a:pt x="263" y="72"/>
                    </a:lnTo>
                    <a:lnTo>
                      <a:pt x="258" y="77"/>
                    </a:lnTo>
                    <a:lnTo>
                      <a:pt x="249" y="87"/>
                    </a:lnTo>
                    <a:lnTo>
                      <a:pt x="237" y="100"/>
                    </a:lnTo>
                    <a:lnTo>
                      <a:pt x="221" y="117"/>
                    </a:lnTo>
                    <a:lnTo>
                      <a:pt x="204" y="134"/>
                    </a:lnTo>
                    <a:lnTo>
                      <a:pt x="184" y="155"/>
                    </a:lnTo>
                    <a:lnTo>
                      <a:pt x="163" y="175"/>
                    </a:lnTo>
                    <a:lnTo>
                      <a:pt x="142" y="197"/>
                    </a:lnTo>
                    <a:lnTo>
                      <a:pt x="120" y="219"/>
                    </a:lnTo>
                    <a:lnTo>
                      <a:pt x="101" y="238"/>
                    </a:lnTo>
                    <a:lnTo>
                      <a:pt x="83" y="258"/>
                    </a:lnTo>
                    <a:lnTo>
                      <a:pt x="65" y="275"/>
                    </a:lnTo>
                    <a:lnTo>
                      <a:pt x="51" y="289"/>
                    </a:lnTo>
                    <a:lnTo>
                      <a:pt x="40" y="300"/>
                    </a:lnTo>
                    <a:lnTo>
                      <a:pt x="33" y="308"/>
                    </a:lnTo>
                    <a:lnTo>
                      <a:pt x="31" y="310"/>
                    </a:lnTo>
                    <a:lnTo>
                      <a:pt x="25" y="303"/>
                    </a:lnTo>
                    <a:lnTo>
                      <a:pt x="19" y="293"/>
                    </a:lnTo>
                    <a:lnTo>
                      <a:pt x="14" y="280"/>
                    </a:lnTo>
                    <a:lnTo>
                      <a:pt x="9" y="266"/>
                    </a:lnTo>
                    <a:lnTo>
                      <a:pt x="5" y="253"/>
                    </a:lnTo>
                    <a:lnTo>
                      <a:pt x="3" y="242"/>
                    </a:lnTo>
                    <a:lnTo>
                      <a:pt x="0" y="234"/>
                    </a:lnTo>
                    <a:lnTo>
                      <a:pt x="0" y="231"/>
                    </a:lnTo>
                    <a:lnTo>
                      <a:pt x="1" y="231"/>
                    </a:lnTo>
                    <a:lnTo>
                      <a:pt x="5" y="231"/>
                    </a:lnTo>
                    <a:lnTo>
                      <a:pt x="9" y="229"/>
                    </a:lnTo>
                    <a:lnTo>
                      <a:pt x="13" y="225"/>
                    </a:lnTo>
                    <a:lnTo>
                      <a:pt x="19" y="221"/>
                    </a:lnTo>
                    <a:lnTo>
                      <a:pt x="27" y="215"/>
                    </a:lnTo>
                    <a:lnTo>
                      <a:pt x="33" y="206"/>
                    </a:lnTo>
                    <a:lnTo>
                      <a:pt x="39" y="200"/>
                    </a:lnTo>
                    <a:lnTo>
                      <a:pt x="48" y="191"/>
                    </a:lnTo>
                    <a:lnTo>
                      <a:pt x="59" y="178"/>
                    </a:lnTo>
                    <a:lnTo>
                      <a:pt x="71" y="165"/>
                    </a:lnTo>
                    <a:lnTo>
                      <a:pt x="86" y="150"/>
                    </a:lnTo>
                    <a:lnTo>
                      <a:pt x="101" y="133"/>
                    </a:lnTo>
                    <a:lnTo>
                      <a:pt x="118" y="118"/>
                    </a:lnTo>
                    <a:lnTo>
                      <a:pt x="135" y="100"/>
                    </a:lnTo>
                    <a:lnTo>
                      <a:pt x="152" y="83"/>
                    </a:lnTo>
                    <a:lnTo>
                      <a:pt x="168" y="67"/>
                    </a:lnTo>
                    <a:lnTo>
                      <a:pt x="185" y="52"/>
                    </a:lnTo>
                    <a:lnTo>
                      <a:pt x="199" y="37"/>
                    </a:lnTo>
                    <a:lnTo>
                      <a:pt x="213" y="24"/>
                    </a:lnTo>
                    <a:lnTo>
                      <a:pt x="224" y="14"/>
                    </a:lnTo>
                    <a:lnTo>
                      <a:pt x="234" y="6"/>
                    </a:lnTo>
                    <a:lnTo>
                      <a:pt x="240" y="0"/>
                    </a:lnTo>
                    <a:lnTo>
                      <a:pt x="240" y="20"/>
                    </a:lnTo>
                    <a:lnTo>
                      <a:pt x="245" y="43"/>
                    </a:lnTo>
                    <a:lnTo>
                      <a:pt x="252" y="63"/>
                    </a:lnTo>
                    <a:lnTo>
                      <a:pt x="263" y="72"/>
                    </a:lnTo>
                  </a:path>
                </a:pathLst>
              </a:custGeom>
              <a:noFill/>
              <a:ln w="2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832" y="1597"/>
                <a:ext cx="672" cy="480"/>
              </a:xfrm>
              <a:custGeom>
                <a:avLst/>
                <a:gdLst>
                  <a:gd name="T0" fmla="*/ 151 w 672"/>
                  <a:gd name="T1" fmla="*/ 358 h 480"/>
                  <a:gd name="T2" fmla="*/ 125 w 672"/>
                  <a:gd name="T3" fmla="*/ 320 h 480"/>
                  <a:gd name="T4" fmla="*/ 111 w 672"/>
                  <a:gd name="T5" fmla="*/ 284 h 480"/>
                  <a:gd name="T6" fmla="*/ 114 w 672"/>
                  <a:gd name="T7" fmla="*/ 256 h 480"/>
                  <a:gd name="T8" fmla="*/ 52 w 672"/>
                  <a:gd name="T9" fmla="*/ 229 h 480"/>
                  <a:gd name="T10" fmla="*/ 49 w 672"/>
                  <a:gd name="T11" fmla="*/ 259 h 480"/>
                  <a:gd name="T12" fmla="*/ 64 w 672"/>
                  <a:gd name="T13" fmla="*/ 296 h 480"/>
                  <a:gd name="T14" fmla="*/ 90 w 672"/>
                  <a:gd name="T15" fmla="*/ 333 h 480"/>
                  <a:gd name="T16" fmla="*/ 122 w 672"/>
                  <a:gd name="T17" fmla="*/ 353 h 480"/>
                  <a:gd name="T18" fmla="*/ 104 w 672"/>
                  <a:gd name="T19" fmla="*/ 346 h 480"/>
                  <a:gd name="T20" fmla="*/ 90 w 672"/>
                  <a:gd name="T21" fmla="*/ 341 h 480"/>
                  <a:gd name="T22" fmla="*/ 47 w 672"/>
                  <a:gd name="T23" fmla="*/ 316 h 480"/>
                  <a:gd name="T24" fmla="*/ 20 w 672"/>
                  <a:gd name="T25" fmla="*/ 278 h 480"/>
                  <a:gd name="T26" fmla="*/ 6 w 672"/>
                  <a:gd name="T27" fmla="*/ 241 h 480"/>
                  <a:gd name="T28" fmla="*/ 9 w 672"/>
                  <a:gd name="T29" fmla="*/ 213 h 480"/>
                  <a:gd name="T30" fmla="*/ 15 w 672"/>
                  <a:gd name="T31" fmla="*/ 208 h 480"/>
                  <a:gd name="T32" fmla="*/ 19 w 672"/>
                  <a:gd name="T33" fmla="*/ 191 h 480"/>
                  <a:gd name="T34" fmla="*/ 39 w 672"/>
                  <a:gd name="T35" fmla="*/ 167 h 480"/>
                  <a:gd name="T36" fmla="*/ 76 w 672"/>
                  <a:gd name="T37" fmla="*/ 128 h 480"/>
                  <a:gd name="T38" fmla="*/ 135 w 672"/>
                  <a:gd name="T39" fmla="*/ 71 h 480"/>
                  <a:gd name="T40" fmla="*/ 194 w 672"/>
                  <a:gd name="T41" fmla="*/ 11 h 480"/>
                  <a:gd name="T42" fmla="*/ 209 w 672"/>
                  <a:gd name="T43" fmla="*/ 1 h 480"/>
                  <a:gd name="T44" fmla="*/ 226 w 672"/>
                  <a:gd name="T45" fmla="*/ 2 h 480"/>
                  <a:gd name="T46" fmla="*/ 257 w 672"/>
                  <a:gd name="T47" fmla="*/ 12 h 480"/>
                  <a:gd name="T48" fmla="*/ 331 w 672"/>
                  <a:gd name="T49" fmla="*/ 36 h 480"/>
                  <a:gd name="T50" fmla="*/ 429 w 672"/>
                  <a:gd name="T51" fmla="*/ 65 h 480"/>
                  <a:gd name="T52" fmla="*/ 528 w 672"/>
                  <a:gd name="T53" fmla="*/ 95 h 480"/>
                  <a:gd name="T54" fmla="*/ 601 w 672"/>
                  <a:gd name="T55" fmla="*/ 119 h 480"/>
                  <a:gd name="T56" fmla="*/ 637 w 672"/>
                  <a:gd name="T57" fmla="*/ 132 h 480"/>
                  <a:gd name="T58" fmla="*/ 636 w 672"/>
                  <a:gd name="T59" fmla="*/ 148 h 480"/>
                  <a:gd name="T60" fmla="*/ 609 w 672"/>
                  <a:gd name="T61" fmla="*/ 173 h 480"/>
                  <a:gd name="T62" fmla="*/ 565 w 672"/>
                  <a:gd name="T63" fmla="*/ 216 h 480"/>
                  <a:gd name="T64" fmla="*/ 514 w 672"/>
                  <a:gd name="T65" fmla="*/ 267 h 480"/>
                  <a:gd name="T66" fmla="*/ 467 w 672"/>
                  <a:gd name="T67" fmla="*/ 313 h 480"/>
                  <a:gd name="T68" fmla="*/ 435 w 672"/>
                  <a:gd name="T69" fmla="*/ 348 h 480"/>
                  <a:gd name="T70" fmla="*/ 415 w 672"/>
                  <a:gd name="T71" fmla="*/ 370 h 480"/>
                  <a:gd name="T72" fmla="*/ 401 w 672"/>
                  <a:gd name="T73" fmla="*/ 379 h 480"/>
                  <a:gd name="T74" fmla="*/ 396 w 672"/>
                  <a:gd name="T75" fmla="*/ 379 h 480"/>
                  <a:gd name="T76" fmla="*/ 401 w 672"/>
                  <a:gd name="T77" fmla="*/ 401 h 480"/>
                  <a:gd name="T78" fmla="*/ 415 w 672"/>
                  <a:gd name="T79" fmla="*/ 442 h 480"/>
                  <a:gd name="T80" fmla="*/ 429 w 672"/>
                  <a:gd name="T81" fmla="*/ 456 h 480"/>
                  <a:gd name="T82" fmla="*/ 461 w 672"/>
                  <a:gd name="T83" fmla="*/ 423 h 480"/>
                  <a:gd name="T84" fmla="*/ 516 w 672"/>
                  <a:gd name="T85" fmla="*/ 367 h 480"/>
                  <a:gd name="T86" fmla="*/ 580 w 672"/>
                  <a:gd name="T87" fmla="*/ 303 h 480"/>
                  <a:gd name="T88" fmla="*/ 633 w 672"/>
                  <a:gd name="T89" fmla="*/ 249 h 480"/>
                  <a:gd name="T90" fmla="*/ 659 w 672"/>
                  <a:gd name="T91" fmla="*/ 221 h 480"/>
                  <a:gd name="T92" fmla="*/ 669 w 672"/>
                  <a:gd name="T93" fmla="*/ 228 h 480"/>
                  <a:gd name="T94" fmla="*/ 622 w 672"/>
                  <a:gd name="T95" fmla="*/ 278 h 480"/>
                  <a:gd name="T96" fmla="*/ 565 w 672"/>
                  <a:gd name="T97" fmla="*/ 336 h 480"/>
                  <a:gd name="T98" fmla="*/ 516 w 672"/>
                  <a:gd name="T99" fmla="*/ 388 h 480"/>
                  <a:gd name="T100" fmla="*/ 477 w 672"/>
                  <a:gd name="T101" fmla="*/ 430 h 480"/>
                  <a:gd name="T102" fmla="*/ 452 w 672"/>
                  <a:gd name="T103" fmla="*/ 456 h 480"/>
                  <a:gd name="T104" fmla="*/ 443 w 672"/>
                  <a:gd name="T105" fmla="*/ 466 h 480"/>
                  <a:gd name="T106" fmla="*/ 436 w 672"/>
                  <a:gd name="T107" fmla="*/ 478 h 480"/>
                  <a:gd name="T108" fmla="*/ 418 w 672"/>
                  <a:gd name="T109" fmla="*/ 478 h 480"/>
                  <a:gd name="T110" fmla="*/ 401 w 672"/>
                  <a:gd name="T111" fmla="*/ 468 h 480"/>
                  <a:gd name="T112" fmla="*/ 372 w 672"/>
                  <a:gd name="T113" fmla="*/ 455 h 480"/>
                  <a:gd name="T114" fmla="*/ 329 w 672"/>
                  <a:gd name="T115" fmla="*/ 438 h 480"/>
                  <a:gd name="T116" fmla="*/ 279 w 672"/>
                  <a:gd name="T117" fmla="*/ 416 h 480"/>
                  <a:gd name="T118" fmla="*/ 226 w 672"/>
                  <a:gd name="T119" fmla="*/ 395 h 4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72" h="480">
                    <a:moveTo>
                      <a:pt x="192" y="380"/>
                    </a:moveTo>
                    <a:lnTo>
                      <a:pt x="169" y="370"/>
                    </a:lnTo>
                    <a:lnTo>
                      <a:pt x="151" y="358"/>
                    </a:lnTo>
                    <a:lnTo>
                      <a:pt x="140" y="346"/>
                    </a:lnTo>
                    <a:lnTo>
                      <a:pt x="131" y="333"/>
                    </a:lnTo>
                    <a:lnTo>
                      <a:pt x="125" y="320"/>
                    </a:lnTo>
                    <a:lnTo>
                      <a:pt x="120" y="308"/>
                    </a:lnTo>
                    <a:lnTo>
                      <a:pt x="116" y="296"/>
                    </a:lnTo>
                    <a:lnTo>
                      <a:pt x="111" y="284"/>
                    </a:lnTo>
                    <a:lnTo>
                      <a:pt x="105" y="268"/>
                    </a:lnTo>
                    <a:lnTo>
                      <a:pt x="107" y="259"/>
                    </a:lnTo>
                    <a:lnTo>
                      <a:pt x="114" y="256"/>
                    </a:lnTo>
                    <a:lnTo>
                      <a:pt x="123" y="259"/>
                    </a:lnTo>
                    <a:lnTo>
                      <a:pt x="62" y="233"/>
                    </a:lnTo>
                    <a:lnTo>
                      <a:pt x="52" y="229"/>
                    </a:lnTo>
                    <a:lnTo>
                      <a:pt x="46" y="233"/>
                    </a:lnTo>
                    <a:lnTo>
                      <a:pt x="44" y="243"/>
                    </a:lnTo>
                    <a:lnTo>
                      <a:pt x="49" y="259"/>
                    </a:lnTo>
                    <a:lnTo>
                      <a:pt x="54" y="271"/>
                    </a:lnTo>
                    <a:lnTo>
                      <a:pt x="58" y="282"/>
                    </a:lnTo>
                    <a:lnTo>
                      <a:pt x="64" y="296"/>
                    </a:lnTo>
                    <a:lnTo>
                      <a:pt x="70" y="308"/>
                    </a:lnTo>
                    <a:lnTo>
                      <a:pt x="78" y="322"/>
                    </a:lnTo>
                    <a:lnTo>
                      <a:pt x="90" y="333"/>
                    </a:lnTo>
                    <a:lnTo>
                      <a:pt x="107" y="346"/>
                    </a:lnTo>
                    <a:lnTo>
                      <a:pt x="129" y="356"/>
                    </a:lnTo>
                    <a:lnTo>
                      <a:pt x="122" y="353"/>
                    </a:lnTo>
                    <a:lnTo>
                      <a:pt x="116" y="352"/>
                    </a:lnTo>
                    <a:lnTo>
                      <a:pt x="110" y="350"/>
                    </a:lnTo>
                    <a:lnTo>
                      <a:pt x="104" y="346"/>
                    </a:lnTo>
                    <a:lnTo>
                      <a:pt x="100" y="344"/>
                    </a:lnTo>
                    <a:lnTo>
                      <a:pt x="95" y="342"/>
                    </a:lnTo>
                    <a:lnTo>
                      <a:pt x="90" y="341"/>
                    </a:lnTo>
                    <a:lnTo>
                      <a:pt x="86" y="339"/>
                    </a:lnTo>
                    <a:lnTo>
                      <a:pt x="64" y="327"/>
                    </a:lnTo>
                    <a:lnTo>
                      <a:pt x="47" y="316"/>
                    </a:lnTo>
                    <a:lnTo>
                      <a:pt x="34" y="304"/>
                    </a:lnTo>
                    <a:lnTo>
                      <a:pt x="26" y="293"/>
                    </a:lnTo>
                    <a:lnTo>
                      <a:pt x="20" y="278"/>
                    </a:lnTo>
                    <a:lnTo>
                      <a:pt x="15" y="267"/>
                    </a:lnTo>
                    <a:lnTo>
                      <a:pt x="11" y="254"/>
                    </a:lnTo>
                    <a:lnTo>
                      <a:pt x="6" y="241"/>
                    </a:lnTo>
                    <a:lnTo>
                      <a:pt x="0" y="226"/>
                    </a:lnTo>
                    <a:lnTo>
                      <a:pt x="2" y="216"/>
                    </a:lnTo>
                    <a:lnTo>
                      <a:pt x="9" y="213"/>
                    </a:lnTo>
                    <a:lnTo>
                      <a:pt x="18" y="217"/>
                    </a:lnTo>
                    <a:lnTo>
                      <a:pt x="16" y="213"/>
                    </a:lnTo>
                    <a:lnTo>
                      <a:pt x="15" y="208"/>
                    </a:lnTo>
                    <a:lnTo>
                      <a:pt x="15" y="204"/>
                    </a:lnTo>
                    <a:lnTo>
                      <a:pt x="16" y="198"/>
                    </a:lnTo>
                    <a:lnTo>
                      <a:pt x="19" y="191"/>
                    </a:lnTo>
                    <a:lnTo>
                      <a:pt x="23" y="184"/>
                    </a:lnTo>
                    <a:lnTo>
                      <a:pt x="30" y="176"/>
                    </a:lnTo>
                    <a:lnTo>
                      <a:pt x="39" y="167"/>
                    </a:lnTo>
                    <a:lnTo>
                      <a:pt x="48" y="156"/>
                    </a:lnTo>
                    <a:lnTo>
                      <a:pt x="60" y="143"/>
                    </a:lnTo>
                    <a:lnTo>
                      <a:pt x="76" y="128"/>
                    </a:lnTo>
                    <a:lnTo>
                      <a:pt x="92" y="111"/>
                    </a:lnTo>
                    <a:lnTo>
                      <a:pt x="112" y="92"/>
                    </a:lnTo>
                    <a:lnTo>
                      <a:pt x="135" y="71"/>
                    </a:lnTo>
                    <a:lnTo>
                      <a:pt x="160" y="45"/>
                    </a:lnTo>
                    <a:lnTo>
                      <a:pt x="188" y="17"/>
                    </a:lnTo>
                    <a:lnTo>
                      <a:pt x="194" y="11"/>
                    </a:lnTo>
                    <a:lnTo>
                      <a:pt x="200" y="6"/>
                    </a:lnTo>
                    <a:lnTo>
                      <a:pt x="205" y="2"/>
                    </a:lnTo>
                    <a:lnTo>
                      <a:pt x="209" y="1"/>
                    </a:lnTo>
                    <a:lnTo>
                      <a:pt x="214" y="0"/>
                    </a:lnTo>
                    <a:lnTo>
                      <a:pt x="220" y="1"/>
                    </a:lnTo>
                    <a:lnTo>
                      <a:pt x="226" y="2"/>
                    </a:lnTo>
                    <a:lnTo>
                      <a:pt x="235" y="5"/>
                    </a:lnTo>
                    <a:lnTo>
                      <a:pt x="243" y="8"/>
                    </a:lnTo>
                    <a:lnTo>
                      <a:pt x="257" y="12"/>
                    </a:lnTo>
                    <a:lnTo>
                      <a:pt x="277" y="19"/>
                    </a:lnTo>
                    <a:lnTo>
                      <a:pt x="303" y="26"/>
                    </a:lnTo>
                    <a:lnTo>
                      <a:pt x="331" y="36"/>
                    </a:lnTo>
                    <a:lnTo>
                      <a:pt x="363" y="45"/>
                    </a:lnTo>
                    <a:lnTo>
                      <a:pt x="396" y="55"/>
                    </a:lnTo>
                    <a:lnTo>
                      <a:pt x="429" y="65"/>
                    </a:lnTo>
                    <a:lnTo>
                      <a:pt x="463" y="75"/>
                    </a:lnTo>
                    <a:lnTo>
                      <a:pt x="497" y="85"/>
                    </a:lnTo>
                    <a:lnTo>
                      <a:pt x="528" y="95"/>
                    </a:lnTo>
                    <a:lnTo>
                      <a:pt x="556" y="103"/>
                    </a:lnTo>
                    <a:lnTo>
                      <a:pt x="581" y="113"/>
                    </a:lnTo>
                    <a:lnTo>
                      <a:pt x="601" y="119"/>
                    </a:lnTo>
                    <a:lnTo>
                      <a:pt x="616" y="123"/>
                    </a:lnTo>
                    <a:lnTo>
                      <a:pt x="624" y="125"/>
                    </a:lnTo>
                    <a:lnTo>
                      <a:pt x="637" y="132"/>
                    </a:lnTo>
                    <a:lnTo>
                      <a:pt x="642" y="138"/>
                    </a:lnTo>
                    <a:lnTo>
                      <a:pt x="640" y="143"/>
                    </a:lnTo>
                    <a:lnTo>
                      <a:pt x="636" y="148"/>
                    </a:lnTo>
                    <a:lnTo>
                      <a:pt x="630" y="154"/>
                    </a:lnTo>
                    <a:lnTo>
                      <a:pt x="620" y="163"/>
                    </a:lnTo>
                    <a:lnTo>
                      <a:pt x="609" y="173"/>
                    </a:lnTo>
                    <a:lnTo>
                      <a:pt x="596" y="185"/>
                    </a:lnTo>
                    <a:lnTo>
                      <a:pt x="581" y="200"/>
                    </a:lnTo>
                    <a:lnTo>
                      <a:pt x="565" y="216"/>
                    </a:lnTo>
                    <a:lnTo>
                      <a:pt x="548" y="231"/>
                    </a:lnTo>
                    <a:lnTo>
                      <a:pt x="532" y="249"/>
                    </a:lnTo>
                    <a:lnTo>
                      <a:pt x="514" y="267"/>
                    </a:lnTo>
                    <a:lnTo>
                      <a:pt x="497" y="282"/>
                    </a:lnTo>
                    <a:lnTo>
                      <a:pt x="482" y="299"/>
                    </a:lnTo>
                    <a:lnTo>
                      <a:pt x="467" y="313"/>
                    </a:lnTo>
                    <a:lnTo>
                      <a:pt x="455" y="326"/>
                    </a:lnTo>
                    <a:lnTo>
                      <a:pt x="445" y="339"/>
                    </a:lnTo>
                    <a:lnTo>
                      <a:pt x="435" y="348"/>
                    </a:lnTo>
                    <a:lnTo>
                      <a:pt x="429" y="354"/>
                    </a:lnTo>
                    <a:lnTo>
                      <a:pt x="423" y="364"/>
                    </a:lnTo>
                    <a:lnTo>
                      <a:pt x="415" y="370"/>
                    </a:lnTo>
                    <a:lnTo>
                      <a:pt x="409" y="374"/>
                    </a:lnTo>
                    <a:lnTo>
                      <a:pt x="405" y="377"/>
                    </a:lnTo>
                    <a:lnTo>
                      <a:pt x="401" y="379"/>
                    </a:lnTo>
                    <a:lnTo>
                      <a:pt x="397" y="379"/>
                    </a:lnTo>
                    <a:lnTo>
                      <a:pt x="396" y="379"/>
                    </a:lnTo>
                    <a:lnTo>
                      <a:pt x="396" y="383"/>
                    </a:lnTo>
                    <a:lnTo>
                      <a:pt x="399" y="390"/>
                    </a:lnTo>
                    <a:lnTo>
                      <a:pt x="401" y="401"/>
                    </a:lnTo>
                    <a:lnTo>
                      <a:pt x="405" y="415"/>
                    </a:lnTo>
                    <a:lnTo>
                      <a:pt x="410" y="429"/>
                    </a:lnTo>
                    <a:lnTo>
                      <a:pt x="415" y="442"/>
                    </a:lnTo>
                    <a:lnTo>
                      <a:pt x="421" y="452"/>
                    </a:lnTo>
                    <a:lnTo>
                      <a:pt x="427" y="458"/>
                    </a:lnTo>
                    <a:lnTo>
                      <a:pt x="429" y="456"/>
                    </a:lnTo>
                    <a:lnTo>
                      <a:pt x="436" y="449"/>
                    </a:lnTo>
                    <a:lnTo>
                      <a:pt x="447" y="438"/>
                    </a:lnTo>
                    <a:lnTo>
                      <a:pt x="461" y="423"/>
                    </a:lnTo>
                    <a:lnTo>
                      <a:pt x="479" y="406"/>
                    </a:lnTo>
                    <a:lnTo>
                      <a:pt x="497" y="387"/>
                    </a:lnTo>
                    <a:lnTo>
                      <a:pt x="516" y="367"/>
                    </a:lnTo>
                    <a:lnTo>
                      <a:pt x="538" y="346"/>
                    </a:lnTo>
                    <a:lnTo>
                      <a:pt x="559" y="324"/>
                    </a:lnTo>
                    <a:lnTo>
                      <a:pt x="580" y="303"/>
                    </a:lnTo>
                    <a:lnTo>
                      <a:pt x="600" y="282"/>
                    </a:lnTo>
                    <a:lnTo>
                      <a:pt x="618" y="265"/>
                    </a:lnTo>
                    <a:lnTo>
                      <a:pt x="633" y="249"/>
                    </a:lnTo>
                    <a:lnTo>
                      <a:pt x="646" y="236"/>
                    </a:lnTo>
                    <a:lnTo>
                      <a:pt x="655" y="226"/>
                    </a:lnTo>
                    <a:lnTo>
                      <a:pt x="659" y="221"/>
                    </a:lnTo>
                    <a:lnTo>
                      <a:pt x="668" y="215"/>
                    </a:lnTo>
                    <a:lnTo>
                      <a:pt x="672" y="219"/>
                    </a:lnTo>
                    <a:lnTo>
                      <a:pt x="669" y="228"/>
                    </a:lnTo>
                    <a:lnTo>
                      <a:pt x="664" y="239"/>
                    </a:lnTo>
                    <a:lnTo>
                      <a:pt x="642" y="258"/>
                    </a:lnTo>
                    <a:lnTo>
                      <a:pt x="622" y="278"/>
                    </a:lnTo>
                    <a:lnTo>
                      <a:pt x="602" y="297"/>
                    </a:lnTo>
                    <a:lnTo>
                      <a:pt x="583" y="316"/>
                    </a:lnTo>
                    <a:lnTo>
                      <a:pt x="565" y="336"/>
                    </a:lnTo>
                    <a:lnTo>
                      <a:pt x="547" y="353"/>
                    </a:lnTo>
                    <a:lnTo>
                      <a:pt x="532" y="371"/>
                    </a:lnTo>
                    <a:lnTo>
                      <a:pt x="516" y="388"/>
                    </a:lnTo>
                    <a:lnTo>
                      <a:pt x="501" y="403"/>
                    </a:lnTo>
                    <a:lnTo>
                      <a:pt x="488" y="416"/>
                    </a:lnTo>
                    <a:lnTo>
                      <a:pt x="477" y="430"/>
                    </a:lnTo>
                    <a:lnTo>
                      <a:pt x="467" y="440"/>
                    </a:lnTo>
                    <a:lnTo>
                      <a:pt x="459" y="450"/>
                    </a:lnTo>
                    <a:lnTo>
                      <a:pt x="452" y="456"/>
                    </a:lnTo>
                    <a:lnTo>
                      <a:pt x="446" y="460"/>
                    </a:lnTo>
                    <a:lnTo>
                      <a:pt x="443" y="461"/>
                    </a:lnTo>
                    <a:lnTo>
                      <a:pt x="443" y="466"/>
                    </a:lnTo>
                    <a:lnTo>
                      <a:pt x="443" y="470"/>
                    </a:lnTo>
                    <a:lnTo>
                      <a:pt x="440" y="474"/>
                    </a:lnTo>
                    <a:lnTo>
                      <a:pt x="436" y="478"/>
                    </a:lnTo>
                    <a:lnTo>
                      <a:pt x="431" y="480"/>
                    </a:lnTo>
                    <a:lnTo>
                      <a:pt x="425" y="480"/>
                    </a:lnTo>
                    <a:lnTo>
                      <a:pt x="418" y="478"/>
                    </a:lnTo>
                    <a:lnTo>
                      <a:pt x="411" y="474"/>
                    </a:lnTo>
                    <a:lnTo>
                      <a:pt x="407" y="472"/>
                    </a:lnTo>
                    <a:lnTo>
                      <a:pt x="401" y="468"/>
                    </a:lnTo>
                    <a:lnTo>
                      <a:pt x="393" y="463"/>
                    </a:lnTo>
                    <a:lnTo>
                      <a:pt x="383" y="460"/>
                    </a:lnTo>
                    <a:lnTo>
                      <a:pt x="372" y="455"/>
                    </a:lnTo>
                    <a:lnTo>
                      <a:pt x="360" y="450"/>
                    </a:lnTo>
                    <a:lnTo>
                      <a:pt x="345" y="444"/>
                    </a:lnTo>
                    <a:lnTo>
                      <a:pt x="329" y="438"/>
                    </a:lnTo>
                    <a:lnTo>
                      <a:pt x="313" y="431"/>
                    </a:lnTo>
                    <a:lnTo>
                      <a:pt x="297" y="423"/>
                    </a:lnTo>
                    <a:lnTo>
                      <a:pt x="279" y="416"/>
                    </a:lnTo>
                    <a:lnTo>
                      <a:pt x="262" y="408"/>
                    </a:lnTo>
                    <a:lnTo>
                      <a:pt x="244" y="401"/>
                    </a:lnTo>
                    <a:lnTo>
                      <a:pt x="226" y="395"/>
                    </a:lnTo>
                    <a:lnTo>
                      <a:pt x="209" y="388"/>
                    </a:lnTo>
                    <a:lnTo>
                      <a:pt x="192" y="380"/>
                    </a:lnTo>
                    <a:close/>
                  </a:path>
                </a:pathLst>
              </a:custGeom>
              <a:solidFill>
                <a:srgbClr val="9933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832" y="1597"/>
                <a:ext cx="672" cy="480"/>
              </a:xfrm>
              <a:custGeom>
                <a:avLst/>
                <a:gdLst>
                  <a:gd name="T0" fmla="*/ 169 w 672"/>
                  <a:gd name="T1" fmla="*/ 370 h 480"/>
                  <a:gd name="T2" fmla="*/ 131 w 672"/>
                  <a:gd name="T3" fmla="*/ 333 h 480"/>
                  <a:gd name="T4" fmla="*/ 116 w 672"/>
                  <a:gd name="T5" fmla="*/ 296 h 480"/>
                  <a:gd name="T6" fmla="*/ 107 w 672"/>
                  <a:gd name="T7" fmla="*/ 259 h 480"/>
                  <a:gd name="T8" fmla="*/ 62 w 672"/>
                  <a:gd name="T9" fmla="*/ 233 h 480"/>
                  <a:gd name="T10" fmla="*/ 44 w 672"/>
                  <a:gd name="T11" fmla="*/ 243 h 480"/>
                  <a:gd name="T12" fmla="*/ 58 w 672"/>
                  <a:gd name="T13" fmla="*/ 282 h 480"/>
                  <a:gd name="T14" fmla="*/ 78 w 672"/>
                  <a:gd name="T15" fmla="*/ 322 h 480"/>
                  <a:gd name="T16" fmla="*/ 129 w 672"/>
                  <a:gd name="T17" fmla="*/ 356 h 480"/>
                  <a:gd name="T18" fmla="*/ 110 w 672"/>
                  <a:gd name="T19" fmla="*/ 350 h 480"/>
                  <a:gd name="T20" fmla="*/ 95 w 672"/>
                  <a:gd name="T21" fmla="*/ 342 h 480"/>
                  <a:gd name="T22" fmla="*/ 64 w 672"/>
                  <a:gd name="T23" fmla="*/ 327 h 480"/>
                  <a:gd name="T24" fmla="*/ 26 w 672"/>
                  <a:gd name="T25" fmla="*/ 293 h 480"/>
                  <a:gd name="T26" fmla="*/ 11 w 672"/>
                  <a:gd name="T27" fmla="*/ 254 h 480"/>
                  <a:gd name="T28" fmla="*/ 2 w 672"/>
                  <a:gd name="T29" fmla="*/ 216 h 480"/>
                  <a:gd name="T30" fmla="*/ 16 w 672"/>
                  <a:gd name="T31" fmla="*/ 213 h 480"/>
                  <a:gd name="T32" fmla="*/ 16 w 672"/>
                  <a:gd name="T33" fmla="*/ 198 h 480"/>
                  <a:gd name="T34" fmla="*/ 30 w 672"/>
                  <a:gd name="T35" fmla="*/ 176 h 480"/>
                  <a:gd name="T36" fmla="*/ 60 w 672"/>
                  <a:gd name="T37" fmla="*/ 143 h 480"/>
                  <a:gd name="T38" fmla="*/ 112 w 672"/>
                  <a:gd name="T39" fmla="*/ 92 h 480"/>
                  <a:gd name="T40" fmla="*/ 188 w 672"/>
                  <a:gd name="T41" fmla="*/ 17 h 480"/>
                  <a:gd name="T42" fmla="*/ 205 w 672"/>
                  <a:gd name="T43" fmla="*/ 2 h 480"/>
                  <a:gd name="T44" fmla="*/ 220 w 672"/>
                  <a:gd name="T45" fmla="*/ 1 h 480"/>
                  <a:gd name="T46" fmla="*/ 243 w 672"/>
                  <a:gd name="T47" fmla="*/ 8 h 480"/>
                  <a:gd name="T48" fmla="*/ 303 w 672"/>
                  <a:gd name="T49" fmla="*/ 26 h 480"/>
                  <a:gd name="T50" fmla="*/ 396 w 672"/>
                  <a:gd name="T51" fmla="*/ 55 h 480"/>
                  <a:gd name="T52" fmla="*/ 497 w 672"/>
                  <a:gd name="T53" fmla="*/ 85 h 480"/>
                  <a:gd name="T54" fmla="*/ 581 w 672"/>
                  <a:gd name="T55" fmla="*/ 113 h 480"/>
                  <a:gd name="T56" fmla="*/ 624 w 672"/>
                  <a:gd name="T57" fmla="*/ 125 h 480"/>
                  <a:gd name="T58" fmla="*/ 640 w 672"/>
                  <a:gd name="T59" fmla="*/ 143 h 480"/>
                  <a:gd name="T60" fmla="*/ 620 w 672"/>
                  <a:gd name="T61" fmla="*/ 163 h 480"/>
                  <a:gd name="T62" fmla="*/ 581 w 672"/>
                  <a:gd name="T63" fmla="*/ 200 h 480"/>
                  <a:gd name="T64" fmla="*/ 532 w 672"/>
                  <a:gd name="T65" fmla="*/ 249 h 480"/>
                  <a:gd name="T66" fmla="*/ 482 w 672"/>
                  <a:gd name="T67" fmla="*/ 299 h 480"/>
                  <a:gd name="T68" fmla="*/ 445 w 672"/>
                  <a:gd name="T69" fmla="*/ 339 h 480"/>
                  <a:gd name="T70" fmla="*/ 423 w 672"/>
                  <a:gd name="T71" fmla="*/ 364 h 480"/>
                  <a:gd name="T72" fmla="*/ 405 w 672"/>
                  <a:gd name="T73" fmla="*/ 377 h 480"/>
                  <a:gd name="T74" fmla="*/ 396 w 672"/>
                  <a:gd name="T75" fmla="*/ 379 h 480"/>
                  <a:gd name="T76" fmla="*/ 399 w 672"/>
                  <a:gd name="T77" fmla="*/ 390 h 480"/>
                  <a:gd name="T78" fmla="*/ 410 w 672"/>
                  <a:gd name="T79" fmla="*/ 429 h 480"/>
                  <a:gd name="T80" fmla="*/ 427 w 672"/>
                  <a:gd name="T81" fmla="*/ 458 h 480"/>
                  <a:gd name="T82" fmla="*/ 447 w 672"/>
                  <a:gd name="T83" fmla="*/ 438 h 480"/>
                  <a:gd name="T84" fmla="*/ 497 w 672"/>
                  <a:gd name="T85" fmla="*/ 387 h 480"/>
                  <a:gd name="T86" fmla="*/ 559 w 672"/>
                  <a:gd name="T87" fmla="*/ 324 h 480"/>
                  <a:gd name="T88" fmla="*/ 618 w 672"/>
                  <a:gd name="T89" fmla="*/ 265 h 480"/>
                  <a:gd name="T90" fmla="*/ 655 w 672"/>
                  <a:gd name="T91" fmla="*/ 226 h 480"/>
                  <a:gd name="T92" fmla="*/ 672 w 672"/>
                  <a:gd name="T93" fmla="*/ 219 h 480"/>
                  <a:gd name="T94" fmla="*/ 642 w 672"/>
                  <a:gd name="T95" fmla="*/ 258 h 480"/>
                  <a:gd name="T96" fmla="*/ 583 w 672"/>
                  <a:gd name="T97" fmla="*/ 316 h 480"/>
                  <a:gd name="T98" fmla="*/ 532 w 672"/>
                  <a:gd name="T99" fmla="*/ 371 h 480"/>
                  <a:gd name="T100" fmla="*/ 488 w 672"/>
                  <a:gd name="T101" fmla="*/ 416 h 480"/>
                  <a:gd name="T102" fmla="*/ 459 w 672"/>
                  <a:gd name="T103" fmla="*/ 450 h 480"/>
                  <a:gd name="T104" fmla="*/ 443 w 672"/>
                  <a:gd name="T105" fmla="*/ 461 h 480"/>
                  <a:gd name="T106" fmla="*/ 440 w 672"/>
                  <a:gd name="T107" fmla="*/ 474 h 480"/>
                  <a:gd name="T108" fmla="*/ 425 w 672"/>
                  <a:gd name="T109" fmla="*/ 480 h 480"/>
                  <a:gd name="T110" fmla="*/ 407 w 672"/>
                  <a:gd name="T111" fmla="*/ 472 h 480"/>
                  <a:gd name="T112" fmla="*/ 383 w 672"/>
                  <a:gd name="T113" fmla="*/ 460 h 480"/>
                  <a:gd name="T114" fmla="*/ 345 w 672"/>
                  <a:gd name="T115" fmla="*/ 444 h 480"/>
                  <a:gd name="T116" fmla="*/ 297 w 672"/>
                  <a:gd name="T117" fmla="*/ 423 h 480"/>
                  <a:gd name="T118" fmla="*/ 244 w 672"/>
                  <a:gd name="T119" fmla="*/ 401 h 480"/>
                  <a:gd name="T120" fmla="*/ 192 w 672"/>
                  <a:gd name="T121" fmla="*/ 380 h 48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72" h="480">
                    <a:moveTo>
                      <a:pt x="192" y="380"/>
                    </a:moveTo>
                    <a:lnTo>
                      <a:pt x="192" y="380"/>
                    </a:lnTo>
                    <a:lnTo>
                      <a:pt x="169" y="370"/>
                    </a:lnTo>
                    <a:lnTo>
                      <a:pt x="151" y="358"/>
                    </a:lnTo>
                    <a:lnTo>
                      <a:pt x="140" y="346"/>
                    </a:lnTo>
                    <a:lnTo>
                      <a:pt x="131" y="333"/>
                    </a:lnTo>
                    <a:lnTo>
                      <a:pt x="125" y="320"/>
                    </a:lnTo>
                    <a:lnTo>
                      <a:pt x="120" y="308"/>
                    </a:lnTo>
                    <a:lnTo>
                      <a:pt x="116" y="296"/>
                    </a:lnTo>
                    <a:lnTo>
                      <a:pt x="111" y="284"/>
                    </a:lnTo>
                    <a:lnTo>
                      <a:pt x="105" y="268"/>
                    </a:lnTo>
                    <a:lnTo>
                      <a:pt x="107" y="259"/>
                    </a:lnTo>
                    <a:lnTo>
                      <a:pt x="114" y="256"/>
                    </a:lnTo>
                    <a:lnTo>
                      <a:pt x="123" y="259"/>
                    </a:lnTo>
                    <a:lnTo>
                      <a:pt x="62" y="233"/>
                    </a:lnTo>
                    <a:lnTo>
                      <a:pt x="52" y="229"/>
                    </a:lnTo>
                    <a:lnTo>
                      <a:pt x="46" y="233"/>
                    </a:lnTo>
                    <a:lnTo>
                      <a:pt x="44" y="243"/>
                    </a:lnTo>
                    <a:lnTo>
                      <a:pt x="49" y="259"/>
                    </a:lnTo>
                    <a:lnTo>
                      <a:pt x="54" y="271"/>
                    </a:lnTo>
                    <a:lnTo>
                      <a:pt x="58" y="282"/>
                    </a:lnTo>
                    <a:lnTo>
                      <a:pt x="64" y="296"/>
                    </a:lnTo>
                    <a:lnTo>
                      <a:pt x="70" y="308"/>
                    </a:lnTo>
                    <a:lnTo>
                      <a:pt x="78" y="322"/>
                    </a:lnTo>
                    <a:lnTo>
                      <a:pt x="90" y="333"/>
                    </a:lnTo>
                    <a:lnTo>
                      <a:pt x="107" y="346"/>
                    </a:lnTo>
                    <a:lnTo>
                      <a:pt x="129" y="356"/>
                    </a:lnTo>
                    <a:lnTo>
                      <a:pt x="122" y="353"/>
                    </a:lnTo>
                    <a:lnTo>
                      <a:pt x="116" y="352"/>
                    </a:lnTo>
                    <a:lnTo>
                      <a:pt x="110" y="350"/>
                    </a:lnTo>
                    <a:lnTo>
                      <a:pt x="104" y="346"/>
                    </a:lnTo>
                    <a:lnTo>
                      <a:pt x="100" y="344"/>
                    </a:lnTo>
                    <a:lnTo>
                      <a:pt x="95" y="342"/>
                    </a:lnTo>
                    <a:lnTo>
                      <a:pt x="90" y="341"/>
                    </a:lnTo>
                    <a:lnTo>
                      <a:pt x="86" y="339"/>
                    </a:lnTo>
                    <a:lnTo>
                      <a:pt x="64" y="327"/>
                    </a:lnTo>
                    <a:lnTo>
                      <a:pt x="47" y="316"/>
                    </a:lnTo>
                    <a:lnTo>
                      <a:pt x="34" y="304"/>
                    </a:lnTo>
                    <a:lnTo>
                      <a:pt x="26" y="293"/>
                    </a:lnTo>
                    <a:lnTo>
                      <a:pt x="20" y="278"/>
                    </a:lnTo>
                    <a:lnTo>
                      <a:pt x="15" y="267"/>
                    </a:lnTo>
                    <a:lnTo>
                      <a:pt x="11" y="254"/>
                    </a:lnTo>
                    <a:lnTo>
                      <a:pt x="6" y="241"/>
                    </a:lnTo>
                    <a:lnTo>
                      <a:pt x="0" y="226"/>
                    </a:lnTo>
                    <a:lnTo>
                      <a:pt x="2" y="216"/>
                    </a:lnTo>
                    <a:lnTo>
                      <a:pt x="9" y="213"/>
                    </a:lnTo>
                    <a:lnTo>
                      <a:pt x="18" y="217"/>
                    </a:lnTo>
                    <a:lnTo>
                      <a:pt x="16" y="213"/>
                    </a:lnTo>
                    <a:lnTo>
                      <a:pt x="15" y="208"/>
                    </a:lnTo>
                    <a:lnTo>
                      <a:pt x="15" y="204"/>
                    </a:lnTo>
                    <a:lnTo>
                      <a:pt x="16" y="198"/>
                    </a:lnTo>
                    <a:lnTo>
                      <a:pt x="19" y="191"/>
                    </a:lnTo>
                    <a:lnTo>
                      <a:pt x="23" y="184"/>
                    </a:lnTo>
                    <a:lnTo>
                      <a:pt x="30" y="176"/>
                    </a:lnTo>
                    <a:lnTo>
                      <a:pt x="39" y="167"/>
                    </a:lnTo>
                    <a:lnTo>
                      <a:pt x="48" y="156"/>
                    </a:lnTo>
                    <a:lnTo>
                      <a:pt x="60" y="143"/>
                    </a:lnTo>
                    <a:lnTo>
                      <a:pt x="76" y="128"/>
                    </a:lnTo>
                    <a:lnTo>
                      <a:pt x="92" y="111"/>
                    </a:lnTo>
                    <a:lnTo>
                      <a:pt x="112" y="92"/>
                    </a:lnTo>
                    <a:lnTo>
                      <a:pt x="135" y="71"/>
                    </a:lnTo>
                    <a:lnTo>
                      <a:pt x="160" y="45"/>
                    </a:lnTo>
                    <a:lnTo>
                      <a:pt x="188" y="17"/>
                    </a:lnTo>
                    <a:lnTo>
                      <a:pt x="194" y="11"/>
                    </a:lnTo>
                    <a:lnTo>
                      <a:pt x="200" y="6"/>
                    </a:lnTo>
                    <a:lnTo>
                      <a:pt x="205" y="2"/>
                    </a:lnTo>
                    <a:lnTo>
                      <a:pt x="209" y="1"/>
                    </a:lnTo>
                    <a:lnTo>
                      <a:pt x="214" y="0"/>
                    </a:lnTo>
                    <a:lnTo>
                      <a:pt x="220" y="1"/>
                    </a:lnTo>
                    <a:lnTo>
                      <a:pt x="226" y="2"/>
                    </a:lnTo>
                    <a:lnTo>
                      <a:pt x="235" y="5"/>
                    </a:lnTo>
                    <a:lnTo>
                      <a:pt x="243" y="8"/>
                    </a:lnTo>
                    <a:lnTo>
                      <a:pt x="257" y="12"/>
                    </a:lnTo>
                    <a:lnTo>
                      <a:pt x="277" y="19"/>
                    </a:lnTo>
                    <a:lnTo>
                      <a:pt x="303" y="26"/>
                    </a:lnTo>
                    <a:lnTo>
                      <a:pt x="331" y="36"/>
                    </a:lnTo>
                    <a:lnTo>
                      <a:pt x="363" y="45"/>
                    </a:lnTo>
                    <a:lnTo>
                      <a:pt x="396" y="55"/>
                    </a:lnTo>
                    <a:lnTo>
                      <a:pt x="429" y="65"/>
                    </a:lnTo>
                    <a:lnTo>
                      <a:pt x="463" y="75"/>
                    </a:lnTo>
                    <a:lnTo>
                      <a:pt x="497" y="85"/>
                    </a:lnTo>
                    <a:lnTo>
                      <a:pt x="528" y="95"/>
                    </a:lnTo>
                    <a:lnTo>
                      <a:pt x="556" y="103"/>
                    </a:lnTo>
                    <a:lnTo>
                      <a:pt x="581" y="113"/>
                    </a:lnTo>
                    <a:lnTo>
                      <a:pt x="601" y="119"/>
                    </a:lnTo>
                    <a:lnTo>
                      <a:pt x="616" y="123"/>
                    </a:lnTo>
                    <a:lnTo>
                      <a:pt x="624" y="125"/>
                    </a:lnTo>
                    <a:lnTo>
                      <a:pt x="637" y="132"/>
                    </a:lnTo>
                    <a:lnTo>
                      <a:pt x="642" y="138"/>
                    </a:lnTo>
                    <a:lnTo>
                      <a:pt x="640" y="143"/>
                    </a:lnTo>
                    <a:lnTo>
                      <a:pt x="636" y="148"/>
                    </a:lnTo>
                    <a:lnTo>
                      <a:pt x="630" y="154"/>
                    </a:lnTo>
                    <a:lnTo>
                      <a:pt x="620" y="163"/>
                    </a:lnTo>
                    <a:lnTo>
                      <a:pt x="609" y="173"/>
                    </a:lnTo>
                    <a:lnTo>
                      <a:pt x="596" y="185"/>
                    </a:lnTo>
                    <a:lnTo>
                      <a:pt x="581" y="200"/>
                    </a:lnTo>
                    <a:lnTo>
                      <a:pt x="565" y="216"/>
                    </a:lnTo>
                    <a:lnTo>
                      <a:pt x="548" y="231"/>
                    </a:lnTo>
                    <a:lnTo>
                      <a:pt x="532" y="249"/>
                    </a:lnTo>
                    <a:lnTo>
                      <a:pt x="514" y="267"/>
                    </a:lnTo>
                    <a:lnTo>
                      <a:pt x="497" y="282"/>
                    </a:lnTo>
                    <a:lnTo>
                      <a:pt x="482" y="299"/>
                    </a:lnTo>
                    <a:lnTo>
                      <a:pt x="467" y="313"/>
                    </a:lnTo>
                    <a:lnTo>
                      <a:pt x="455" y="326"/>
                    </a:lnTo>
                    <a:lnTo>
                      <a:pt x="445" y="339"/>
                    </a:lnTo>
                    <a:lnTo>
                      <a:pt x="435" y="348"/>
                    </a:lnTo>
                    <a:lnTo>
                      <a:pt x="429" y="354"/>
                    </a:lnTo>
                    <a:lnTo>
                      <a:pt x="423" y="364"/>
                    </a:lnTo>
                    <a:lnTo>
                      <a:pt x="415" y="370"/>
                    </a:lnTo>
                    <a:lnTo>
                      <a:pt x="409" y="374"/>
                    </a:lnTo>
                    <a:lnTo>
                      <a:pt x="405" y="377"/>
                    </a:lnTo>
                    <a:lnTo>
                      <a:pt x="401" y="379"/>
                    </a:lnTo>
                    <a:lnTo>
                      <a:pt x="397" y="379"/>
                    </a:lnTo>
                    <a:lnTo>
                      <a:pt x="396" y="379"/>
                    </a:lnTo>
                    <a:lnTo>
                      <a:pt x="396" y="383"/>
                    </a:lnTo>
                    <a:lnTo>
                      <a:pt x="399" y="390"/>
                    </a:lnTo>
                    <a:lnTo>
                      <a:pt x="401" y="401"/>
                    </a:lnTo>
                    <a:lnTo>
                      <a:pt x="405" y="415"/>
                    </a:lnTo>
                    <a:lnTo>
                      <a:pt x="410" y="429"/>
                    </a:lnTo>
                    <a:lnTo>
                      <a:pt x="415" y="442"/>
                    </a:lnTo>
                    <a:lnTo>
                      <a:pt x="421" y="452"/>
                    </a:lnTo>
                    <a:lnTo>
                      <a:pt x="427" y="458"/>
                    </a:lnTo>
                    <a:lnTo>
                      <a:pt x="429" y="456"/>
                    </a:lnTo>
                    <a:lnTo>
                      <a:pt x="436" y="449"/>
                    </a:lnTo>
                    <a:lnTo>
                      <a:pt x="447" y="438"/>
                    </a:lnTo>
                    <a:lnTo>
                      <a:pt x="461" y="423"/>
                    </a:lnTo>
                    <a:lnTo>
                      <a:pt x="479" y="406"/>
                    </a:lnTo>
                    <a:lnTo>
                      <a:pt x="497" y="387"/>
                    </a:lnTo>
                    <a:lnTo>
                      <a:pt x="516" y="367"/>
                    </a:lnTo>
                    <a:lnTo>
                      <a:pt x="538" y="346"/>
                    </a:lnTo>
                    <a:lnTo>
                      <a:pt x="559" y="324"/>
                    </a:lnTo>
                    <a:lnTo>
                      <a:pt x="580" y="303"/>
                    </a:lnTo>
                    <a:lnTo>
                      <a:pt x="600" y="282"/>
                    </a:lnTo>
                    <a:lnTo>
                      <a:pt x="618" y="265"/>
                    </a:lnTo>
                    <a:lnTo>
                      <a:pt x="633" y="249"/>
                    </a:lnTo>
                    <a:lnTo>
                      <a:pt x="646" y="236"/>
                    </a:lnTo>
                    <a:lnTo>
                      <a:pt x="655" y="226"/>
                    </a:lnTo>
                    <a:lnTo>
                      <a:pt x="659" y="221"/>
                    </a:lnTo>
                    <a:lnTo>
                      <a:pt x="668" y="215"/>
                    </a:lnTo>
                    <a:lnTo>
                      <a:pt x="672" y="219"/>
                    </a:lnTo>
                    <a:lnTo>
                      <a:pt x="669" y="228"/>
                    </a:lnTo>
                    <a:lnTo>
                      <a:pt x="664" y="239"/>
                    </a:lnTo>
                    <a:lnTo>
                      <a:pt x="642" y="258"/>
                    </a:lnTo>
                    <a:lnTo>
                      <a:pt x="622" y="278"/>
                    </a:lnTo>
                    <a:lnTo>
                      <a:pt x="602" y="297"/>
                    </a:lnTo>
                    <a:lnTo>
                      <a:pt x="583" y="316"/>
                    </a:lnTo>
                    <a:lnTo>
                      <a:pt x="565" y="336"/>
                    </a:lnTo>
                    <a:lnTo>
                      <a:pt x="547" y="353"/>
                    </a:lnTo>
                    <a:lnTo>
                      <a:pt x="532" y="371"/>
                    </a:lnTo>
                    <a:lnTo>
                      <a:pt x="516" y="388"/>
                    </a:lnTo>
                    <a:lnTo>
                      <a:pt x="501" y="403"/>
                    </a:lnTo>
                    <a:lnTo>
                      <a:pt x="488" y="416"/>
                    </a:lnTo>
                    <a:lnTo>
                      <a:pt x="477" y="430"/>
                    </a:lnTo>
                    <a:lnTo>
                      <a:pt x="467" y="440"/>
                    </a:lnTo>
                    <a:lnTo>
                      <a:pt x="459" y="450"/>
                    </a:lnTo>
                    <a:lnTo>
                      <a:pt x="452" y="456"/>
                    </a:lnTo>
                    <a:lnTo>
                      <a:pt x="446" y="460"/>
                    </a:lnTo>
                    <a:lnTo>
                      <a:pt x="443" y="461"/>
                    </a:lnTo>
                    <a:lnTo>
                      <a:pt x="443" y="466"/>
                    </a:lnTo>
                    <a:lnTo>
                      <a:pt x="443" y="470"/>
                    </a:lnTo>
                    <a:lnTo>
                      <a:pt x="440" y="474"/>
                    </a:lnTo>
                    <a:lnTo>
                      <a:pt x="436" y="478"/>
                    </a:lnTo>
                    <a:lnTo>
                      <a:pt x="431" y="480"/>
                    </a:lnTo>
                    <a:lnTo>
                      <a:pt x="425" y="480"/>
                    </a:lnTo>
                    <a:lnTo>
                      <a:pt x="418" y="478"/>
                    </a:lnTo>
                    <a:lnTo>
                      <a:pt x="411" y="474"/>
                    </a:lnTo>
                    <a:lnTo>
                      <a:pt x="407" y="472"/>
                    </a:lnTo>
                    <a:lnTo>
                      <a:pt x="401" y="468"/>
                    </a:lnTo>
                    <a:lnTo>
                      <a:pt x="393" y="463"/>
                    </a:lnTo>
                    <a:lnTo>
                      <a:pt x="383" y="460"/>
                    </a:lnTo>
                    <a:lnTo>
                      <a:pt x="372" y="455"/>
                    </a:lnTo>
                    <a:lnTo>
                      <a:pt x="360" y="450"/>
                    </a:lnTo>
                    <a:lnTo>
                      <a:pt x="345" y="444"/>
                    </a:lnTo>
                    <a:lnTo>
                      <a:pt x="329" y="438"/>
                    </a:lnTo>
                    <a:lnTo>
                      <a:pt x="313" y="431"/>
                    </a:lnTo>
                    <a:lnTo>
                      <a:pt x="297" y="423"/>
                    </a:lnTo>
                    <a:lnTo>
                      <a:pt x="279" y="416"/>
                    </a:lnTo>
                    <a:lnTo>
                      <a:pt x="262" y="408"/>
                    </a:lnTo>
                    <a:lnTo>
                      <a:pt x="244" y="401"/>
                    </a:lnTo>
                    <a:lnTo>
                      <a:pt x="226" y="395"/>
                    </a:lnTo>
                    <a:lnTo>
                      <a:pt x="209" y="388"/>
                    </a:lnTo>
                    <a:lnTo>
                      <a:pt x="192" y="380"/>
                    </a:lnTo>
                  </a:path>
                </a:pathLst>
              </a:cu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Line 57"/>
              <p:cNvSpPr>
                <a:spLocks noChangeShapeType="1"/>
              </p:cNvSpPr>
              <p:nvPr/>
            </p:nvSpPr>
            <p:spPr bwMode="auto">
              <a:xfrm>
                <a:off x="2851" y="1814"/>
                <a:ext cx="374" cy="146"/>
              </a:xfrm>
              <a:prstGeom prst="line">
                <a:avLst/>
              </a:pr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58"/>
              <p:cNvSpPr>
                <a:spLocks noChangeShapeType="1"/>
              </p:cNvSpPr>
              <p:nvPr/>
            </p:nvSpPr>
            <p:spPr bwMode="auto">
              <a:xfrm flipH="1">
                <a:off x="3237" y="1784"/>
                <a:ext cx="236" cy="227"/>
              </a:xfrm>
              <a:prstGeom prst="line">
                <a:avLst/>
              </a:pr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59"/>
              <p:cNvSpPr>
                <a:spLocks noChangeShapeType="1"/>
              </p:cNvSpPr>
              <p:nvPr/>
            </p:nvSpPr>
            <p:spPr bwMode="auto">
              <a:xfrm flipV="1">
                <a:off x="3243" y="1824"/>
                <a:ext cx="200" cy="197"/>
              </a:xfrm>
              <a:prstGeom prst="line">
                <a:avLst/>
              </a:pr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60"/>
              <p:cNvSpPr>
                <a:spLocks noChangeShapeType="1"/>
              </p:cNvSpPr>
              <p:nvPr/>
            </p:nvSpPr>
            <p:spPr bwMode="auto">
              <a:xfrm flipV="1">
                <a:off x="3246" y="1916"/>
                <a:ext cx="118" cy="118"/>
              </a:xfrm>
              <a:prstGeom prst="line">
                <a:avLst/>
              </a:pr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329" y="1877"/>
                <a:ext cx="142" cy="122"/>
              </a:xfrm>
              <a:custGeom>
                <a:avLst/>
                <a:gdLst>
                  <a:gd name="T0" fmla="*/ 45 w 142"/>
                  <a:gd name="T1" fmla="*/ 0 h 122"/>
                  <a:gd name="T2" fmla="*/ 0 w 142"/>
                  <a:gd name="T3" fmla="*/ 47 h 122"/>
                  <a:gd name="T4" fmla="*/ 7 w 142"/>
                  <a:gd name="T5" fmla="*/ 50 h 122"/>
                  <a:gd name="T6" fmla="*/ 19 w 142"/>
                  <a:gd name="T7" fmla="*/ 57 h 122"/>
                  <a:gd name="T8" fmla="*/ 34 w 142"/>
                  <a:gd name="T9" fmla="*/ 65 h 122"/>
                  <a:gd name="T10" fmla="*/ 49 w 142"/>
                  <a:gd name="T11" fmla="*/ 75 h 122"/>
                  <a:gd name="T12" fmla="*/ 63 w 142"/>
                  <a:gd name="T13" fmla="*/ 87 h 122"/>
                  <a:gd name="T14" fmla="*/ 75 w 142"/>
                  <a:gd name="T15" fmla="*/ 98 h 122"/>
                  <a:gd name="T16" fmla="*/ 85 w 142"/>
                  <a:gd name="T17" fmla="*/ 111 h 122"/>
                  <a:gd name="T18" fmla="*/ 90 w 142"/>
                  <a:gd name="T19" fmla="*/ 122 h 122"/>
                  <a:gd name="T20" fmla="*/ 94 w 142"/>
                  <a:gd name="T21" fmla="*/ 110 h 122"/>
                  <a:gd name="T22" fmla="*/ 95 w 142"/>
                  <a:gd name="T23" fmla="*/ 92 h 122"/>
                  <a:gd name="T24" fmla="*/ 94 w 142"/>
                  <a:gd name="T25" fmla="*/ 74 h 122"/>
                  <a:gd name="T26" fmla="*/ 90 w 142"/>
                  <a:gd name="T27" fmla="*/ 64 h 122"/>
                  <a:gd name="T28" fmla="*/ 96 w 142"/>
                  <a:gd name="T29" fmla="*/ 64 h 122"/>
                  <a:gd name="T30" fmla="*/ 103 w 142"/>
                  <a:gd name="T31" fmla="*/ 64 h 122"/>
                  <a:gd name="T32" fmla="*/ 111 w 142"/>
                  <a:gd name="T33" fmla="*/ 64 h 122"/>
                  <a:gd name="T34" fmla="*/ 118 w 142"/>
                  <a:gd name="T35" fmla="*/ 65 h 122"/>
                  <a:gd name="T36" fmla="*/ 125 w 142"/>
                  <a:gd name="T37" fmla="*/ 66 h 122"/>
                  <a:gd name="T38" fmla="*/ 133 w 142"/>
                  <a:gd name="T39" fmla="*/ 68 h 122"/>
                  <a:gd name="T40" fmla="*/ 138 w 142"/>
                  <a:gd name="T41" fmla="*/ 72 h 122"/>
                  <a:gd name="T42" fmla="*/ 142 w 142"/>
                  <a:gd name="T43" fmla="*/ 76 h 122"/>
                  <a:gd name="T44" fmla="*/ 138 w 142"/>
                  <a:gd name="T45" fmla="*/ 68 h 122"/>
                  <a:gd name="T46" fmla="*/ 131 w 142"/>
                  <a:gd name="T47" fmla="*/ 58 h 122"/>
                  <a:gd name="T48" fmla="*/ 120 w 142"/>
                  <a:gd name="T49" fmla="*/ 44 h 122"/>
                  <a:gd name="T50" fmla="*/ 108 w 142"/>
                  <a:gd name="T51" fmla="*/ 30 h 122"/>
                  <a:gd name="T52" fmla="*/ 94 w 142"/>
                  <a:gd name="T53" fmla="*/ 19 h 122"/>
                  <a:gd name="T54" fmla="*/ 78 w 142"/>
                  <a:gd name="T55" fmla="*/ 8 h 122"/>
                  <a:gd name="T56" fmla="*/ 61 w 142"/>
                  <a:gd name="T57" fmla="*/ 2 h 122"/>
                  <a:gd name="T58" fmla="*/ 45 w 142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2" h="122">
                    <a:moveTo>
                      <a:pt x="45" y="0"/>
                    </a:moveTo>
                    <a:lnTo>
                      <a:pt x="0" y="47"/>
                    </a:lnTo>
                    <a:lnTo>
                      <a:pt x="7" y="50"/>
                    </a:lnTo>
                    <a:lnTo>
                      <a:pt x="19" y="57"/>
                    </a:lnTo>
                    <a:lnTo>
                      <a:pt x="34" y="65"/>
                    </a:lnTo>
                    <a:lnTo>
                      <a:pt x="49" y="75"/>
                    </a:lnTo>
                    <a:lnTo>
                      <a:pt x="63" y="87"/>
                    </a:lnTo>
                    <a:lnTo>
                      <a:pt x="75" y="98"/>
                    </a:lnTo>
                    <a:lnTo>
                      <a:pt x="85" y="111"/>
                    </a:lnTo>
                    <a:lnTo>
                      <a:pt x="90" y="122"/>
                    </a:lnTo>
                    <a:lnTo>
                      <a:pt x="94" y="110"/>
                    </a:lnTo>
                    <a:lnTo>
                      <a:pt x="95" y="92"/>
                    </a:lnTo>
                    <a:lnTo>
                      <a:pt x="94" y="74"/>
                    </a:lnTo>
                    <a:lnTo>
                      <a:pt x="90" y="64"/>
                    </a:lnTo>
                    <a:lnTo>
                      <a:pt x="96" y="64"/>
                    </a:lnTo>
                    <a:lnTo>
                      <a:pt x="103" y="64"/>
                    </a:lnTo>
                    <a:lnTo>
                      <a:pt x="111" y="64"/>
                    </a:lnTo>
                    <a:lnTo>
                      <a:pt x="118" y="65"/>
                    </a:lnTo>
                    <a:lnTo>
                      <a:pt x="125" y="66"/>
                    </a:lnTo>
                    <a:lnTo>
                      <a:pt x="133" y="68"/>
                    </a:lnTo>
                    <a:lnTo>
                      <a:pt x="138" y="72"/>
                    </a:lnTo>
                    <a:lnTo>
                      <a:pt x="142" y="76"/>
                    </a:lnTo>
                    <a:lnTo>
                      <a:pt x="138" y="68"/>
                    </a:lnTo>
                    <a:lnTo>
                      <a:pt x="131" y="58"/>
                    </a:lnTo>
                    <a:lnTo>
                      <a:pt x="120" y="44"/>
                    </a:lnTo>
                    <a:lnTo>
                      <a:pt x="108" y="30"/>
                    </a:lnTo>
                    <a:lnTo>
                      <a:pt x="94" y="19"/>
                    </a:lnTo>
                    <a:lnTo>
                      <a:pt x="78" y="8"/>
                    </a:lnTo>
                    <a:lnTo>
                      <a:pt x="61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3329" y="1877"/>
                <a:ext cx="142" cy="122"/>
              </a:xfrm>
              <a:custGeom>
                <a:avLst/>
                <a:gdLst>
                  <a:gd name="T0" fmla="*/ 45 w 142"/>
                  <a:gd name="T1" fmla="*/ 0 h 122"/>
                  <a:gd name="T2" fmla="*/ 0 w 142"/>
                  <a:gd name="T3" fmla="*/ 47 h 122"/>
                  <a:gd name="T4" fmla="*/ 7 w 142"/>
                  <a:gd name="T5" fmla="*/ 50 h 122"/>
                  <a:gd name="T6" fmla="*/ 19 w 142"/>
                  <a:gd name="T7" fmla="*/ 57 h 122"/>
                  <a:gd name="T8" fmla="*/ 34 w 142"/>
                  <a:gd name="T9" fmla="*/ 65 h 122"/>
                  <a:gd name="T10" fmla="*/ 49 w 142"/>
                  <a:gd name="T11" fmla="*/ 75 h 122"/>
                  <a:gd name="T12" fmla="*/ 63 w 142"/>
                  <a:gd name="T13" fmla="*/ 87 h 122"/>
                  <a:gd name="T14" fmla="*/ 75 w 142"/>
                  <a:gd name="T15" fmla="*/ 98 h 122"/>
                  <a:gd name="T16" fmla="*/ 85 w 142"/>
                  <a:gd name="T17" fmla="*/ 111 h 122"/>
                  <a:gd name="T18" fmla="*/ 90 w 142"/>
                  <a:gd name="T19" fmla="*/ 122 h 122"/>
                  <a:gd name="T20" fmla="*/ 94 w 142"/>
                  <a:gd name="T21" fmla="*/ 110 h 122"/>
                  <a:gd name="T22" fmla="*/ 95 w 142"/>
                  <a:gd name="T23" fmla="*/ 92 h 122"/>
                  <a:gd name="T24" fmla="*/ 94 w 142"/>
                  <a:gd name="T25" fmla="*/ 74 h 122"/>
                  <a:gd name="T26" fmla="*/ 90 w 142"/>
                  <a:gd name="T27" fmla="*/ 64 h 122"/>
                  <a:gd name="T28" fmla="*/ 96 w 142"/>
                  <a:gd name="T29" fmla="*/ 64 h 122"/>
                  <a:gd name="T30" fmla="*/ 103 w 142"/>
                  <a:gd name="T31" fmla="*/ 64 h 122"/>
                  <a:gd name="T32" fmla="*/ 111 w 142"/>
                  <a:gd name="T33" fmla="*/ 64 h 122"/>
                  <a:gd name="T34" fmla="*/ 118 w 142"/>
                  <a:gd name="T35" fmla="*/ 65 h 122"/>
                  <a:gd name="T36" fmla="*/ 125 w 142"/>
                  <a:gd name="T37" fmla="*/ 66 h 122"/>
                  <a:gd name="T38" fmla="*/ 133 w 142"/>
                  <a:gd name="T39" fmla="*/ 68 h 122"/>
                  <a:gd name="T40" fmla="*/ 138 w 142"/>
                  <a:gd name="T41" fmla="*/ 72 h 122"/>
                  <a:gd name="T42" fmla="*/ 142 w 142"/>
                  <a:gd name="T43" fmla="*/ 76 h 122"/>
                  <a:gd name="T44" fmla="*/ 138 w 142"/>
                  <a:gd name="T45" fmla="*/ 68 h 122"/>
                  <a:gd name="T46" fmla="*/ 131 w 142"/>
                  <a:gd name="T47" fmla="*/ 58 h 122"/>
                  <a:gd name="T48" fmla="*/ 120 w 142"/>
                  <a:gd name="T49" fmla="*/ 44 h 122"/>
                  <a:gd name="T50" fmla="*/ 108 w 142"/>
                  <a:gd name="T51" fmla="*/ 30 h 122"/>
                  <a:gd name="T52" fmla="*/ 94 w 142"/>
                  <a:gd name="T53" fmla="*/ 19 h 122"/>
                  <a:gd name="T54" fmla="*/ 78 w 142"/>
                  <a:gd name="T55" fmla="*/ 8 h 122"/>
                  <a:gd name="T56" fmla="*/ 61 w 142"/>
                  <a:gd name="T57" fmla="*/ 2 h 122"/>
                  <a:gd name="T58" fmla="*/ 45 w 142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42" h="122">
                    <a:moveTo>
                      <a:pt x="45" y="0"/>
                    </a:moveTo>
                    <a:lnTo>
                      <a:pt x="0" y="47"/>
                    </a:lnTo>
                    <a:lnTo>
                      <a:pt x="7" y="50"/>
                    </a:lnTo>
                    <a:lnTo>
                      <a:pt x="19" y="57"/>
                    </a:lnTo>
                    <a:lnTo>
                      <a:pt x="34" y="65"/>
                    </a:lnTo>
                    <a:lnTo>
                      <a:pt x="49" y="75"/>
                    </a:lnTo>
                    <a:lnTo>
                      <a:pt x="63" y="87"/>
                    </a:lnTo>
                    <a:lnTo>
                      <a:pt x="75" y="98"/>
                    </a:lnTo>
                    <a:lnTo>
                      <a:pt x="85" y="111"/>
                    </a:lnTo>
                    <a:lnTo>
                      <a:pt x="90" y="122"/>
                    </a:lnTo>
                    <a:lnTo>
                      <a:pt x="94" y="110"/>
                    </a:lnTo>
                    <a:lnTo>
                      <a:pt x="95" y="92"/>
                    </a:lnTo>
                    <a:lnTo>
                      <a:pt x="94" y="74"/>
                    </a:lnTo>
                    <a:lnTo>
                      <a:pt x="90" y="64"/>
                    </a:lnTo>
                    <a:lnTo>
                      <a:pt x="96" y="64"/>
                    </a:lnTo>
                    <a:lnTo>
                      <a:pt x="103" y="64"/>
                    </a:lnTo>
                    <a:lnTo>
                      <a:pt x="111" y="64"/>
                    </a:lnTo>
                    <a:lnTo>
                      <a:pt x="118" y="65"/>
                    </a:lnTo>
                    <a:lnTo>
                      <a:pt x="125" y="66"/>
                    </a:lnTo>
                    <a:lnTo>
                      <a:pt x="133" y="68"/>
                    </a:lnTo>
                    <a:lnTo>
                      <a:pt x="138" y="72"/>
                    </a:lnTo>
                    <a:lnTo>
                      <a:pt x="142" y="76"/>
                    </a:lnTo>
                    <a:lnTo>
                      <a:pt x="138" y="68"/>
                    </a:lnTo>
                    <a:lnTo>
                      <a:pt x="131" y="58"/>
                    </a:lnTo>
                    <a:lnTo>
                      <a:pt x="120" y="44"/>
                    </a:lnTo>
                    <a:lnTo>
                      <a:pt x="108" y="30"/>
                    </a:lnTo>
                    <a:lnTo>
                      <a:pt x="94" y="19"/>
                    </a:lnTo>
                    <a:lnTo>
                      <a:pt x="78" y="8"/>
                    </a:lnTo>
                    <a:lnTo>
                      <a:pt x="61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3" name="Group 63"/>
              <p:cNvGrpSpPr>
                <a:grpSpLocks/>
              </p:cNvGrpSpPr>
              <p:nvPr/>
            </p:nvGrpSpPr>
            <p:grpSpPr bwMode="auto">
              <a:xfrm>
                <a:off x="3329" y="1877"/>
                <a:ext cx="142" cy="122"/>
                <a:chOff x="3329" y="1877"/>
                <a:chExt cx="142" cy="122"/>
              </a:xfrm>
            </p:grpSpPr>
            <p:sp>
              <p:nvSpPr>
                <p:cNvPr id="64" name="Freeform 64"/>
                <p:cNvSpPr>
                  <a:spLocks/>
                </p:cNvSpPr>
                <p:nvPr/>
              </p:nvSpPr>
              <p:spPr bwMode="auto">
                <a:xfrm>
                  <a:off x="3329" y="1877"/>
                  <a:ext cx="142" cy="122"/>
                </a:xfrm>
                <a:custGeom>
                  <a:avLst/>
                  <a:gdLst>
                    <a:gd name="T0" fmla="*/ 45 w 142"/>
                    <a:gd name="T1" fmla="*/ 0 h 122"/>
                    <a:gd name="T2" fmla="*/ 0 w 142"/>
                    <a:gd name="T3" fmla="*/ 47 h 122"/>
                    <a:gd name="T4" fmla="*/ 7 w 142"/>
                    <a:gd name="T5" fmla="*/ 50 h 122"/>
                    <a:gd name="T6" fmla="*/ 19 w 142"/>
                    <a:gd name="T7" fmla="*/ 57 h 122"/>
                    <a:gd name="T8" fmla="*/ 34 w 142"/>
                    <a:gd name="T9" fmla="*/ 65 h 122"/>
                    <a:gd name="T10" fmla="*/ 49 w 142"/>
                    <a:gd name="T11" fmla="*/ 75 h 122"/>
                    <a:gd name="T12" fmla="*/ 63 w 142"/>
                    <a:gd name="T13" fmla="*/ 87 h 122"/>
                    <a:gd name="T14" fmla="*/ 75 w 142"/>
                    <a:gd name="T15" fmla="*/ 98 h 122"/>
                    <a:gd name="T16" fmla="*/ 85 w 142"/>
                    <a:gd name="T17" fmla="*/ 111 h 122"/>
                    <a:gd name="T18" fmla="*/ 90 w 142"/>
                    <a:gd name="T19" fmla="*/ 122 h 122"/>
                    <a:gd name="T20" fmla="*/ 94 w 142"/>
                    <a:gd name="T21" fmla="*/ 110 h 122"/>
                    <a:gd name="T22" fmla="*/ 95 w 142"/>
                    <a:gd name="T23" fmla="*/ 92 h 122"/>
                    <a:gd name="T24" fmla="*/ 94 w 142"/>
                    <a:gd name="T25" fmla="*/ 74 h 122"/>
                    <a:gd name="T26" fmla="*/ 90 w 142"/>
                    <a:gd name="T27" fmla="*/ 64 h 122"/>
                    <a:gd name="T28" fmla="*/ 96 w 142"/>
                    <a:gd name="T29" fmla="*/ 64 h 122"/>
                    <a:gd name="T30" fmla="*/ 103 w 142"/>
                    <a:gd name="T31" fmla="*/ 64 h 122"/>
                    <a:gd name="T32" fmla="*/ 111 w 142"/>
                    <a:gd name="T33" fmla="*/ 64 h 122"/>
                    <a:gd name="T34" fmla="*/ 118 w 142"/>
                    <a:gd name="T35" fmla="*/ 65 h 122"/>
                    <a:gd name="T36" fmla="*/ 125 w 142"/>
                    <a:gd name="T37" fmla="*/ 66 h 122"/>
                    <a:gd name="T38" fmla="*/ 133 w 142"/>
                    <a:gd name="T39" fmla="*/ 68 h 122"/>
                    <a:gd name="T40" fmla="*/ 138 w 142"/>
                    <a:gd name="T41" fmla="*/ 72 h 122"/>
                    <a:gd name="T42" fmla="*/ 142 w 142"/>
                    <a:gd name="T43" fmla="*/ 76 h 122"/>
                    <a:gd name="T44" fmla="*/ 138 w 142"/>
                    <a:gd name="T45" fmla="*/ 68 h 122"/>
                    <a:gd name="T46" fmla="*/ 131 w 142"/>
                    <a:gd name="T47" fmla="*/ 58 h 122"/>
                    <a:gd name="T48" fmla="*/ 120 w 142"/>
                    <a:gd name="T49" fmla="*/ 44 h 122"/>
                    <a:gd name="T50" fmla="*/ 108 w 142"/>
                    <a:gd name="T51" fmla="*/ 30 h 122"/>
                    <a:gd name="T52" fmla="*/ 94 w 142"/>
                    <a:gd name="T53" fmla="*/ 19 h 122"/>
                    <a:gd name="T54" fmla="*/ 78 w 142"/>
                    <a:gd name="T55" fmla="*/ 8 h 122"/>
                    <a:gd name="T56" fmla="*/ 61 w 142"/>
                    <a:gd name="T57" fmla="*/ 2 h 122"/>
                    <a:gd name="T58" fmla="*/ 45 w 142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2" h="122">
                      <a:moveTo>
                        <a:pt x="45" y="0"/>
                      </a:moveTo>
                      <a:lnTo>
                        <a:pt x="0" y="47"/>
                      </a:lnTo>
                      <a:lnTo>
                        <a:pt x="7" y="50"/>
                      </a:lnTo>
                      <a:lnTo>
                        <a:pt x="19" y="57"/>
                      </a:lnTo>
                      <a:lnTo>
                        <a:pt x="34" y="65"/>
                      </a:lnTo>
                      <a:lnTo>
                        <a:pt x="49" y="75"/>
                      </a:lnTo>
                      <a:lnTo>
                        <a:pt x="63" y="87"/>
                      </a:lnTo>
                      <a:lnTo>
                        <a:pt x="75" y="98"/>
                      </a:lnTo>
                      <a:lnTo>
                        <a:pt x="85" y="111"/>
                      </a:lnTo>
                      <a:lnTo>
                        <a:pt x="90" y="122"/>
                      </a:lnTo>
                      <a:lnTo>
                        <a:pt x="94" y="110"/>
                      </a:lnTo>
                      <a:lnTo>
                        <a:pt x="95" y="92"/>
                      </a:lnTo>
                      <a:lnTo>
                        <a:pt x="94" y="74"/>
                      </a:lnTo>
                      <a:lnTo>
                        <a:pt x="90" y="64"/>
                      </a:lnTo>
                      <a:lnTo>
                        <a:pt x="96" y="64"/>
                      </a:lnTo>
                      <a:lnTo>
                        <a:pt x="103" y="64"/>
                      </a:lnTo>
                      <a:lnTo>
                        <a:pt x="111" y="64"/>
                      </a:lnTo>
                      <a:lnTo>
                        <a:pt x="118" y="65"/>
                      </a:lnTo>
                      <a:lnTo>
                        <a:pt x="125" y="66"/>
                      </a:lnTo>
                      <a:lnTo>
                        <a:pt x="133" y="68"/>
                      </a:lnTo>
                      <a:lnTo>
                        <a:pt x="138" y="72"/>
                      </a:lnTo>
                      <a:lnTo>
                        <a:pt x="142" y="76"/>
                      </a:lnTo>
                      <a:lnTo>
                        <a:pt x="138" y="68"/>
                      </a:lnTo>
                      <a:lnTo>
                        <a:pt x="131" y="58"/>
                      </a:lnTo>
                      <a:lnTo>
                        <a:pt x="120" y="44"/>
                      </a:lnTo>
                      <a:lnTo>
                        <a:pt x="108" y="30"/>
                      </a:lnTo>
                      <a:lnTo>
                        <a:pt x="94" y="19"/>
                      </a:lnTo>
                      <a:lnTo>
                        <a:pt x="78" y="8"/>
                      </a:lnTo>
                      <a:lnTo>
                        <a:pt x="61" y="2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5" name="Freeform 65"/>
                <p:cNvSpPr>
                  <a:spLocks/>
                </p:cNvSpPr>
                <p:nvPr/>
              </p:nvSpPr>
              <p:spPr bwMode="auto">
                <a:xfrm>
                  <a:off x="3329" y="1877"/>
                  <a:ext cx="142" cy="122"/>
                </a:xfrm>
                <a:custGeom>
                  <a:avLst/>
                  <a:gdLst>
                    <a:gd name="T0" fmla="*/ 45 w 142"/>
                    <a:gd name="T1" fmla="*/ 0 h 122"/>
                    <a:gd name="T2" fmla="*/ 0 w 142"/>
                    <a:gd name="T3" fmla="*/ 47 h 122"/>
                    <a:gd name="T4" fmla="*/ 7 w 142"/>
                    <a:gd name="T5" fmla="*/ 50 h 122"/>
                    <a:gd name="T6" fmla="*/ 19 w 142"/>
                    <a:gd name="T7" fmla="*/ 57 h 122"/>
                    <a:gd name="T8" fmla="*/ 34 w 142"/>
                    <a:gd name="T9" fmla="*/ 65 h 122"/>
                    <a:gd name="T10" fmla="*/ 49 w 142"/>
                    <a:gd name="T11" fmla="*/ 75 h 122"/>
                    <a:gd name="T12" fmla="*/ 63 w 142"/>
                    <a:gd name="T13" fmla="*/ 87 h 122"/>
                    <a:gd name="T14" fmla="*/ 75 w 142"/>
                    <a:gd name="T15" fmla="*/ 98 h 122"/>
                    <a:gd name="T16" fmla="*/ 85 w 142"/>
                    <a:gd name="T17" fmla="*/ 111 h 122"/>
                    <a:gd name="T18" fmla="*/ 90 w 142"/>
                    <a:gd name="T19" fmla="*/ 122 h 122"/>
                    <a:gd name="T20" fmla="*/ 94 w 142"/>
                    <a:gd name="T21" fmla="*/ 110 h 122"/>
                    <a:gd name="T22" fmla="*/ 95 w 142"/>
                    <a:gd name="T23" fmla="*/ 92 h 122"/>
                    <a:gd name="T24" fmla="*/ 94 w 142"/>
                    <a:gd name="T25" fmla="*/ 74 h 122"/>
                    <a:gd name="T26" fmla="*/ 90 w 142"/>
                    <a:gd name="T27" fmla="*/ 64 h 122"/>
                    <a:gd name="T28" fmla="*/ 96 w 142"/>
                    <a:gd name="T29" fmla="*/ 64 h 122"/>
                    <a:gd name="T30" fmla="*/ 103 w 142"/>
                    <a:gd name="T31" fmla="*/ 64 h 122"/>
                    <a:gd name="T32" fmla="*/ 111 w 142"/>
                    <a:gd name="T33" fmla="*/ 64 h 122"/>
                    <a:gd name="T34" fmla="*/ 118 w 142"/>
                    <a:gd name="T35" fmla="*/ 65 h 122"/>
                    <a:gd name="T36" fmla="*/ 125 w 142"/>
                    <a:gd name="T37" fmla="*/ 66 h 122"/>
                    <a:gd name="T38" fmla="*/ 133 w 142"/>
                    <a:gd name="T39" fmla="*/ 68 h 122"/>
                    <a:gd name="T40" fmla="*/ 138 w 142"/>
                    <a:gd name="T41" fmla="*/ 72 h 122"/>
                    <a:gd name="T42" fmla="*/ 142 w 142"/>
                    <a:gd name="T43" fmla="*/ 76 h 122"/>
                    <a:gd name="T44" fmla="*/ 138 w 142"/>
                    <a:gd name="T45" fmla="*/ 68 h 122"/>
                    <a:gd name="T46" fmla="*/ 131 w 142"/>
                    <a:gd name="T47" fmla="*/ 58 h 122"/>
                    <a:gd name="T48" fmla="*/ 120 w 142"/>
                    <a:gd name="T49" fmla="*/ 44 h 122"/>
                    <a:gd name="T50" fmla="*/ 108 w 142"/>
                    <a:gd name="T51" fmla="*/ 30 h 122"/>
                    <a:gd name="T52" fmla="*/ 94 w 142"/>
                    <a:gd name="T53" fmla="*/ 19 h 122"/>
                    <a:gd name="T54" fmla="*/ 78 w 142"/>
                    <a:gd name="T55" fmla="*/ 8 h 122"/>
                    <a:gd name="T56" fmla="*/ 61 w 142"/>
                    <a:gd name="T57" fmla="*/ 2 h 122"/>
                    <a:gd name="T58" fmla="*/ 45 w 142"/>
                    <a:gd name="T59" fmla="*/ 0 h 122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142" h="122">
                      <a:moveTo>
                        <a:pt x="45" y="0"/>
                      </a:moveTo>
                      <a:lnTo>
                        <a:pt x="0" y="47"/>
                      </a:lnTo>
                      <a:lnTo>
                        <a:pt x="7" y="50"/>
                      </a:lnTo>
                      <a:lnTo>
                        <a:pt x="19" y="57"/>
                      </a:lnTo>
                      <a:lnTo>
                        <a:pt x="34" y="65"/>
                      </a:lnTo>
                      <a:lnTo>
                        <a:pt x="49" y="75"/>
                      </a:lnTo>
                      <a:lnTo>
                        <a:pt x="63" y="87"/>
                      </a:lnTo>
                      <a:lnTo>
                        <a:pt x="75" y="98"/>
                      </a:lnTo>
                      <a:lnTo>
                        <a:pt x="85" y="111"/>
                      </a:lnTo>
                      <a:lnTo>
                        <a:pt x="90" y="122"/>
                      </a:lnTo>
                      <a:lnTo>
                        <a:pt x="94" y="110"/>
                      </a:lnTo>
                      <a:lnTo>
                        <a:pt x="95" y="92"/>
                      </a:lnTo>
                      <a:lnTo>
                        <a:pt x="94" y="74"/>
                      </a:lnTo>
                      <a:lnTo>
                        <a:pt x="90" y="64"/>
                      </a:lnTo>
                      <a:lnTo>
                        <a:pt x="96" y="64"/>
                      </a:lnTo>
                      <a:lnTo>
                        <a:pt x="103" y="64"/>
                      </a:lnTo>
                      <a:lnTo>
                        <a:pt x="111" y="64"/>
                      </a:lnTo>
                      <a:lnTo>
                        <a:pt x="118" y="65"/>
                      </a:lnTo>
                      <a:lnTo>
                        <a:pt x="125" y="66"/>
                      </a:lnTo>
                      <a:lnTo>
                        <a:pt x="133" y="68"/>
                      </a:lnTo>
                      <a:lnTo>
                        <a:pt x="138" y="72"/>
                      </a:lnTo>
                      <a:lnTo>
                        <a:pt x="142" y="76"/>
                      </a:lnTo>
                      <a:lnTo>
                        <a:pt x="138" y="68"/>
                      </a:lnTo>
                      <a:lnTo>
                        <a:pt x="131" y="58"/>
                      </a:lnTo>
                      <a:lnTo>
                        <a:pt x="120" y="44"/>
                      </a:lnTo>
                      <a:lnTo>
                        <a:pt x="108" y="30"/>
                      </a:lnTo>
                      <a:lnTo>
                        <a:pt x="94" y="19"/>
                      </a:lnTo>
                      <a:lnTo>
                        <a:pt x="78" y="8"/>
                      </a:lnTo>
                      <a:lnTo>
                        <a:pt x="61" y="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2" cap="rnd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2876" y="1827"/>
                <a:ext cx="148" cy="150"/>
              </a:xfrm>
              <a:custGeom>
                <a:avLst/>
                <a:gdLst>
                  <a:gd name="T0" fmla="*/ 148 w 148"/>
                  <a:gd name="T1" fmla="*/ 150 h 150"/>
                  <a:gd name="T2" fmla="*/ 125 w 148"/>
                  <a:gd name="T3" fmla="*/ 140 h 150"/>
                  <a:gd name="T4" fmla="*/ 108 w 148"/>
                  <a:gd name="T5" fmla="*/ 128 h 150"/>
                  <a:gd name="T6" fmla="*/ 96 w 148"/>
                  <a:gd name="T7" fmla="*/ 116 h 150"/>
                  <a:gd name="T8" fmla="*/ 87 w 148"/>
                  <a:gd name="T9" fmla="*/ 103 h 150"/>
                  <a:gd name="T10" fmla="*/ 81 w 148"/>
                  <a:gd name="T11" fmla="*/ 90 h 150"/>
                  <a:gd name="T12" fmla="*/ 76 w 148"/>
                  <a:gd name="T13" fmla="*/ 78 h 150"/>
                  <a:gd name="T14" fmla="*/ 72 w 148"/>
                  <a:gd name="T15" fmla="*/ 66 h 150"/>
                  <a:gd name="T16" fmla="*/ 67 w 148"/>
                  <a:gd name="T17" fmla="*/ 54 h 150"/>
                  <a:gd name="T18" fmla="*/ 61 w 148"/>
                  <a:gd name="T19" fmla="*/ 38 h 150"/>
                  <a:gd name="T20" fmla="*/ 64 w 148"/>
                  <a:gd name="T21" fmla="*/ 29 h 150"/>
                  <a:gd name="T22" fmla="*/ 70 w 148"/>
                  <a:gd name="T23" fmla="*/ 26 h 150"/>
                  <a:gd name="T24" fmla="*/ 79 w 148"/>
                  <a:gd name="T25" fmla="*/ 29 h 150"/>
                  <a:gd name="T26" fmla="*/ 18 w 148"/>
                  <a:gd name="T27" fmla="*/ 3 h 150"/>
                  <a:gd name="T28" fmla="*/ 8 w 148"/>
                  <a:gd name="T29" fmla="*/ 0 h 150"/>
                  <a:gd name="T30" fmla="*/ 2 w 148"/>
                  <a:gd name="T31" fmla="*/ 3 h 150"/>
                  <a:gd name="T32" fmla="*/ 0 w 148"/>
                  <a:gd name="T33" fmla="*/ 13 h 150"/>
                  <a:gd name="T34" fmla="*/ 6 w 148"/>
                  <a:gd name="T35" fmla="*/ 29 h 150"/>
                  <a:gd name="T36" fmla="*/ 11 w 148"/>
                  <a:gd name="T37" fmla="*/ 41 h 150"/>
                  <a:gd name="T38" fmla="*/ 14 w 148"/>
                  <a:gd name="T39" fmla="*/ 52 h 150"/>
                  <a:gd name="T40" fmla="*/ 20 w 148"/>
                  <a:gd name="T41" fmla="*/ 66 h 150"/>
                  <a:gd name="T42" fmla="*/ 26 w 148"/>
                  <a:gd name="T43" fmla="*/ 78 h 150"/>
                  <a:gd name="T44" fmla="*/ 35 w 148"/>
                  <a:gd name="T45" fmla="*/ 92 h 150"/>
                  <a:gd name="T46" fmla="*/ 47 w 148"/>
                  <a:gd name="T47" fmla="*/ 103 h 150"/>
                  <a:gd name="T48" fmla="*/ 64 w 148"/>
                  <a:gd name="T49" fmla="*/ 116 h 150"/>
                  <a:gd name="T50" fmla="*/ 85 w 148"/>
                  <a:gd name="T51" fmla="*/ 126 h 150"/>
                  <a:gd name="T52" fmla="*/ 148 w 148"/>
                  <a:gd name="T53" fmla="*/ 15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8" h="150">
                    <a:moveTo>
                      <a:pt x="148" y="150"/>
                    </a:moveTo>
                    <a:lnTo>
                      <a:pt x="125" y="140"/>
                    </a:lnTo>
                    <a:lnTo>
                      <a:pt x="108" y="128"/>
                    </a:lnTo>
                    <a:lnTo>
                      <a:pt x="96" y="116"/>
                    </a:lnTo>
                    <a:lnTo>
                      <a:pt x="87" y="103"/>
                    </a:lnTo>
                    <a:lnTo>
                      <a:pt x="81" y="90"/>
                    </a:lnTo>
                    <a:lnTo>
                      <a:pt x="76" y="78"/>
                    </a:lnTo>
                    <a:lnTo>
                      <a:pt x="72" y="66"/>
                    </a:lnTo>
                    <a:lnTo>
                      <a:pt x="67" y="54"/>
                    </a:lnTo>
                    <a:lnTo>
                      <a:pt x="61" y="38"/>
                    </a:lnTo>
                    <a:lnTo>
                      <a:pt x="64" y="29"/>
                    </a:lnTo>
                    <a:lnTo>
                      <a:pt x="70" y="26"/>
                    </a:lnTo>
                    <a:lnTo>
                      <a:pt x="79" y="29"/>
                    </a:lnTo>
                    <a:lnTo>
                      <a:pt x="18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13"/>
                    </a:lnTo>
                    <a:lnTo>
                      <a:pt x="6" y="29"/>
                    </a:lnTo>
                    <a:lnTo>
                      <a:pt x="11" y="41"/>
                    </a:lnTo>
                    <a:lnTo>
                      <a:pt x="14" y="52"/>
                    </a:lnTo>
                    <a:lnTo>
                      <a:pt x="20" y="66"/>
                    </a:lnTo>
                    <a:lnTo>
                      <a:pt x="26" y="78"/>
                    </a:lnTo>
                    <a:lnTo>
                      <a:pt x="35" y="92"/>
                    </a:lnTo>
                    <a:lnTo>
                      <a:pt x="47" y="103"/>
                    </a:lnTo>
                    <a:lnTo>
                      <a:pt x="64" y="116"/>
                    </a:lnTo>
                    <a:lnTo>
                      <a:pt x="85" y="126"/>
                    </a:lnTo>
                    <a:lnTo>
                      <a:pt x="148" y="1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2876" y="1827"/>
                <a:ext cx="148" cy="150"/>
              </a:xfrm>
              <a:custGeom>
                <a:avLst/>
                <a:gdLst>
                  <a:gd name="T0" fmla="*/ 148 w 148"/>
                  <a:gd name="T1" fmla="*/ 150 h 150"/>
                  <a:gd name="T2" fmla="*/ 148 w 148"/>
                  <a:gd name="T3" fmla="*/ 150 h 150"/>
                  <a:gd name="T4" fmla="*/ 125 w 148"/>
                  <a:gd name="T5" fmla="*/ 140 h 150"/>
                  <a:gd name="T6" fmla="*/ 108 w 148"/>
                  <a:gd name="T7" fmla="*/ 128 h 150"/>
                  <a:gd name="T8" fmla="*/ 96 w 148"/>
                  <a:gd name="T9" fmla="*/ 116 h 150"/>
                  <a:gd name="T10" fmla="*/ 87 w 148"/>
                  <a:gd name="T11" fmla="*/ 103 h 150"/>
                  <a:gd name="T12" fmla="*/ 81 w 148"/>
                  <a:gd name="T13" fmla="*/ 90 h 150"/>
                  <a:gd name="T14" fmla="*/ 76 w 148"/>
                  <a:gd name="T15" fmla="*/ 78 h 150"/>
                  <a:gd name="T16" fmla="*/ 72 w 148"/>
                  <a:gd name="T17" fmla="*/ 66 h 150"/>
                  <a:gd name="T18" fmla="*/ 67 w 148"/>
                  <a:gd name="T19" fmla="*/ 54 h 150"/>
                  <a:gd name="T20" fmla="*/ 61 w 148"/>
                  <a:gd name="T21" fmla="*/ 38 h 150"/>
                  <a:gd name="T22" fmla="*/ 64 w 148"/>
                  <a:gd name="T23" fmla="*/ 29 h 150"/>
                  <a:gd name="T24" fmla="*/ 70 w 148"/>
                  <a:gd name="T25" fmla="*/ 26 h 150"/>
                  <a:gd name="T26" fmla="*/ 79 w 148"/>
                  <a:gd name="T27" fmla="*/ 29 h 150"/>
                  <a:gd name="T28" fmla="*/ 18 w 148"/>
                  <a:gd name="T29" fmla="*/ 3 h 150"/>
                  <a:gd name="T30" fmla="*/ 8 w 148"/>
                  <a:gd name="T31" fmla="*/ 0 h 150"/>
                  <a:gd name="T32" fmla="*/ 2 w 148"/>
                  <a:gd name="T33" fmla="*/ 3 h 150"/>
                  <a:gd name="T34" fmla="*/ 0 w 148"/>
                  <a:gd name="T35" fmla="*/ 13 h 150"/>
                  <a:gd name="T36" fmla="*/ 6 w 148"/>
                  <a:gd name="T37" fmla="*/ 29 h 150"/>
                  <a:gd name="T38" fmla="*/ 11 w 148"/>
                  <a:gd name="T39" fmla="*/ 41 h 150"/>
                  <a:gd name="T40" fmla="*/ 14 w 148"/>
                  <a:gd name="T41" fmla="*/ 52 h 150"/>
                  <a:gd name="T42" fmla="*/ 20 w 148"/>
                  <a:gd name="T43" fmla="*/ 66 h 150"/>
                  <a:gd name="T44" fmla="*/ 26 w 148"/>
                  <a:gd name="T45" fmla="*/ 78 h 150"/>
                  <a:gd name="T46" fmla="*/ 35 w 148"/>
                  <a:gd name="T47" fmla="*/ 92 h 150"/>
                  <a:gd name="T48" fmla="*/ 47 w 148"/>
                  <a:gd name="T49" fmla="*/ 103 h 150"/>
                  <a:gd name="T50" fmla="*/ 64 w 148"/>
                  <a:gd name="T51" fmla="*/ 116 h 150"/>
                  <a:gd name="T52" fmla="*/ 85 w 148"/>
                  <a:gd name="T53" fmla="*/ 126 h 150"/>
                  <a:gd name="T54" fmla="*/ 148 w 148"/>
                  <a:gd name="T55" fmla="*/ 150 h 1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48" h="150">
                    <a:moveTo>
                      <a:pt x="148" y="150"/>
                    </a:moveTo>
                    <a:lnTo>
                      <a:pt x="148" y="150"/>
                    </a:lnTo>
                    <a:lnTo>
                      <a:pt x="125" y="140"/>
                    </a:lnTo>
                    <a:lnTo>
                      <a:pt x="108" y="128"/>
                    </a:lnTo>
                    <a:lnTo>
                      <a:pt x="96" y="116"/>
                    </a:lnTo>
                    <a:lnTo>
                      <a:pt x="87" y="103"/>
                    </a:lnTo>
                    <a:lnTo>
                      <a:pt x="81" y="90"/>
                    </a:lnTo>
                    <a:lnTo>
                      <a:pt x="76" y="78"/>
                    </a:lnTo>
                    <a:lnTo>
                      <a:pt x="72" y="66"/>
                    </a:lnTo>
                    <a:lnTo>
                      <a:pt x="67" y="54"/>
                    </a:lnTo>
                    <a:lnTo>
                      <a:pt x="61" y="38"/>
                    </a:lnTo>
                    <a:lnTo>
                      <a:pt x="64" y="29"/>
                    </a:lnTo>
                    <a:lnTo>
                      <a:pt x="70" y="26"/>
                    </a:lnTo>
                    <a:lnTo>
                      <a:pt x="79" y="29"/>
                    </a:lnTo>
                    <a:lnTo>
                      <a:pt x="18" y="3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13"/>
                    </a:lnTo>
                    <a:lnTo>
                      <a:pt x="6" y="29"/>
                    </a:lnTo>
                    <a:lnTo>
                      <a:pt x="11" y="41"/>
                    </a:lnTo>
                    <a:lnTo>
                      <a:pt x="14" y="52"/>
                    </a:lnTo>
                    <a:lnTo>
                      <a:pt x="20" y="66"/>
                    </a:lnTo>
                    <a:lnTo>
                      <a:pt x="26" y="78"/>
                    </a:lnTo>
                    <a:lnTo>
                      <a:pt x="35" y="92"/>
                    </a:lnTo>
                    <a:lnTo>
                      <a:pt x="47" y="103"/>
                    </a:lnTo>
                    <a:lnTo>
                      <a:pt x="64" y="116"/>
                    </a:lnTo>
                    <a:lnTo>
                      <a:pt x="85" y="126"/>
                    </a:lnTo>
                    <a:lnTo>
                      <a:pt x="148" y="150"/>
                    </a:lnTo>
                  </a:path>
                </a:pathLst>
              </a:custGeom>
              <a:noFill/>
              <a:ln w="2" cap="rnd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908" y="1540"/>
                <a:ext cx="650" cy="334"/>
              </a:xfrm>
              <a:custGeom>
                <a:avLst/>
                <a:gdLst>
                  <a:gd name="T0" fmla="*/ 21 w 650"/>
                  <a:gd name="T1" fmla="*/ 37 h 334"/>
                  <a:gd name="T2" fmla="*/ 8 w 650"/>
                  <a:gd name="T3" fmla="*/ 53 h 334"/>
                  <a:gd name="T4" fmla="*/ 6 w 650"/>
                  <a:gd name="T5" fmla="*/ 75 h 334"/>
                  <a:gd name="T6" fmla="*/ 30 w 650"/>
                  <a:gd name="T7" fmla="*/ 155 h 334"/>
                  <a:gd name="T8" fmla="*/ 60 w 650"/>
                  <a:gd name="T9" fmla="*/ 252 h 334"/>
                  <a:gd name="T10" fmla="*/ 83 w 650"/>
                  <a:gd name="T11" fmla="*/ 324 h 334"/>
                  <a:gd name="T12" fmla="*/ 93 w 650"/>
                  <a:gd name="T13" fmla="*/ 334 h 334"/>
                  <a:gd name="T14" fmla="*/ 110 w 650"/>
                  <a:gd name="T15" fmla="*/ 332 h 334"/>
                  <a:gd name="T16" fmla="*/ 136 w 650"/>
                  <a:gd name="T17" fmla="*/ 329 h 334"/>
                  <a:gd name="T18" fmla="*/ 166 w 650"/>
                  <a:gd name="T19" fmla="*/ 324 h 334"/>
                  <a:gd name="T20" fmla="*/ 196 w 650"/>
                  <a:gd name="T21" fmla="*/ 319 h 334"/>
                  <a:gd name="T22" fmla="*/ 225 w 650"/>
                  <a:gd name="T23" fmla="*/ 312 h 334"/>
                  <a:gd name="T24" fmla="*/ 252 w 650"/>
                  <a:gd name="T25" fmla="*/ 305 h 334"/>
                  <a:gd name="T26" fmla="*/ 272 w 650"/>
                  <a:gd name="T27" fmla="*/ 297 h 334"/>
                  <a:gd name="T28" fmla="*/ 289 w 650"/>
                  <a:gd name="T29" fmla="*/ 289 h 334"/>
                  <a:gd name="T30" fmla="*/ 306 w 650"/>
                  <a:gd name="T31" fmla="*/ 285 h 334"/>
                  <a:gd name="T32" fmla="*/ 319 w 650"/>
                  <a:gd name="T33" fmla="*/ 289 h 334"/>
                  <a:gd name="T34" fmla="*/ 323 w 650"/>
                  <a:gd name="T35" fmla="*/ 298 h 334"/>
                  <a:gd name="T36" fmla="*/ 333 w 650"/>
                  <a:gd name="T37" fmla="*/ 303 h 334"/>
                  <a:gd name="T38" fmla="*/ 361 w 650"/>
                  <a:gd name="T39" fmla="*/ 300 h 334"/>
                  <a:gd name="T40" fmla="*/ 391 w 650"/>
                  <a:gd name="T41" fmla="*/ 298 h 334"/>
                  <a:gd name="T42" fmla="*/ 412 w 650"/>
                  <a:gd name="T43" fmla="*/ 297 h 334"/>
                  <a:gd name="T44" fmla="*/ 417 w 650"/>
                  <a:gd name="T45" fmla="*/ 292 h 334"/>
                  <a:gd name="T46" fmla="*/ 424 w 650"/>
                  <a:gd name="T47" fmla="*/ 283 h 334"/>
                  <a:gd name="T48" fmla="*/ 435 w 650"/>
                  <a:gd name="T49" fmla="*/ 278 h 334"/>
                  <a:gd name="T50" fmla="*/ 449 w 650"/>
                  <a:gd name="T51" fmla="*/ 278 h 334"/>
                  <a:gd name="T52" fmla="*/ 464 w 650"/>
                  <a:gd name="T53" fmla="*/ 283 h 334"/>
                  <a:gd name="T54" fmla="*/ 484 w 650"/>
                  <a:gd name="T55" fmla="*/ 287 h 334"/>
                  <a:gd name="T56" fmla="*/ 511 w 650"/>
                  <a:gd name="T57" fmla="*/ 287 h 334"/>
                  <a:gd name="T58" fmla="*/ 542 w 650"/>
                  <a:gd name="T59" fmla="*/ 287 h 334"/>
                  <a:gd name="T60" fmla="*/ 574 w 650"/>
                  <a:gd name="T61" fmla="*/ 287 h 334"/>
                  <a:gd name="T62" fmla="*/ 604 w 650"/>
                  <a:gd name="T63" fmla="*/ 286 h 334"/>
                  <a:gd name="T64" fmla="*/ 629 w 650"/>
                  <a:gd name="T65" fmla="*/ 283 h 334"/>
                  <a:gd name="T66" fmla="*/ 646 w 650"/>
                  <a:gd name="T67" fmla="*/ 283 h 334"/>
                  <a:gd name="T68" fmla="*/ 648 w 650"/>
                  <a:gd name="T69" fmla="*/ 278 h 334"/>
                  <a:gd name="T70" fmla="*/ 637 w 650"/>
                  <a:gd name="T71" fmla="*/ 254 h 334"/>
                  <a:gd name="T72" fmla="*/ 627 w 650"/>
                  <a:gd name="T73" fmla="*/ 227 h 334"/>
                  <a:gd name="T74" fmla="*/ 596 w 650"/>
                  <a:gd name="T75" fmla="*/ 160 h 334"/>
                  <a:gd name="T76" fmla="*/ 559 w 650"/>
                  <a:gd name="T77" fmla="*/ 81 h 334"/>
                  <a:gd name="T78" fmla="*/ 534 w 650"/>
                  <a:gd name="T79" fmla="*/ 24 h 334"/>
                  <a:gd name="T80" fmla="*/ 517 w 650"/>
                  <a:gd name="T81" fmla="*/ 19 h 334"/>
                  <a:gd name="T82" fmla="*/ 487 w 650"/>
                  <a:gd name="T83" fmla="*/ 20 h 334"/>
                  <a:gd name="T84" fmla="*/ 452 w 650"/>
                  <a:gd name="T85" fmla="*/ 16 h 334"/>
                  <a:gd name="T86" fmla="*/ 413 w 650"/>
                  <a:gd name="T87" fmla="*/ 9 h 334"/>
                  <a:gd name="T88" fmla="*/ 375 w 650"/>
                  <a:gd name="T89" fmla="*/ 2 h 334"/>
                  <a:gd name="T90" fmla="*/ 341 w 650"/>
                  <a:gd name="T91" fmla="*/ 0 h 334"/>
                  <a:gd name="T92" fmla="*/ 313 w 650"/>
                  <a:gd name="T93" fmla="*/ 2 h 334"/>
                  <a:gd name="T94" fmla="*/ 292 w 650"/>
                  <a:gd name="T95" fmla="*/ 11 h 334"/>
                  <a:gd name="T96" fmla="*/ 270 w 650"/>
                  <a:gd name="T97" fmla="*/ 12 h 334"/>
                  <a:gd name="T98" fmla="*/ 238 w 650"/>
                  <a:gd name="T99" fmla="*/ 5 h 334"/>
                  <a:gd name="T100" fmla="*/ 207 w 650"/>
                  <a:gd name="T101" fmla="*/ 6 h 334"/>
                  <a:gd name="T102" fmla="*/ 177 w 650"/>
                  <a:gd name="T103" fmla="*/ 12 h 334"/>
                  <a:gd name="T104" fmla="*/ 148 w 650"/>
                  <a:gd name="T105" fmla="*/ 21 h 334"/>
                  <a:gd name="T106" fmla="*/ 118 w 650"/>
                  <a:gd name="T107" fmla="*/ 30 h 334"/>
                  <a:gd name="T108" fmla="*/ 84 w 650"/>
                  <a:gd name="T109" fmla="*/ 35 h 334"/>
                  <a:gd name="T110" fmla="*/ 49 w 650"/>
                  <a:gd name="T111" fmla="*/ 32 h 3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50" h="334">
                    <a:moveTo>
                      <a:pt x="29" y="25"/>
                    </a:moveTo>
                    <a:lnTo>
                      <a:pt x="21" y="37"/>
                    </a:lnTo>
                    <a:lnTo>
                      <a:pt x="15" y="46"/>
                    </a:lnTo>
                    <a:lnTo>
                      <a:pt x="8" y="53"/>
                    </a:lnTo>
                    <a:lnTo>
                      <a:pt x="0" y="58"/>
                    </a:lnTo>
                    <a:lnTo>
                      <a:pt x="6" y="75"/>
                    </a:lnTo>
                    <a:lnTo>
                      <a:pt x="17" y="109"/>
                    </a:lnTo>
                    <a:lnTo>
                      <a:pt x="30" y="155"/>
                    </a:lnTo>
                    <a:lnTo>
                      <a:pt x="46" y="204"/>
                    </a:lnTo>
                    <a:lnTo>
                      <a:pt x="60" y="252"/>
                    </a:lnTo>
                    <a:lnTo>
                      <a:pt x="74" y="294"/>
                    </a:lnTo>
                    <a:lnTo>
                      <a:pt x="83" y="324"/>
                    </a:lnTo>
                    <a:lnTo>
                      <a:pt x="86" y="334"/>
                    </a:lnTo>
                    <a:lnTo>
                      <a:pt x="93" y="334"/>
                    </a:lnTo>
                    <a:lnTo>
                      <a:pt x="101" y="333"/>
                    </a:lnTo>
                    <a:lnTo>
                      <a:pt x="110" y="332"/>
                    </a:lnTo>
                    <a:lnTo>
                      <a:pt x="123" y="331"/>
                    </a:lnTo>
                    <a:lnTo>
                      <a:pt x="136" y="329"/>
                    </a:lnTo>
                    <a:lnTo>
                      <a:pt x="150" y="327"/>
                    </a:lnTo>
                    <a:lnTo>
                      <a:pt x="166" y="324"/>
                    </a:lnTo>
                    <a:lnTo>
                      <a:pt x="181" y="322"/>
                    </a:lnTo>
                    <a:lnTo>
                      <a:pt x="196" y="319"/>
                    </a:lnTo>
                    <a:lnTo>
                      <a:pt x="211" y="315"/>
                    </a:lnTo>
                    <a:lnTo>
                      <a:pt x="225" y="312"/>
                    </a:lnTo>
                    <a:lnTo>
                      <a:pt x="239" y="309"/>
                    </a:lnTo>
                    <a:lnTo>
                      <a:pt x="252" y="305"/>
                    </a:lnTo>
                    <a:lnTo>
                      <a:pt x="263" y="301"/>
                    </a:lnTo>
                    <a:lnTo>
                      <a:pt x="272" y="297"/>
                    </a:lnTo>
                    <a:lnTo>
                      <a:pt x="278" y="294"/>
                    </a:lnTo>
                    <a:lnTo>
                      <a:pt x="289" y="289"/>
                    </a:lnTo>
                    <a:lnTo>
                      <a:pt x="300" y="286"/>
                    </a:lnTo>
                    <a:lnTo>
                      <a:pt x="306" y="285"/>
                    </a:lnTo>
                    <a:lnTo>
                      <a:pt x="313" y="286"/>
                    </a:lnTo>
                    <a:lnTo>
                      <a:pt x="319" y="289"/>
                    </a:lnTo>
                    <a:lnTo>
                      <a:pt x="322" y="293"/>
                    </a:lnTo>
                    <a:lnTo>
                      <a:pt x="323" y="298"/>
                    </a:lnTo>
                    <a:lnTo>
                      <a:pt x="325" y="304"/>
                    </a:lnTo>
                    <a:lnTo>
                      <a:pt x="333" y="303"/>
                    </a:lnTo>
                    <a:lnTo>
                      <a:pt x="345" y="301"/>
                    </a:lnTo>
                    <a:lnTo>
                      <a:pt x="361" y="300"/>
                    </a:lnTo>
                    <a:lnTo>
                      <a:pt x="376" y="298"/>
                    </a:lnTo>
                    <a:lnTo>
                      <a:pt x="391" y="298"/>
                    </a:lnTo>
                    <a:lnTo>
                      <a:pt x="404" y="298"/>
                    </a:lnTo>
                    <a:lnTo>
                      <a:pt x="412" y="297"/>
                    </a:lnTo>
                    <a:lnTo>
                      <a:pt x="415" y="297"/>
                    </a:lnTo>
                    <a:lnTo>
                      <a:pt x="417" y="292"/>
                    </a:lnTo>
                    <a:lnTo>
                      <a:pt x="420" y="287"/>
                    </a:lnTo>
                    <a:lnTo>
                      <a:pt x="424" y="283"/>
                    </a:lnTo>
                    <a:lnTo>
                      <a:pt x="428" y="279"/>
                    </a:lnTo>
                    <a:lnTo>
                      <a:pt x="435" y="278"/>
                    </a:lnTo>
                    <a:lnTo>
                      <a:pt x="441" y="278"/>
                    </a:lnTo>
                    <a:lnTo>
                      <a:pt x="449" y="278"/>
                    </a:lnTo>
                    <a:lnTo>
                      <a:pt x="457" y="281"/>
                    </a:lnTo>
                    <a:lnTo>
                      <a:pt x="464" y="283"/>
                    </a:lnTo>
                    <a:lnTo>
                      <a:pt x="473" y="286"/>
                    </a:lnTo>
                    <a:lnTo>
                      <a:pt x="484" y="287"/>
                    </a:lnTo>
                    <a:lnTo>
                      <a:pt x="496" y="287"/>
                    </a:lnTo>
                    <a:lnTo>
                      <a:pt x="511" y="287"/>
                    </a:lnTo>
                    <a:lnTo>
                      <a:pt x="525" y="287"/>
                    </a:lnTo>
                    <a:lnTo>
                      <a:pt x="542" y="287"/>
                    </a:lnTo>
                    <a:lnTo>
                      <a:pt x="557" y="287"/>
                    </a:lnTo>
                    <a:lnTo>
                      <a:pt x="574" y="287"/>
                    </a:lnTo>
                    <a:lnTo>
                      <a:pt x="589" y="286"/>
                    </a:lnTo>
                    <a:lnTo>
                      <a:pt x="604" y="286"/>
                    </a:lnTo>
                    <a:lnTo>
                      <a:pt x="617" y="285"/>
                    </a:lnTo>
                    <a:lnTo>
                      <a:pt x="629" y="283"/>
                    </a:lnTo>
                    <a:lnTo>
                      <a:pt x="639" y="283"/>
                    </a:lnTo>
                    <a:lnTo>
                      <a:pt x="646" y="283"/>
                    </a:lnTo>
                    <a:lnTo>
                      <a:pt x="650" y="281"/>
                    </a:lnTo>
                    <a:lnTo>
                      <a:pt x="648" y="278"/>
                    </a:lnTo>
                    <a:lnTo>
                      <a:pt x="643" y="267"/>
                    </a:lnTo>
                    <a:lnTo>
                      <a:pt x="637" y="254"/>
                    </a:lnTo>
                    <a:lnTo>
                      <a:pt x="635" y="245"/>
                    </a:lnTo>
                    <a:lnTo>
                      <a:pt x="627" y="227"/>
                    </a:lnTo>
                    <a:lnTo>
                      <a:pt x="613" y="197"/>
                    </a:lnTo>
                    <a:lnTo>
                      <a:pt x="596" y="160"/>
                    </a:lnTo>
                    <a:lnTo>
                      <a:pt x="578" y="120"/>
                    </a:lnTo>
                    <a:lnTo>
                      <a:pt x="559" y="81"/>
                    </a:lnTo>
                    <a:lnTo>
                      <a:pt x="544" y="48"/>
                    </a:lnTo>
                    <a:lnTo>
                      <a:pt x="534" y="24"/>
                    </a:lnTo>
                    <a:lnTo>
                      <a:pt x="529" y="16"/>
                    </a:lnTo>
                    <a:lnTo>
                      <a:pt x="517" y="19"/>
                    </a:lnTo>
                    <a:lnTo>
                      <a:pt x="503" y="20"/>
                    </a:lnTo>
                    <a:lnTo>
                      <a:pt x="487" y="20"/>
                    </a:lnTo>
                    <a:lnTo>
                      <a:pt x="469" y="18"/>
                    </a:lnTo>
                    <a:lnTo>
                      <a:pt x="452" y="16"/>
                    </a:lnTo>
                    <a:lnTo>
                      <a:pt x="432" y="13"/>
                    </a:lnTo>
                    <a:lnTo>
                      <a:pt x="413" y="9"/>
                    </a:lnTo>
                    <a:lnTo>
                      <a:pt x="395" y="6"/>
                    </a:lnTo>
                    <a:lnTo>
                      <a:pt x="375" y="2"/>
                    </a:lnTo>
                    <a:lnTo>
                      <a:pt x="357" y="1"/>
                    </a:lnTo>
                    <a:lnTo>
                      <a:pt x="341" y="0"/>
                    </a:lnTo>
                    <a:lnTo>
                      <a:pt x="325" y="0"/>
                    </a:lnTo>
                    <a:lnTo>
                      <a:pt x="313" y="2"/>
                    </a:lnTo>
                    <a:lnTo>
                      <a:pt x="302" y="5"/>
                    </a:lnTo>
                    <a:lnTo>
                      <a:pt x="292" y="11"/>
                    </a:lnTo>
                    <a:lnTo>
                      <a:pt x="287" y="19"/>
                    </a:lnTo>
                    <a:lnTo>
                      <a:pt x="270" y="12"/>
                    </a:lnTo>
                    <a:lnTo>
                      <a:pt x="254" y="7"/>
                    </a:lnTo>
                    <a:lnTo>
                      <a:pt x="238" y="5"/>
                    </a:lnTo>
                    <a:lnTo>
                      <a:pt x="222" y="4"/>
                    </a:lnTo>
                    <a:lnTo>
                      <a:pt x="207" y="6"/>
                    </a:lnTo>
                    <a:lnTo>
                      <a:pt x="192" y="9"/>
                    </a:lnTo>
                    <a:lnTo>
                      <a:pt x="177" y="12"/>
                    </a:lnTo>
                    <a:lnTo>
                      <a:pt x="164" y="16"/>
                    </a:lnTo>
                    <a:lnTo>
                      <a:pt x="148" y="21"/>
                    </a:lnTo>
                    <a:lnTo>
                      <a:pt x="133" y="25"/>
                    </a:lnTo>
                    <a:lnTo>
                      <a:pt x="118" y="30"/>
                    </a:lnTo>
                    <a:lnTo>
                      <a:pt x="101" y="33"/>
                    </a:lnTo>
                    <a:lnTo>
                      <a:pt x="84" y="35"/>
                    </a:lnTo>
                    <a:lnTo>
                      <a:pt x="67" y="33"/>
                    </a:lnTo>
                    <a:lnTo>
                      <a:pt x="49" y="32"/>
                    </a:lnTo>
                    <a:lnTo>
                      <a:pt x="29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937" y="1565"/>
                <a:ext cx="606" cy="265"/>
              </a:xfrm>
              <a:custGeom>
                <a:avLst/>
                <a:gdLst>
                  <a:gd name="T0" fmla="*/ 606 w 606"/>
                  <a:gd name="T1" fmla="*/ 219 h 265"/>
                  <a:gd name="T2" fmla="*/ 606 w 606"/>
                  <a:gd name="T3" fmla="*/ 219 h 265"/>
                  <a:gd name="T4" fmla="*/ 592 w 606"/>
                  <a:gd name="T5" fmla="*/ 225 h 265"/>
                  <a:gd name="T6" fmla="*/ 576 w 606"/>
                  <a:gd name="T7" fmla="*/ 229 h 265"/>
                  <a:gd name="T8" fmla="*/ 558 w 606"/>
                  <a:gd name="T9" fmla="*/ 230 h 265"/>
                  <a:gd name="T10" fmla="*/ 539 w 606"/>
                  <a:gd name="T11" fmla="*/ 229 h 265"/>
                  <a:gd name="T12" fmla="*/ 519 w 606"/>
                  <a:gd name="T13" fmla="*/ 227 h 265"/>
                  <a:gd name="T14" fmla="*/ 500 w 606"/>
                  <a:gd name="T15" fmla="*/ 224 h 265"/>
                  <a:gd name="T16" fmla="*/ 478 w 606"/>
                  <a:gd name="T17" fmla="*/ 220 h 265"/>
                  <a:gd name="T18" fmla="*/ 458 w 606"/>
                  <a:gd name="T19" fmla="*/ 217 h 265"/>
                  <a:gd name="T20" fmla="*/ 437 w 606"/>
                  <a:gd name="T21" fmla="*/ 214 h 265"/>
                  <a:gd name="T22" fmla="*/ 417 w 606"/>
                  <a:gd name="T23" fmla="*/ 212 h 265"/>
                  <a:gd name="T24" fmla="*/ 399 w 606"/>
                  <a:gd name="T25" fmla="*/ 212 h 265"/>
                  <a:gd name="T26" fmla="*/ 383 w 606"/>
                  <a:gd name="T27" fmla="*/ 213 h 265"/>
                  <a:gd name="T28" fmla="*/ 369 w 606"/>
                  <a:gd name="T29" fmla="*/ 217 h 265"/>
                  <a:gd name="T30" fmla="*/ 357 w 606"/>
                  <a:gd name="T31" fmla="*/ 224 h 265"/>
                  <a:gd name="T32" fmla="*/ 349 w 606"/>
                  <a:gd name="T33" fmla="*/ 235 h 265"/>
                  <a:gd name="T34" fmla="*/ 343 w 606"/>
                  <a:gd name="T35" fmla="*/ 249 h 265"/>
                  <a:gd name="T36" fmla="*/ 334 w 606"/>
                  <a:gd name="T37" fmla="*/ 237 h 265"/>
                  <a:gd name="T38" fmla="*/ 324 w 606"/>
                  <a:gd name="T39" fmla="*/ 227 h 265"/>
                  <a:gd name="T40" fmla="*/ 313 w 606"/>
                  <a:gd name="T41" fmla="*/ 223 h 265"/>
                  <a:gd name="T42" fmla="*/ 299 w 606"/>
                  <a:gd name="T43" fmla="*/ 219 h 265"/>
                  <a:gd name="T44" fmla="*/ 284 w 606"/>
                  <a:gd name="T45" fmla="*/ 219 h 265"/>
                  <a:gd name="T46" fmla="*/ 268 w 606"/>
                  <a:gd name="T47" fmla="*/ 223 h 265"/>
                  <a:gd name="T48" fmla="*/ 251 w 606"/>
                  <a:gd name="T49" fmla="*/ 226 h 265"/>
                  <a:gd name="T50" fmla="*/ 234 w 606"/>
                  <a:gd name="T51" fmla="*/ 232 h 265"/>
                  <a:gd name="T52" fmla="*/ 215 w 606"/>
                  <a:gd name="T53" fmla="*/ 239 h 265"/>
                  <a:gd name="T54" fmla="*/ 197 w 606"/>
                  <a:gd name="T55" fmla="*/ 245 h 265"/>
                  <a:gd name="T56" fmla="*/ 178 w 606"/>
                  <a:gd name="T57" fmla="*/ 251 h 265"/>
                  <a:gd name="T58" fmla="*/ 160 w 606"/>
                  <a:gd name="T59" fmla="*/ 256 h 265"/>
                  <a:gd name="T60" fmla="*/ 142 w 606"/>
                  <a:gd name="T61" fmla="*/ 260 h 265"/>
                  <a:gd name="T62" fmla="*/ 125 w 606"/>
                  <a:gd name="T63" fmla="*/ 263 h 265"/>
                  <a:gd name="T64" fmla="*/ 108 w 606"/>
                  <a:gd name="T65" fmla="*/ 265 h 265"/>
                  <a:gd name="T66" fmla="*/ 91 w 606"/>
                  <a:gd name="T67" fmla="*/ 262 h 265"/>
                  <a:gd name="T68" fmla="*/ 83 w 606"/>
                  <a:gd name="T69" fmla="*/ 240 h 265"/>
                  <a:gd name="T70" fmla="*/ 71 w 606"/>
                  <a:gd name="T71" fmla="*/ 205 h 265"/>
                  <a:gd name="T72" fmla="*/ 55 w 606"/>
                  <a:gd name="T73" fmla="*/ 162 h 265"/>
                  <a:gd name="T74" fmla="*/ 40 w 606"/>
                  <a:gd name="T75" fmla="*/ 117 h 265"/>
                  <a:gd name="T76" fmla="*/ 25 w 606"/>
                  <a:gd name="T77" fmla="*/ 73 h 265"/>
                  <a:gd name="T78" fmla="*/ 12 w 606"/>
                  <a:gd name="T79" fmla="*/ 37 h 265"/>
                  <a:gd name="T80" fmla="*/ 3 w 606"/>
                  <a:gd name="T81" fmla="*/ 11 h 265"/>
                  <a:gd name="T82" fmla="*/ 0 w 606"/>
                  <a:gd name="T83" fmla="*/ 0 h 26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6" h="265">
                    <a:moveTo>
                      <a:pt x="606" y="219"/>
                    </a:moveTo>
                    <a:lnTo>
                      <a:pt x="606" y="219"/>
                    </a:lnTo>
                    <a:lnTo>
                      <a:pt x="592" y="225"/>
                    </a:lnTo>
                    <a:lnTo>
                      <a:pt x="576" y="229"/>
                    </a:lnTo>
                    <a:lnTo>
                      <a:pt x="558" y="230"/>
                    </a:lnTo>
                    <a:lnTo>
                      <a:pt x="539" y="229"/>
                    </a:lnTo>
                    <a:lnTo>
                      <a:pt x="519" y="227"/>
                    </a:lnTo>
                    <a:lnTo>
                      <a:pt x="500" y="224"/>
                    </a:lnTo>
                    <a:lnTo>
                      <a:pt x="478" y="220"/>
                    </a:lnTo>
                    <a:lnTo>
                      <a:pt x="458" y="217"/>
                    </a:lnTo>
                    <a:lnTo>
                      <a:pt x="437" y="214"/>
                    </a:lnTo>
                    <a:lnTo>
                      <a:pt x="417" y="212"/>
                    </a:lnTo>
                    <a:lnTo>
                      <a:pt x="399" y="212"/>
                    </a:lnTo>
                    <a:lnTo>
                      <a:pt x="383" y="213"/>
                    </a:lnTo>
                    <a:lnTo>
                      <a:pt x="369" y="217"/>
                    </a:lnTo>
                    <a:lnTo>
                      <a:pt x="357" y="224"/>
                    </a:lnTo>
                    <a:lnTo>
                      <a:pt x="349" y="235"/>
                    </a:lnTo>
                    <a:lnTo>
                      <a:pt x="343" y="249"/>
                    </a:lnTo>
                    <a:lnTo>
                      <a:pt x="334" y="237"/>
                    </a:lnTo>
                    <a:lnTo>
                      <a:pt x="324" y="227"/>
                    </a:lnTo>
                    <a:lnTo>
                      <a:pt x="313" y="223"/>
                    </a:lnTo>
                    <a:lnTo>
                      <a:pt x="299" y="219"/>
                    </a:lnTo>
                    <a:lnTo>
                      <a:pt x="284" y="219"/>
                    </a:lnTo>
                    <a:lnTo>
                      <a:pt x="268" y="223"/>
                    </a:lnTo>
                    <a:lnTo>
                      <a:pt x="251" y="226"/>
                    </a:lnTo>
                    <a:lnTo>
                      <a:pt x="234" y="232"/>
                    </a:lnTo>
                    <a:lnTo>
                      <a:pt x="215" y="239"/>
                    </a:lnTo>
                    <a:lnTo>
                      <a:pt x="197" y="245"/>
                    </a:lnTo>
                    <a:lnTo>
                      <a:pt x="178" y="251"/>
                    </a:lnTo>
                    <a:lnTo>
                      <a:pt x="160" y="256"/>
                    </a:lnTo>
                    <a:lnTo>
                      <a:pt x="142" y="260"/>
                    </a:lnTo>
                    <a:lnTo>
                      <a:pt x="125" y="263"/>
                    </a:lnTo>
                    <a:lnTo>
                      <a:pt x="108" y="265"/>
                    </a:lnTo>
                    <a:lnTo>
                      <a:pt x="91" y="262"/>
                    </a:lnTo>
                    <a:lnTo>
                      <a:pt x="83" y="240"/>
                    </a:lnTo>
                    <a:lnTo>
                      <a:pt x="71" y="205"/>
                    </a:lnTo>
                    <a:lnTo>
                      <a:pt x="55" y="162"/>
                    </a:lnTo>
                    <a:lnTo>
                      <a:pt x="40" y="117"/>
                    </a:lnTo>
                    <a:lnTo>
                      <a:pt x="25" y="73"/>
                    </a:lnTo>
                    <a:lnTo>
                      <a:pt x="12" y="37"/>
                    </a:lnTo>
                    <a:lnTo>
                      <a:pt x="3" y="11"/>
                    </a:lnTo>
                    <a:lnTo>
                      <a:pt x="0" y="0"/>
                    </a:lnTo>
                  </a:path>
                </a:pathLst>
              </a:custGeom>
              <a:noFill/>
              <a:ln w="2" cap="rnd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890" y="1580"/>
                <a:ext cx="687" cy="321"/>
              </a:xfrm>
              <a:custGeom>
                <a:avLst/>
                <a:gdLst>
                  <a:gd name="T0" fmla="*/ 571 w 687"/>
                  <a:gd name="T1" fmla="*/ 10 h 321"/>
                  <a:gd name="T2" fmla="*/ 600 w 687"/>
                  <a:gd name="T3" fmla="*/ 65 h 321"/>
                  <a:gd name="T4" fmla="*/ 682 w 687"/>
                  <a:gd name="T5" fmla="*/ 238 h 321"/>
                  <a:gd name="T6" fmla="*/ 682 w 687"/>
                  <a:gd name="T7" fmla="*/ 258 h 321"/>
                  <a:gd name="T8" fmla="*/ 659 w 687"/>
                  <a:gd name="T9" fmla="*/ 257 h 321"/>
                  <a:gd name="T10" fmla="*/ 618 w 687"/>
                  <a:gd name="T11" fmla="*/ 258 h 321"/>
                  <a:gd name="T12" fmla="*/ 565 w 687"/>
                  <a:gd name="T13" fmla="*/ 258 h 321"/>
                  <a:gd name="T14" fmla="*/ 513 w 687"/>
                  <a:gd name="T15" fmla="*/ 261 h 321"/>
                  <a:gd name="T16" fmla="*/ 469 w 687"/>
                  <a:gd name="T17" fmla="*/ 264 h 321"/>
                  <a:gd name="T18" fmla="*/ 454 w 687"/>
                  <a:gd name="T19" fmla="*/ 274 h 321"/>
                  <a:gd name="T20" fmla="*/ 430 w 687"/>
                  <a:gd name="T21" fmla="*/ 288 h 321"/>
                  <a:gd name="T22" fmla="*/ 387 w 687"/>
                  <a:gd name="T23" fmla="*/ 292 h 321"/>
                  <a:gd name="T24" fmla="*/ 343 w 687"/>
                  <a:gd name="T25" fmla="*/ 293 h 321"/>
                  <a:gd name="T26" fmla="*/ 320 w 687"/>
                  <a:gd name="T27" fmla="*/ 291 h 321"/>
                  <a:gd name="T28" fmla="*/ 314 w 687"/>
                  <a:gd name="T29" fmla="*/ 280 h 321"/>
                  <a:gd name="T30" fmla="*/ 298 w 687"/>
                  <a:gd name="T31" fmla="*/ 283 h 321"/>
                  <a:gd name="T32" fmla="*/ 258 w 687"/>
                  <a:gd name="T33" fmla="*/ 289 h 321"/>
                  <a:gd name="T34" fmla="*/ 207 w 687"/>
                  <a:gd name="T35" fmla="*/ 300 h 321"/>
                  <a:gd name="T36" fmla="*/ 156 w 687"/>
                  <a:gd name="T37" fmla="*/ 310 h 321"/>
                  <a:gd name="T38" fmla="*/ 118 w 687"/>
                  <a:gd name="T39" fmla="*/ 317 h 321"/>
                  <a:gd name="T40" fmla="*/ 93 w 687"/>
                  <a:gd name="T41" fmla="*/ 321 h 321"/>
                  <a:gd name="T42" fmla="*/ 83 w 687"/>
                  <a:gd name="T43" fmla="*/ 312 h 321"/>
                  <a:gd name="T44" fmla="*/ 78 w 687"/>
                  <a:gd name="T45" fmla="*/ 287 h 321"/>
                  <a:gd name="T46" fmla="*/ 54 w 687"/>
                  <a:gd name="T47" fmla="*/ 202 h 321"/>
                  <a:gd name="T48" fmla="*/ 18 w 687"/>
                  <a:gd name="T49" fmla="*/ 82 h 321"/>
                  <a:gd name="T50" fmla="*/ 1 w 687"/>
                  <a:gd name="T51" fmla="*/ 22 h 321"/>
                  <a:gd name="T52" fmla="*/ 4 w 687"/>
                  <a:gd name="T53" fmla="*/ 6 h 321"/>
                  <a:gd name="T54" fmla="*/ 26 w 687"/>
                  <a:gd name="T55" fmla="*/ 1 h 321"/>
                  <a:gd name="T56" fmla="*/ 28 w 687"/>
                  <a:gd name="T57" fmla="*/ 10 h 321"/>
                  <a:gd name="T58" fmla="*/ 24 w 687"/>
                  <a:gd name="T59" fmla="*/ 34 h 321"/>
                  <a:gd name="T60" fmla="*/ 64 w 687"/>
                  <a:gd name="T61" fmla="*/ 164 h 321"/>
                  <a:gd name="T62" fmla="*/ 101 w 687"/>
                  <a:gd name="T63" fmla="*/ 284 h 321"/>
                  <a:gd name="T64" fmla="*/ 119 w 687"/>
                  <a:gd name="T65" fmla="*/ 293 h 321"/>
                  <a:gd name="T66" fmla="*/ 154 w 687"/>
                  <a:gd name="T67" fmla="*/ 288 h 321"/>
                  <a:gd name="T68" fmla="*/ 199 w 687"/>
                  <a:gd name="T69" fmla="*/ 282 h 321"/>
                  <a:gd name="T70" fmla="*/ 243 w 687"/>
                  <a:gd name="T71" fmla="*/ 272 h 321"/>
                  <a:gd name="T72" fmla="*/ 280 w 687"/>
                  <a:gd name="T73" fmla="*/ 261 h 321"/>
                  <a:gd name="T74" fmla="*/ 307 w 687"/>
                  <a:gd name="T75" fmla="*/ 249 h 321"/>
                  <a:gd name="T76" fmla="*/ 331 w 687"/>
                  <a:gd name="T77" fmla="*/ 245 h 321"/>
                  <a:gd name="T78" fmla="*/ 341 w 687"/>
                  <a:gd name="T79" fmla="*/ 258 h 321"/>
                  <a:gd name="T80" fmla="*/ 363 w 687"/>
                  <a:gd name="T81" fmla="*/ 261 h 321"/>
                  <a:gd name="T82" fmla="*/ 408 w 687"/>
                  <a:gd name="T83" fmla="*/ 258 h 321"/>
                  <a:gd name="T84" fmla="*/ 433 w 687"/>
                  <a:gd name="T85" fmla="*/ 257 h 321"/>
                  <a:gd name="T86" fmla="*/ 441 w 687"/>
                  <a:gd name="T87" fmla="*/ 243 h 321"/>
                  <a:gd name="T88" fmla="*/ 458 w 687"/>
                  <a:gd name="T89" fmla="*/ 238 h 321"/>
                  <a:gd name="T90" fmla="*/ 482 w 687"/>
                  <a:gd name="T91" fmla="*/ 243 h 321"/>
                  <a:gd name="T92" fmla="*/ 514 w 687"/>
                  <a:gd name="T93" fmla="*/ 247 h 321"/>
                  <a:gd name="T94" fmla="*/ 559 w 687"/>
                  <a:gd name="T95" fmla="*/ 247 h 321"/>
                  <a:gd name="T96" fmla="*/ 606 w 687"/>
                  <a:gd name="T97" fmla="*/ 245 h 321"/>
                  <a:gd name="T98" fmla="*/ 646 w 687"/>
                  <a:gd name="T99" fmla="*/ 243 h 321"/>
                  <a:gd name="T100" fmla="*/ 668 w 687"/>
                  <a:gd name="T101" fmla="*/ 241 h 321"/>
                  <a:gd name="T102" fmla="*/ 654 w 687"/>
                  <a:gd name="T103" fmla="*/ 213 h 321"/>
                  <a:gd name="T104" fmla="*/ 633 w 687"/>
                  <a:gd name="T105" fmla="*/ 162 h 321"/>
                  <a:gd name="T106" fmla="*/ 587 w 687"/>
                  <a:gd name="T107" fmla="*/ 62 h 321"/>
                  <a:gd name="T108" fmla="*/ 562 w 687"/>
                  <a:gd name="T109" fmla="*/ 8 h 3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7" h="321">
                    <a:moveTo>
                      <a:pt x="562" y="8"/>
                    </a:moveTo>
                    <a:lnTo>
                      <a:pt x="566" y="8"/>
                    </a:lnTo>
                    <a:lnTo>
                      <a:pt x="571" y="10"/>
                    </a:lnTo>
                    <a:lnTo>
                      <a:pt x="577" y="19"/>
                    </a:lnTo>
                    <a:lnTo>
                      <a:pt x="586" y="37"/>
                    </a:lnTo>
                    <a:lnTo>
                      <a:pt x="600" y="65"/>
                    </a:lnTo>
                    <a:lnTo>
                      <a:pt x="620" y="107"/>
                    </a:lnTo>
                    <a:lnTo>
                      <a:pt x="646" y="164"/>
                    </a:lnTo>
                    <a:lnTo>
                      <a:pt x="682" y="238"/>
                    </a:lnTo>
                    <a:lnTo>
                      <a:pt x="685" y="247"/>
                    </a:lnTo>
                    <a:lnTo>
                      <a:pt x="687" y="255"/>
                    </a:lnTo>
                    <a:lnTo>
                      <a:pt x="682" y="258"/>
                    </a:lnTo>
                    <a:lnTo>
                      <a:pt x="673" y="258"/>
                    </a:lnTo>
                    <a:lnTo>
                      <a:pt x="667" y="257"/>
                    </a:lnTo>
                    <a:lnTo>
                      <a:pt x="659" y="257"/>
                    </a:lnTo>
                    <a:lnTo>
                      <a:pt x="648" y="257"/>
                    </a:lnTo>
                    <a:lnTo>
                      <a:pt x="634" y="257"/>
                    </a:lnTo>
                    <a:lnTo>
                      <a:pt x="618" y="258"/>
                    </a:lnTo>
                    <a:lnTo>
                      <a:pt x="602" y="258"/>
                    </a:lnTo>
                    <a:lnTo>
                      <a:pt x="584" y="258"/>
                    </a:lnTo>
                    <a:lnTo>
                      <a:pt x="565" y="258"/>
                    </a:lnTo>
                    <a:lnTo>
                      <a:pt x="548" y="260"/>
                    </a:lnTo>
                    <a:lnTo>
                      <a:pt x="529" y="261"/>
                    </a:lnTo>
                    <a:lnTo>
                      <a:pt x="513" y="261"/>
                    </a:lnTo>
                    <a:lnTo>
                      <a:pt x="496" y="263"/>
                    </a:lnTo>
                    <a:lnTo>
                      <a:pt x="482" y="264"/>
                    </a:lnTo>
                    <a:lnTo>
                      <a:pt x="469" y="264"/>
                    </a:lnTo>
                    <a:lnTo>
                      <a:pt x="460" y="264"/>
                    </a:lnTo>
                    <a:lnTo>
                      <a:pt x="452" y="264"/>
                    </a:lnTo>
                    <a:lnTo>
                      <a:pt x="454" y="274"/>
                    </a:lnTo>
                    <a:lnTo>
                      <a:pt x="450" y="282"/>
                    </a:lnTo>
                    <a:lnTo>
                      <a:pt x="443" y="285"/>
                    </a:lnTo>
                    <a:lnTo>
                      <a:pt x="430" y="288"/>
                    </a:lnTo>
                    <a:lnTo>
                      <a:pt x="419" y="291"/>
                    </a:lnTo>
                    <a:lnTo>
                      <a:pt x="403" y="291"/>
                    </a:lnTo>
                    <a:lnTo>
                      <a:pt x="387" y="292"/>
                    </a:lnTo>
                    <a:lnTo>
                      <a:pt x="371" y="293"/>
                    </a:lnTo>
                    <a:lnTo>
                      <a:pt x="357" y="293"/>
                    </a:lnTo>
                    <a:lnTo>
                      <a:pt x="343" y="293"/>
                    </a:lnTo>
                    <a:lnTo>
                      <a:pt x="333" y="293"/>
                    </a:lnTo>
                    <a:lnTo>
                      <a:pt x="326" y="293"/>
                    </a:lnTo>
                    <a:lnTo>
                      <a:pt x="320" y="291"/>
                    </a:lnTo>
                    <a:lnTo>
                      <a:pt x="318" y="288"/>
                    </a:lnTo>
                    <a:lnTo>
                      <a:pt x="315" y="284"/>
                    </a:lnTo>
                    <a:lnTo>
                      <a:pt x="314" y="280"/>
                    </a:lnTo>
                    <a:lnTo>
                      <a:pt x="311" y="280"/>
                    </a:lnTo>
                    <a:lnTo>
                      <a:pt x="307" y="281"/>
                    </a:lnTo>
                    <a:lnTo>
                      <a:pt x="298" y="283"/>
                    </a:lnTo>
                    <a:lnTo>
                      <a:pt x="287" y="284"/>
                    </a:lnTo>
                    <a:lnTo>
                      <a:pt x="273" y="287"/>
                    </a:lnTo>
                    <a:lnTo>
                      <a:pt x="258" y="289"/>
                    </a:lnTo>
                    <a:lnTo>
                      <a:pt x="242" y="293"/>
                    </a:lnTo>
                    <a:lnTo>
                      <a:pt x="225" y="295"/>
                    </a:lnTo>
                    <a:lnTo>
                      <a:pt x="207" y="300"/>
                    </a:lnTo>
                    <a:lnTo>
                      <a:pt x="190" y="303"/>
                    </a:lnTo>
                    <a:lnTo>
                      <a:pt x="173" y="306"/>
                    </a:lnTo>
                    <a:lnTo>
                      <a:pt x="156" y="310"/>
                    </a:lnTo>
                    <a:lnTo>
                      <a:pt x="142" y="313"/>
                    </a:lnTo>
                    <a:lnTo>
                      <a:pt x="129" y="315"/>
                    </a:lnTo>
                    <a:lnTo>
                      <a:pt x="118" y="317"/>
                    </a:lnTo>
                    <a:lnTo>
                      <a:pt x="111" y="319"/>
                    </a:lnTo>
                    <a:lnTo>
                      <a:pt x="100" y="321"/>
                    </a:lnTo>
                    <a:lnTo>
                      <a:pt x="93" y="321"/>
                    </a:lnTo>
                    <a:lnTo>
                      <a:pt x="89" y="321"/>
                    </a:lnTo>
                    <a:lnTo>
                      <a:pt x="85" y="317"/>
                    </a:lnTo>
                    <a:lnTo>
                      <a:pt x="83" y="312"/>
                    </a:lnTo>
                    <a:lnTo>
                      <a:pt x="82" y="304"/>
                    </a:lnTo>
                    <a:lnTo>
                      <a:pt x="81" y="295"/>
                    </a:lnTo>
                    <a:lnTo>
                      <a:pt x="78" y="287"/>
                    </a:lnTo>
                    <a:lnTo>
                      <a:pt x="73" y="269"/>
                    </a:lnTo>
                    <a:lnTo>
                      <a:pt x="65" y="239"/>
                    </a:lnTo>
                    <a:lnTo>
                      <a:pt x="54" y="202"/>
                    </a:lnTo>
                    <a:lnTo>
                      <a:pt x="42" y="160"/>
                    </a:lnTo>
                    <a:lnTo>
                      <a:pt x="29" y="119"/>
                    </a:lnTo>
                    <a:lnTo>
                      <a:pt x="18" y="82"/>
                    </a:lnTo>
                    <a:lnTo>
                      <a:pt x="8" y="51"/>
                    </a:lnTo>
                    <a:lnTo>
                      <a:pt x="3" y="32"/>
                    </a:lnTo>
                    <a:lnTo>
                      <a:pt x="1" y="22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6" y="2"/>
                    </a:lnTo>
                    <a:lnTo>
                      <a:pt x="26" y="1"/>
                    </a:lnTo>
                    <a:lnTo>
                      <a:pt x="37" y="0"/>
                    </a:lnTo>
                    <a:lnTo>
                      <a:pt x="33" y="6"/>
                    </a:lnTo>
                    <a:lnTo>
                      <a:pt x="28" y="10"/>
                    </a:lnTo>
                    <a:lnTo>
                      <a:pt x="24" y="14"/>
                    </a:lnTo>
                    <a:lnTo>
                      <a:pt x="19" y="17"/>
                    </a:lnTo>
                    <a:lnTo>
                      <a:pt x="24" y="34"/>
                    </a:lnTo>
                    <a:lnTo>
                      <a:pt x="35" y="68"/>
                    </a:lnTo>
                    <a:lnTo>
                      <a:pt x="48" y="114"/>
                    </a:lnTo>
                    <a:lnTo>
                      <a:pt x="64" y="164"/>
                    </a:lnTo>
                    <a:lnTo>
                      <a:pt x="78" y="211"/>
                    </a:lnTo>
                    <a:lnTo>
                      <a:pt x="92" y="254"/>
                    </a:lnTo>
                    <a:lnTo>
                      <a:pt x="101" y="284"/>
                    </a:lnTo>
                    <a:lnTo>
                      <a:pt x="104" y="293"/>
                    </a:lnTo>
                    <a:lnTo>
                      <a:pt x="111" y="293"/>
                    </a:lnTo>
                    <a:lnTo>
                      <a:pt x="119" y="293"/>
                    </a:lnTo>
                    <a:lnTo>
                      <a:pt x="128" y="292"/>
                    </a:lnTo>
                    <a:lnTo>
                      <a:pt x="141" y="291"/>
                    </a:lnTo>
                    <a:lnTo>
                      <a:pt x="154" y="288"/>
                    </a:lnTo>
                    <a:lnTo>
                      <a:pt x="168" y="287"/>
                    </a:lnTo>
                    <a:lnTo>
                      <a:pt x="184" y="284"/>
                    </a:lnTo>
                    <a:lnTo>
                      <a:pt x="199" y="282"/>
                    </a:lnTo>
                    <a:lnTo>
                      <a:pt x="214" y="278"/>
                    </a:lnTo>
                    <a:lnTo>
                      <a:pt x="229" y="275"/>
                    </a:lnTo>
                    <a:lnTo>
                      <a:pt x="243" y="272"/>
                    </a:lnTo>
                    <a:lnTo>
                      <a:pt x="257" y="269"/>
                    </a:lnTo>
                    <a:lnTo>
                      <a:pt x="269" y="265"/>
                    </a:lnTo>
                    <a:lnTo>
                      <a:pt x="280" y="261"/>
                    </a:lnTo>
                    <a:lnTo>
                      <a:pt x="289" y="257"/>
                    </a:lnTo>
                    <a:lnTo>
                      <a:pt x="296" y="254"/>
                    </a:lnTo>
                    <a:lnTo>
                      <a:pt x="307" y="249"/>
                    </a:lnTo>
                    <a:lnTo>
                      <a:pt x="318" y="245"/>
                    </a:lnTo>
                    <a:lnTo>
                      <a:pt x="324" y="244"/>
                    </a:lnTo>
                    <a:lnTo>
                      <a:pt x="331" y="245"/>
                    </a:lnTo>
                    <a:lnTo>
                      <a:pt x="337" y="249"/>
                    </a:lnTo>
                    <a:lnTo>
                      <a:pt x="339" y="253"/>
                    </a:lnTo>
                    <a:lnTo>
                      <a:pt x="341" y="258"/>
                    </a:lnTo>
                    <a:lnTo>
                      <a:pt x="343" y="264"/>
                    </a:lnTo>
                    <a:lnTo>
                      <a:pt x="351" y="263"/>
                    </a:lnTo>
                    <a:lnTo>
                      <a:pt x="363" y="261"/>
                    </a:lnTo>
                    <a:lnTo>
                      <a:pt x="378" y="260"/>
                    </a:lnTo>
                    <a:lnTo>
                      <a:pt x="394" y="258"/>
                    </a:lnTo>
                    <a:lnTo>
                      <a:pt x="408" y="258"/>
                    </a:lnTo>
                    <a:lnTo>
                      <a:pt x="422" y="258"/>
                    </a:lnTo>
                    <a:lnTo>
                      <a:pt x="430" y="257"/>
                    </a:lnTo>
                    <a:lnTo>
                      <a:pt x="433" y="257"/>
                    </a:lnTo>
                    <a:lnTo>
                      <a:pt x="435" y="252"/>
                    </a:lnTo>
                    <a:lnTo>
                      <a:pt x="437" y="247"/>
                    </a:lnTo>
                    <a:lnTo>
                      <a:pt x="441" y="243"/>
                    </a:lnTo>
                    <a:lnTo>
                      <a:pt x="446" y="239"/>
                    </a:lnTo>
                    <a:lnTo>
                      <a:pt x="452" y="238"/>
                    </a:lnTo>
                    <a:lnTo>
                      <a:pt x="458" y="238"/>
                    </a:lnTo>
                    <a:lnTo>
                      <a:pt x="467" y="238"/>
                    </a:lnTo>
                    <a:lnTo>
                      <a:pt x="475" y="241"/>
                    </a:lnTo>
                    <a:lnTo>
                      <a:pt x="482" y="243"/>
                    </a:lnTo>
                    <a:lnTo>
                      <a:pt x="490" y="245"/>
                    </a:lnTo>
                    <a:lnTo>
                      <a:pt x="501" y="247"/>
                    </a:lnTo>
                    <a:lnTo>
                      <a:pt x="514" y="247"/>
                    </a:lnTo>
                    <a:lnTo>
                      <a:pt x="528" y="247"/>
                    </a:lnTo>
                    <a:lnTo>
                      <a:pt x="543" y="247"/>
                    </a:lnTo>
                    <a:lnTo>
                      <a:pt x="559" y="247"/>
                    </a:lnTo>
                    <a:lnTo>
                      <a:pt x="575" y="247"/>
                    </a:lnTo>
                    <a:lnTo>
                      <a:pt x="592" y="247"/>
                    </a:lnTo>
                    <a:lnTo>
                      <a:pt x="606" y="245"/>
                    </a:lnTo>
                    <a:lnTo>
                      <a:pt x="622" y="245"/>
                    </a:lnTo>
                    <a:lnTo>
                      <a:pt x="634" y="244"/>
                    </a:lnTo>
                    <a:lnTo>
                      <a:pt x="646" y="243"/>
                    </a:lnTo>
                    <a:lnTo>
                      <a:pt x="657" y="242"/>
                    </a:lnTo>
                    <a:lnTo>
                      <a:pt x="664" y="242"/>
                    </a:lnTo>
                    <a:lnTo>
                      <a:pt x="668" y="241"/>
                    </a:lnTo>
                    <a:lnTo>
                      <a:pt x="665" y="238"/>
                    </a:lnTo>
                    <a:lnTo>
                      <a:pt x="661" y="227"/>
                    </a:lnTo>
                    <a:lnTo>
                      <a:pt x="654" y="213"/>
                    </a:lnTo>
                    <a:lnTo>
                      <a:pt x="653" y="204"/>
                    </a:lnTo>
                    <a:lnTo>
                      <a:pt x="645" y="187"/>
                    </a:lnTo>
                    <a:lnTo>
                      <a:pt x="633" y="162"/>
                    </a:lnTo>
                    <a:lnTo>
                      <a:pt x="618" y="130"/>
                    </a:lnTo>
                    <a:lnTo>
                      <a:pt x="603" y="96"/>
                    </a:lnTo>
                    <a:lnTo>
                      <a:pt x="587" y="62"/>
                    </a:lnTo>
                    <a:lnTo>
                      <a:pt x="575" y="34"/>
                    </a:lnTo>
                    <a:lnTo>
                      <a:pt x="565" y="16"/>
                    </a:lnTo>
                    <a:lnTo>
                      <a:pt x="562" y="8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908" y="1540"/>
                <a:ext cx="650" cy="334"/>
              </a:xfrm>
              <a:custGeom>
                <a:avLst/>
                <a:gdLst>
                  <a:gd name="T0" fmla="*/ 29 w 650"/>
                  <a:gd name="T1" fmla="*/ 25 h 334"/>
                  <a:gd name="T2" fmla="*/ 15 w 650"/>
                  <a:gd name="T3" fmla="*/ 46 h 334"/>
                  <a:gd name="T4" fmla="*/ 0 w 650"/>
                  <a:gd name="T5" fmla="*/ 58 h 334"/>
                  <a:gd name="T6" fmla="*/ 17 w 650"/>
                  <a:gd name="T7" fmla="*/ 109 h 334"/>
                  <a:gd name="T8" fmla="*/ 46 w 650"/>
                  <a:gd name="T9" fmla="*/ 204 h 334"/>
                  <a:gd name="T10" fmla="*/ 74 w 650"/>
                  <a:gd name="T11" fmla="*/ 294 h 334"/>
                  <a:gd name="T12" fmla="*/ 86 w 650"/>
                  <a:gd name="T13" fmla="*/ 334 h 334"/>
                  <a:gd name="T14" fmla="*/ 101 w 650"/>
                  <a:gd name="T15" fmla="*/ 333 h 334"/>
                  <a:gd name="T16" fmla="*/ 123 w 650"/>
                  <a:gd name="T17" fmla="*/ 331 h 334"/>
                  <a:gd name="T18" fmla="*/ 150 w 650"/>
                  <a:gd name="T19" fmla="*/ 327 h 334"/>
                  <a:gd name="T20" fmla="*/ 181 w 650"/>
                  <a:gd name="T21" fmla="*/ 322 h 334"/>
                  <a:gd name="T22" fmla="*/ 211 w 650"/>
                  <a:gd name="T23" fmla="*/ 315 h 334"/>
                  <a:gd name="T24" fmla="*/ 239 w 650"/>
                  <a:gd name="T25" fmla="*/ 309 h 334"/>
                  <a:gd name="T26" fmla="*/ 263 w 650"/>
                  <a:gd name="T27" fmla="*/ 301 h 334"/>
                  <a:gd name="T28" fmla="*/ 278 w 650"/>
                  <a:gd name="T29" fmla="*/ 294 h 334"/>
                  <a:gd name="T30" fmla="*/ 300 w 650"/>
                  <a:gd name="T31" fmla="*/ 286 h 334"/>
                  <a:gd name="T32" fmla="*/ 313 w 650"/>
                  <a:gd name="T33" fmla="*/ 286 h 334"/>
                  <a:gd name="T34" fmla="*/ 322 w 650"/>
                  <a:gd name="T35" fmla="*/ 293 h 334"/>
                  <a:gd name="T36" fmla="*/ 325 w 650"/>
                  <a:gd name="T37" fmla="*/ 304 h 334"/>
                  <a:gd name="T38" fmla="*/ 345 w 650"/>
                  <a:gd name="T39" fmla="*/ 301 h 334"/>
                  <a:gd name="T40" fmla="*/ 376 w 650"/>
                  <a:gd name="T41" fmla="*/ 298 h 334"/>
                  <a:gd name="T42" fmla="*/ 404 w 650"/>
                  <a:gd name="T43" fmla="*/ 298 h 334"/>
                  <a:gd name="T44" fmla="*/ 415 w 650"/>
                  <a:gd name="T45" fmla="*/ 297 h 334"/>
                  <a:gd name="T46" fmla="*/ 420 w 650"/>
                  <a:gd name="T47" fmla="*/ 287 h 334"/>
                  <a:gd name="T48" fmla="*/ 428 w 650"/>
                  <a:gd name="T49" fmla="*/ 279 h 334"/>
                  <a:gd name="T50" fmla="*/ 441 w 650"/>
                  <a:gd name="T51" fmla="*/ 278 h 334"/>
                  <a:gd name="T52" fmla="*/ 457 w 650"/>
                  <a:gd name="T53" fmla="*/ 281 h 334"/>
                  <a:gd name="T54" fmla="*/ 473 w 650"/>
                  <a:gd name="T55" fmla="*/ 286 h 334"/>
                  <a:gd name="T56" fmla="*/ 496 w 650"/>
                  <a:gd name="T57" fmla="*/ 287 h 334"/>
                  <a:gd name="T58" fmla="*/ 525 w 650"/>
                  <a:gd name="T59" fmla="*/ 287 h 334"/>
                  <a:gd name="T60" fmla="*/ 557 w 650"/>
                  <a:gd name="T61" fmla="*/ 287 h 334"/>
                  <a:gd name="T62" fmla="*/ 589 w 650"/>
                  <a:gd name="T63" fmla="*/ 286 h 334"/>
                  <a:gd name="T64" fmla="*/ 617 w 650"/>
                  <a:gd name="T65" fmla="*/ 285 h 334"/>
                  <a:gd name="T66" fmla="*/ 639 w 650"/>
                  <a:gd name="T67" fmla="*/ 283 h 334"/>
                  <a:gd name="T68" fmla="*/ 650 w 650"/>
                  <a:gd name="T69" fmla="*/ 281 h 334"/>
                  <a:gd name="T70" fmla="*/ 643 w 650"/>
                  <a:gd name="T71" fmla="*/ 267 h 334"/>
                  <a:gd name="T72" fmla="*/ 635 w 650"/>
                  <a:gd name="T73" fmla="*/ 245 h 334"/>
                  <a:gd name="T74" fmla="*/ 613 w 650"/>
                  <a:gd name="T75" fmla="*/ 197 h 334"/>
                  <a:gd name="T76" fmla="*/ 578 w 650"/>
                  <a:gd name="T77" fmla="*/ 120 h 334"/>
                  <a:gd name="T78" fmla="*/ 544 w 650"/>
                  <a:gd name="T79" fmla="*/ 48 h 334"/>
                  <a:gd name="T80" fmla="*/ 529 w 650"/>
                  <a:gd name="T81" fmla="*/ 16 h 334"/>
                  <a:gd name="T82" fmla="*/ 503 w 650"/>
                  <a:gd name="T83" fmla="*/ 20 h 334"/>
                  <a:gd name="T84" fmla="*/ 469 w 650"/>
                  <a:gd name="T85" fmla="*/ 18 h 334"/>
                  <a:gd name="T86" fmla="*/ 432 w 650"/>
                  <a:gd name="T87" fmla="*/ 13 h 334"/>
                  <a:gd name="T88" fmla="*/ 395 w 650"/>
                  <a:gd name="T89" fmla="*/ 6 h 334"/>
                  <a:gd name="T90" fmla="*/ 357 w 650"/>
                  <a:gd name="T91" fmla="*/ 1 h 334"/>
                  <a:gd name="T92" fmla="*/ 325 w 650"/>
                  <a:gd name="T93" fmla="*/ 0 h 334"/>
                  <a:gd name="T94" fmla="*/ 302 w 650"/>
                  <a:gd name="T95" fmla="*/ 5 h 334"/>
                  <a:gd name="T96" fmla="*/ 287 w 650"/>
                  <a:gd name="T97" fmla="*/ 19 h 334"/>
                  <a:gd name="T98" fmla="*/ 254 w 650"/>
                  <a:gd name="T99" fmla="*/ 7 h 334"/>
                  <a:gd name="T100" fmla="*/ 222 w 650"/>
                  <a:gd name="T101" fmla="*/ 4 h 334"/>
                  <a:gd name="T102" fmla="*/ 192 w 650"/>
                  <a:gd name="T103" fmla="*/ 9 h 334"/>
                  <a:gd name="T104" fmla="*/ 164 w 650"/>
                  <a:gd name="T105" fmla="*/ 16 h 334"/>
                  <a:gd name="T106" fmla="*/ 133 w 650"/>
                  <a:gd name="T107" fmla="*/ 25 h 334"/>
                  <a:gd name="T108" fmla="*/ 101 w 650"/>
                  <a:gd name="T109" fmla="*/ 33 h 334"/>
                  <a:gd name="T110" fmla="*/ 67 w 650"/>
                  <a:gd name="T111" fmla="*/ 33 h 334"/>
                  <a:gd name="T112" fmla="*/ 29 w 650"/>
                  <a:gd name="T113" fmla="*/ 25 h 33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50" h="334">
                    <a:moveTo>
                      <a:pt x="29" y="25"/>
                    </a:moveTo>
                    <a:lnTo>
                      <a:pt x="29" y="25"/>
                    </a:lnTo>
                    <a:lnTo>
                      <a:pt x="21" y="37"/>
                    </a:lnTo>
                    <a:lnTo>
                      <a:pt x="15" y="46"/>
                    </a:lnTo>
                    <a:lnTo>
                      <a:pt x="8" y="53"/>
                    </a:lnTo>
                    <a:lnTo>
                      <a:pt x="0" y="58"/>
                    </a:lnTo>
                    <a:lnTo>
                      <a:pt x="6" y="75"/>
                    </a:lnTo>
                    <a:lnTo>
                      <a:pt x="17" y="109"/>
                    </a:lnTo>
                    <a:lnTo>
                      <a:pt x="30" y="155"/>
                    </a:lnTo>
                    <a:lnTo>
                      <a:pt x="46" y="204"/>
                    </a:lnTo>
                    <a:lnTo>
                      <a:pt x="60" y="252"/>
                    </a:lnTo>
                    <a:lnTo>
                      <a:pt x="74" y="294"/>
                    </a:lnTo>
                    <a:lnTo>
                      <a:pt x="83" y="324"/>
                    </a:lnTo>
                    <a:lnTo>
                      <a:pt x="86" y="334"/>
                    </a:lnTo>
                    <a:lnTo>
                      <a:pt x="93" y="334"/>
                    </a:lnTo>
                    <a:lnTo>
                      <a:pt x="101" y="333"/>
                    </a:lnTo>
                    <a:lnTo>
                      <a:pt x="110" y="332"/>
                    </a:lnTo>
                    <a:lnTo>
                      <a:pt x="123" y="331"/>
                    </a:lnTo>
                    <a:lnTo>
                      <a:pt x="136" y="329"/>
                    </a:lnTo>
                    <a:lnTo>
                      <a:pt x="150" y="327"/>
                    </a:lnTo>
                    <a:lnTo>
                      <a:pt x="166" y="324"/>
                    </a:lnTo>
                    <a:lnTo>
                      <a:pt x="181" y="322"/>
                    </a:lnTo>
                    <a:lnTo>
                      <a:pt x="196" y="319"/>
                    </a:lnTo>
                    <a:lnTo>
                      <a:pt x="211" y="315"/>
                    </a:lnTo>
                    <a:lnTo>
                      <a:pt x="225" y="312"/>
                    </a:lnTo>
                    <a:lnTo>
                      <a:pt x="239" y="309"/>
                    </a:lnTo>
                    <a:lnTo>
                      <a:pt x="252" y="305"/>
                    </a:lnTo>
                    <a:lnTo>
                      <a:pt x="263" y="301"/>
                    </a:lnTo>
                    <a:lnTo>
                      <a:pt x="272" y="297"/>
                    </a:lnTo>
                    <a:lnTo>
                      <a:pt x="278" y="294"/>
                    </a:lnTo>
                    <a:lnTo>
                      <a:pt x="289" y="289"/>
                    </a:lnTo>
                    <a:lnTo>
                      <a:pt x="300" y="286"/>
                    </a:lnTo>
                    <a:lnTo>
                      <a:pt x="306" y="285"/>
                    </a:lnTo>
                    <a:lnTo>
                      <a:pt x="313" y="286"/>
                    </a:lnTo>
                    <a:lnTo>
                      <a:pt x="319" y="289"/>
                    </a:lnTo>
                    <a:lnTo>
                      <a:pt x="322" y="293"/>
                    </a:lnTo>
                    <a:lnTo>
                      <a:pt x="323" y="298"/>
                    </a:lnTo>
                    <a:lnTo>
                      <a:pt x="325" y="304"/>
                    </a:lnTo>
                    <a:lnTo>
                      <a:pt x="333" y="303"/>
                    </a:lnTo>
                    <a:lnTo>
                      <a:pt x="345" y="301"/>
                    </a:lnTo>
                    <a:lnTo>
                      <a:pt x="361" y="300"/>
                    </a:lnTo>
                    <a:lnTo>
                      <a:pt x="376" y="298"/>
                    </a:lnTo>
                    <a:lnTo>
                      <a:pt x="391" y="298"/>
                    </a:lnTo>
                    <a:lnTo>
                      <a:pt x="404" y="298"/>
                    </a:lnTo>
                    <a:lnTo>
                      <a:pt x="412" y="297"/>
                    </a:lnTo>
                    <a:lnTo>
                      <a:pt x="415" y="297"/>
                    </a:lnTo>
                    <a:lnTo>
                      <a:pt x="417" y="292"/>
                    </a:lnTo>
                    <a:lnTo>
                      <a:pt x="420" y="287"/>
                    </a:lnTo>
                    <a:lnTo>
                      <a:pt x="424" y="283"/>
                    </a:lnTo>
                    <a:lnTo>
                      <a:pt x="428" y="279"/>
                    </a:lnTo>
                    <a:lnTo>
                      <a:pt x="435" y="278"/>
                    </a:lnTo>
                    <a:lnTo>
                      <a:pt x="441" y="278"/>
                    </a:lnTo>
                    <a:lnTo>
                      <a:pt x="449" y="278"/>
                    </a:lnTo>
                    <a:lnTo>
                      <a:pt x="457" y="281"/>
                    </a:lnTo>
                    <a:lnTo>
                      <a:pt x="464" y="283"/>
                    </a:lnTo>
                    <a:lnTo>
                      <a:pt x="473" y="286"/>
                    </a:lnTo>
                    <a:lnTo>
                      <a:pt x="484" y="287"/>
                    </a:lnTo>
                    <a:lnTo>
                      <a:pt x="496" y="287"/>
                    </a:lnTo>
                    <a:lnTo>
                      <a:pt x="511" y="287"/>
                    </a:lnTo>
                    <a:lnTo>
                      <a:pt x="525" y="287"/>
                    </a:lnTo>
                    <a:lnTo>
                      <a:pt x="542" y="287"/>
                    </a:lnTo>
                    <a:lnTo>
                      <a:pt x="557" y="287"/>
                    </a:lnTo>
                    <a:lnTo>
                      <a:pt x="574" y="287"/>
                    </a:lnTo>
                    <a:lnTo>
                      <a:pt x="589" y="286"/>
                    </a:lnTo>
                    <a:lnTo>
                      <a:pt x="604" y="286"/>
                    </a:lnTo>
                    <a:lnTo>
                      <a:pt x="617" y="285"/>
                    </a:lnTo>
                    <a:lnTo>
                      <a:pt x="629" y="283"/>
                    </a:lnTo>
                    <a:lnTo>
                      <a:pt x="639" y="283"/>
                    </a:lnTo>
                    <a:lnTo>
                      <a:pt x="646" y="283"/>
                    </a:lnTo>
                    <a:lnTo>
                      <a:pt x="650" y="281"/>
                    </a:lnTo>
                    <a:lnTo>
                      <a:pt x="648" y="278"/>
                    </a:lnTo>
                    <a:lnTo>
                      <a:pt x="643" y="267"/>
                    </a:lnTo>
                    <a:lnTo>
                      <a:pt x="637" y="254"/>
                    </a:lnTo>
                    <a:lnTo>
                      <a:pt x="635" y="245"/>
                    </a:lnTo>
                    <a:lnTo>
                      <a:pt x="627" y="227"/>
                    </a:lnTo>
                    <a:lnTo>
                      <a:pt x="613" y="197"/>
                    </a:lnTo>
                    <a:lnTo>
                      <a:pt x="596" y="160"/>
                    </a:lnTo>
                    <a:lnTo>
                      <a:pt x="578" y="120"/>
                    </a:lnTo>
                    <a:lnTo>
                      <a:pt x="559" y="81"/>
                    </a:lnTo>
                    <a:lnTo>
                      <a:pt x="544" y="48"/>
                    </a:lnTo>
                    <a:lnTo>
                      <a:pt x="534" y="24"/>
                    </a:lnTo>
                    <a:lnTo>
                      <a:pt x="529" y="16"/>
                    </a:lnTo>
                    <a:lnTo>
                      <a:pt x="517" y="19"/>
                    </a:lnTo>
                    <a:lnTo>
                      <a:pt x="503" y="20"/>
                    </a:lnTo>
                    <a:lnTo>
                      <a:pt x="487" y="20"/>
                    </a:lnTo>
                    <a:lnTo>
                      <a:pt x="469" y="18"/>
                    </a:lnTo>
                    <a:lnTo>
                      <a:pt x="452" y="16"/>
                    </a:lnTo>
                    <a:lnTo>
                      <a:pt x="432" y="13"/>
                    </a:lnTo>
                    <a:lnTo>
                      <a:pt x="413" y="9"/>
                    </a:lnTo>
                    <a:lnTo>
                      <a:pt x="395" y="6"/>
                    </a:lnTo>
                    <a:lnTo>
                      <a:pt x="375" y="2"/>
                    </a:lnTo>
                    <a:lnTo>
                      <a:pt x="357" y="1"/>
                    </a:lnTo>
                    <a:lnTo>
                      <a:pt x="341" y="0"/>
                    </a:lnTo>
                    <a:lnTo>
                      <a:pt x="325" y="0"/>
                    </a:lnTo>
                    <a:lnTo>
                      <a:pt x="313" y="2"/>
                    </a:lnTo>
                    <a:lnTo>
                      <a:pt x="302" y="5"/>
                    </a:lnTo>
                    <a:lnTo>
                      <a:pt x="292" y="11"/>
                    </a:lnTo>
                    <a:lnTo>
                      <a:pt x="287" y="19"/>
                    </a:lnTo>
                    <a:lnTo>
                      <a:pt x="270" y="12"/>
                    </a:lnTo>
                    <a:lnTo>
                      <a:pt x="254" y="7"/>
                    </a:lnTo>
                    <a:lnTo>
                      <a:pt x="238" y="5"/>
                    </a:lnTo>
                    <a:lnTo>
                      <a:pt x="222" y="4"/>
                    </a:lnTo>
                    <a:lnTo>
                      <a:pt x="207" y="6"/>
                    </a:lnTo>
                    <a:lnTo>
                      <a:pt x="192" y="9"/>
                    </a:lnTo>
                    <a:lnTo>
                      <a:pt x="177" y="12"/>
                    </a:lnTo>
                    <a:lnTo>
                      <a:pt x="164" y="16"/>
                    </a:lnTo>
                    <a:lnTo>
                      <a:pt x="148" y="21"/>
                    </a:lnTo>
                    <a:lnTo>
                      <a:pt x="133" y="25"/>
                    </a:lnTo>
                    <a:lnTo>
                      <a:pt x="118" y="30"/>
                    </a:lnTo>
                    <a:lnTo>
                      <a:pt x="101" y="33"/>
                    </a:lnTo>
                    <a:lnTo>
                      <a:pt x="84" y="35"/>
                    </a:lnTo>
                    <a:lnTo>
                      <a:pt x="67" y="33"/>
                    </a:lnTo>
                    <a:lnTo>
                      <a:pt x="49" y="32"/>
                    </a:lnTo>
                    <a:lnTo>
                      <a:pt x="29" y="25"/>
                    </a:lnTo>
                  </a:path>
                </a:pathLst>
              </a:custGeom>
              <a:noFill/>
              <a:ln w="2" cap="rnd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2994" y="1827"/>
                <a:ext cx="34" cy="47"/>
              </a:xfrm>
              <a:custGeom>
                <a:avLst/>
                <a:gdLst>
                  <a:gd name="T0" fmla="*/ 34 w 34"/>
                  <a:gd name="T1" fmla="*/ 0 h 47"/>
                  <a:gd name="T2" fmla="*/ 34 w 34"/>
                  <a:gd name="T3" fmla="*/ 0 h 47"/>
                  <a:gd name="T4" fmla="*/ 30 w 34"/>
                  <a:gd name="T5" fmla="*/ 7 h 47"/>
                  <a:gd name="T6" fmla="*/ 25 w 34"/>
                  <a:gd name="T7" fmla="*/ 13 h 47"/>
                  <a:gd name="T8" fmla="*/ 21 w 34"/>
                  <a:gd name="T9" fmla="*/ 21 h 47"/>
                  <a:gd name="T10" fmla="*/ 16 w 34"/>
                  <a:gd name="T11" fmla="*/ 28 h 47"/>
                  <a:gd name="T12" fmla="*/ 13 w 34"/>
                  <a:gd name="T13" fmla="*/ 35 h 47"/>
                  <a:gd name="T14" fmla="*/ 9 w 34"/>
                  <a:gd name="T15" fmla="*/ 40 h 47"/>
                  <a:gd name="T16" fmla="*/ 4 w 34"/>
                  <a:gd name="T17" fmla="*/ 44 h 47"/>
                  <a:gd name="T18" fmla="*/ 0 w 34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47">
                    <a:moveTo>
                      <a:pt x="34" y="0"/>
                    </a:moveTo>
                    <a:lnTo>
                      <a:pt x="34" y="0"/>
                    </a:lnTo>
                    <a:lnTo>
                      <a:pt x="30" y="7"/>
                    </a:lnTo>
                    <a:lnTo>
                      <a:pt x="25" y="13"/>
                    </a:lnTo>
                    <a:lnTo>
                      <a:pt x="21" y="21"/>
                    </a:lnTo>
                    <a:lnTo>
                      <a:pt x="16" y="28"/>
                    </a:lnTo>
                    <a:lnTo>
                      <a:pt x="13" y="35"/>
                    </a:lnTo>
                    <a:lnTo>
                      <a:pt x="9" y="40"/>
                    </a:lnTo>
                    <a:lnTo>
                      <a:pt x="4" y="44"/>
                    </a:lnTo>
                    <a:lnTo>
                      <a:pt x="0" y="47"/>
                    </a:lnTo>
                  </a:path>
                </a:pathLst>
              </a:custGeom>
              <a:noFill/>
              <a:ln w="2" cap="rnd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3280" y="1815"/>
                <a:ext cx="1" cy="23"/>
              </a:xfrm>
              <a:custGeom>
                <a:avLst/>
                <a:gdLst>
                  <a:gd name="T0" fmla="*/ 0 w 1"/>
                  <a:gd name="T1" fmla="*/ 0 h 23"/>
                  <a:gd name="T2" fmla="*/ 0 w 1"/>
                  <a:gd name="T3" fmla="*/ 0 h 23"/>
                  <a:gd name="T4" fmla="*/ 0 w 1"/>
                  <a:gd name="T5" fmla="*/ 5 h 23"/>
                  <a:gd name="T6" fmla="*/ 1 w 1"/>
                  <a:gd name="T7" fmla="*/ 13 h 23"/>
                  <a:gd name="T8" fmla="*/ 1 w 1"/>
                  <a:gd name="T9" fmla="*/ 21 h 23"/>
                  <a:gd name="T10" fmla="*/ 1 w 1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" h="23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" y="21"/>
                    </a:lnTo>
                    <a:lnTo>
                      <a:pt x="1" y="23"/>
                    </a:lnTo>
                  </a:path>
                </a:pathLst>
              </a:custGeom>
              <a:noFill/>
              <a:ln w="2" cap="rnd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>
                <a:off x="3195" y="1558"/>
                <a:ext cx="83" cy="252"/>
              </a:xfrm>
              <a:prstGeom prst="line">
                <a:avLst/>
              </a:prstGeom>
              <a:noFill/>
              <a:ln w="2" cap="rnd">
                <a:solidFill>
                  <a:srgbClr val="33CCCC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5" name="Group 75"/>
              <p:cNvGrpSpPr>
                <a:grpSpLocks/>
              </p:cNvGrpSpPr>
              <p:nvPr/>
            </p:nvGrpSpPr>
            <p:grpSpPr bwMode="auto">
              <a:xfrm>
                <a:off x="3302" y="1668"/>
                <a:ext cx="140" cy="62"/>
                <a:chOff x="3302" y="1668"/>
                <a:chExt cx="140" cy="62"/>
              </a:xfrm>
            </p:grpSpPr>
            <p:sp>
              <p:nvSpPr>
                <p:cNvPr id="76" name="Freeform 76"/>
                <p:cNvSpPr>
                  <a:spLocks noEditPoints="1"/>
                </p:cNvSpPr>
                <p:nvPr/>
              </p:nvSpPr>
              <p:spPr bwMode="auto">
                <a:xfrm>
                  <a:off x="3302" y="1673"/>
                  <a:ext cx="31" cy="57"/>
                </a:xfrm>
                <a:custGeom>
                  <a:avLst/>
                  <a:gdLst>
                    <a:gd name="T0" fmla="*/ 5 w 228"/>
                    <a:gd name="T1" fmla="*/ 57 h 411"/>
                    <a:gd name="T2" fmla="*/ 0 w 228"/>
                    <a:gd name="T3" fmla="*/ 9 h 411"/>
                    <a:gd name="T4" fmla="*/ 11 w 228"/>
                    <a:gd name="T5" fmla="*/ 2 h 411"/>
                    <a:gd name="T6" fmla="*/ 17 w 228"/>
                    <a:gd name="T7" fmla="*/ 0 h 411"/>
                    <a:gd name="T8" fmla="*/ 23 w 228"/>
                    <a:gd name="T9" fmla="*/ 2 h 411"/>
                    <a:gd name="T10" fmla="*/ 28 w 228"/>
                    <a:gd name="T11" fmla="*/ 10 h 411"/>
                    <a:gd name="T12" fmla="*/ 31 w 228"/>
                    <a:gd name="T13" fmla="*/ 21 h 411"/>
                    <a:gd name="T14" fmla="*/ 31 w 228"/>
                    <a:gd name="T15" fmla="*/ 31 h 411"/>
                    <a:gd name="T16" fmla="*/ 29 w 228"/>
                    <a:gd name="T17" fmla="*/ 38 h 411"/>
                    <a:gd name="T18" fmla="*/ 26 w 228"/>
                    <a:gd name="T19" fmla="*/ 43 h 411"/>
                    <a:gd name="T20" fmla="*/ 22 w 228"/>
                    <a:gd name="T21" fmla="*/ 47 h 411"/>
                    <a:gd name="T22" fmla="*/ 16 w 228"/>
                    <a:gd name="T23" fmla="*/ 50 h 411"/>
                    <a:gd name="T24" fmla="*/ 5 w 228"/>
                    <a:gd name="T25" fmla="*/ 57 h 411"/>
                    <a:gd name="T26" fmla="*/ 8 w 228"/>
                    <a:gd name="T27" fmla="*/ 48 h 411"/>
                    <a:gd name="T28" fmla="*/ 15 w 228"/>
                    <a:gd name="T29" fmla="*/ 44 h 411"/>
                    <a:gd name="T30" fmla="*/ 21 w 228"/>
                    <a:gd name="T31" fmla="*/ 41 h 411"/>
                    <a:gd name="T32" fmla="*/ 23 w 228"/>
                    <a:gd name="T33" fmla="*/ 38 h 411"/>
                    <a:gd name="T34" fmla="*/ 26 w 228"/>
                    <a:gd name="T35" fmla="*/ 31 h 411"/>
                    <a:gd name="T36" fmla="*/ 26 w 228"/>
                    <a:gd name="T37" fmla="*/ 21 h 411"/>
                    <a:gd name="T38" fmla="*/ 23 w 228"/>
                    <a:gd name="T39" fmla="*/ 10 h 411"/>
                    <a:gd name="T40" fmla="*/ 17 w 228"/>
                    <a:gd name="T41" fmla="*/ 6 h 411"/>
                    <a:gd name="T42" fmla="*/ 11 w 228"/>
                    <a:gd name="T43" fmla="*/ 7 h 411"/>
                    <a:gd name="T44" fmla="*/ 4 w 228"/>
                    <a:gd name="T45" fmla="*/ 11 h 411"/>
                    <a:gd name="T46" fmla="*/ 8 w 228"/>
                    <a:gd name="T47" fmla="*/ 48 h 4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28" h="411">
                      <a:moveTo>
                        <a:pt x="35" y="411"/>
                      </a:moveTo>
                      <a:cubicBezTo>
                        <a:pt x="23" y="295"/>
                        <a:pt x="11" y="179"/>
                        <a:pt x="0" y="63"/>
                      </a:cubicBezTo>
                      <a:cubicBezTo>
                        <a:pt x="25" y="43"/>
                        <a:pt x="51" y="26"/>
                        <a:pt x="80" y="12"/>
                      </a:cubicBezTo>
                      <a:cubicBezTo>
                        <a:pt x="100" y="3"/>
                        <a:pt x="115" y="0"/>
                        <a:pt x="126" y="0"/>
                      </a:cubicBezTo>
                      <a:cubicBezTo>
                        <a:pt x="142" y="0"/>
                        <a:pt x="156" y="5"/>
                        <a:pt x="168" y="15"/>
                      </a:cubicBezTo>
                      <a:cubicBezTo>
                        <a:pt x="184" y="27"/>
                        <a:pt x="197" y="46"/>
                        <a:pt x="206" y="69"/>
                      </a:cubicBezTo>
                      <a:cubicBezTo>
                        <a:pt x="216" y="92"/>
                        <a:pt x="222" y="119"/>
                        <a:pt x="225" y="151"/>
                      </a:cubicBezTo>
                      <a:cubicBezTo>
                        <a:pt x="228" y="177"/>
                        <a:pt x="228" y="201"/>
                        <a:pt x="225" y="222"/>
                      </a:cubicBezTo>
                      <a:cubicBezTo>
                        <a:pt x="222" y="243"/>
                        <a:pt x="218" y="260"/>
                        <a:pt x="212" y="275"/>
                      </a:cubicBezTo>
                      <a:cubicBezTo>
                        <a:pt x="205" y="290"/>
                        <a:pt x="198" y="301"/>
                        <a:pt x="190" y="311"/>
                      </a:cubicBezTo>
                      <a:cubicBezTo>
                        <a:pt x="182" y="321"/>
                        <a:pt x="172" y="329"/>
                        <a:pt x="160" y="337"/>
                      </a:cubicBezTo>
                      <a:cubicBezTo>
                        <a:pt x="148" y="345"/>
                        <a:pt x="135" y="352"/>
                        <a:pt x="119" y="359"/>
                      </a:cubicBezTo>
                      <a:cubicBezTo>
                        <a:pt x="89" y="373"/>
                        <a:pt x="61" y="390"/>
                        <a:pt x="35" y="411"/>
                      </a:cubicBezTo>
                      <a:close/>
                      <a:moveTo>
                        <a:pt x="60" y="348"/>
                      </a:moveTo>
                      <a:cubicBezTo>
                        <a:pt x="77" y="337"/>
                        <a:pt x="94" y="328"/>
                        <a:pt x="111" y="319"/>
                      </a:cubicBezTo>
                      <a:cubicBezTo>
                        <a:pt x="128" y="312"/>
                        <a:pt x="141" y="305"/>
                        <a:pt x="151" y="297"/>
                      </a:cubicBezTo>
                      <a:cubicBezTo>
                        <a:pt x="160" y="290"/>
                        <a:pt x="167" y="282"/>
                        <a:pt x="172" y="272"/>
                      </a:cubicBezTo>
                      <a:cubicBezTo>
                        <a:pt x="180" y="259"/>
                        <a:pt x="185" y="243"/>
                        <a:pt x="188" y="223"/>
                      </a:cubicBezTo>
                      <a:cubicBezTo>
                        <a:pt x="190" y="204"/>
                        <a:pt x="191" y="181"/>
                        <a:pt x="188" y="155"/>
                      </a:cubicBezTo>
                      <a:cubicBezTo>
                        <a:pt x="184" y="119"/>
                        <a:pt x="177" y="92"/>
                        <a:pt x="166" y="74"/>
                      </a:cubicBezTo>
                      <a:cubicBezTo>
                        <a:pt x="155" y="56"/>
                        <a:pt x="142" y="46"/>
                        <a:pt x="128" y="44"/>
                      </a:cubicBezTo>
                      <a:cubicBezTo>
                        <a:pt x="119" y="42"/>
                        <a:pt x="103" y="45"/>
                        <a:pt x="84" y="54"/>
                      </a:cubicBezTo>
                      <a:cubicBezTo>
                        <a:pt x="66" y="62"/>
                        <a:pt x="49" y="72"/>
                        <a:pt x="33" y="82"/>
                      </a:cubicBezTo>
                      <a:cubicBezTo>
                        <a:pt x="42" y="171"/>
                        <a:pt x="51" y="260"/>
                        <a:pt x="60" y="348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7" name="Freeform 77"/>
                <p:cNvSpPr>
                  <a:spLocks/>
                </p:cNvSpPr>
                <p:nvPr/>
              </p:nvSpPr>
              <p:spPr bwMode="auto">
                <a:xfrm>
                  <a:off x="3338" y="1697"/>
                  <a:ext cx="15" cy="7"/>
                </a:xfrm>
                <a:custGeom>
                  <a:avLst/>
                  <a:gdLst>
                    <a:gd name="T0" fmla="*/ 1 w 108"/>
                    <a:gd name="T1" fmla="*/ 6 h 50"/>
                    <a:gd name="T2" fmla="*/ 0 w 108"/>
                    <a:gd name="T3" fmla="*/ 0 h 50"/>
                    <a:gd name="T4" fmla="*/ 14 w 108"/>
                    <a:gd name="T5" fmla="*/ 1 h 50"/>
                    <a:gd name="T6" fmla="*/ 15 w 108"/>
                    <a:gd name="T7" fmla="*/ 7 h 50"/>
                    <a:gd name="T8" fmla="*/ 1 w 108"/>
                    <a:gd name="T9" fmla="*/ 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50">
                      <a:moveTo>
                        <a:pt x="4" y="44"/>
                      </a:moveTo>
                      <a:cubicBezTo>
                        <a:pt x="3" y="30"/>
                        <a:pt x="1" y="15"/>
                        <a:pt x="0" y="1"/>
                      </a:cubicBezTo>
                      <a:cubicBezTo>
                        <a:pt x="34" y="0"/>
                        <a:pt x="69" y="2"/>
                        <a:pt x="103" y="7"/>
                      </a:cubicBezTo>
                      <a:cubicBezTo>
                        <a:pt x="105" y="21"/>
                        <a:pt x="106" y="35"/>
                        <a:pt x="108" y="50"/>
                      </a:cubicBezTo>
                      <a:cubicBezTo>
                        <a:pt x="73" y="45"/>
                        <a:pt x="39" y="43"/>
                        <a:pt x="4" y="44"/>
                      </a:cubicBezTo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8" name="Freeform 78"/>
                <p:cNvSpPr>
                  <a:spLocks/>
                </p:cNvSpPr>
                <p:nvPr/>
              </p:nvSpPr>
              <p:spPr bwMode="auto">
                <a:xfrm>
                  <a:off x="3352" y="1671"/>
                  <a:ext cx="30" cy="51"/>
                </a:xfrm>
                <a:custGeom>
                  <a:avLst/>
                  <a:gdLst>
                    <a:gd name="T0" fmla="*/ 17 w 218"/>
                    <a:gd name="T1" fmla="*/ 50 h 372"/>
                    <a:gd name="T2" fmla="*/ 13 w 218"/>
                    <a:gd name="T3" fmla="*/ 8 h 372"/>
                    <a:gd name="T4" fmla="*/ 1 w 218"/>
                    <a:gd name="T5" fmla="*/ 6 h 372"/>
                    <a:gd name="T6" fmla="*/ 0 w 218"/>
                    <a:gd name="T7" fmla="*/ 0 h 372"/>
                    <a:gd name="T8" fmla="*/ 29 w 218"/>
                    <a:gd name="T9" fmla="*/ 6 h 372"/>
                    <a:gd name="T10" fmla="*/ 30 w 218"/>
                    <a:gd name="T11" fmla="*/ 12 h 372"/>
                    <a:gd name="T12" fmla="*/ 18 w 218"/>
                    <a:gd name="T13" fmla="*/ 9 h 372"/>
                    <a:gd name="T14" fmla="*/ 22 w 218"/>
                    <a:gd name="T15" fmla="*/ 51 h 372"/>
                    <a:gd name="T16" fmla="*/ 17 w 218"/>
                    <a:gd name="T17" fmla="*/ 50 h 3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8" h="372">
                      <a:moveTo>
                        <a:pt x="125" y="365"/>
                      </a:moveTo>
                      <a:cubicBezTo>
                        <a:pt x="114" y="262"/>
                        <a:pt x="104" y="160"/>
                        <a:pt x="93" y="57"/>
                      </a:cubicBezTo>
                      <a:cubicBezTo>
                        <a:pt x="64" y="51"/>
                        <a:pt x="34" y="46"/>
                        <a:pt x="4" y="41"/>
                      </a:cubicBezTo>
                      <a:cubicBezTo>
                        <a:pt x="3" y="27"/>
                        <a:pt x="1" y="14"/>
                        <a:pt x="0" y="0"/>
                      </a:cubicBezTo>
                      <a:cubicBezTo>
                        <a:pt x="72" y="11"/>
                        <a:pt x="143" y="29"/>
                        <a:pt x="214" y="43"/>
                      </a:cubicBezTo>
                      <a:cubicBezTo>
                        <a:pt x="216" y="56"/>
                        <a:pt x="217" y="70"/>
                        <a:pt x="218" y="84"/>
                      </a:cubicBezTo>
                      <a:cubicBezTo>
                        <a:pt x="189" y="78"/>
                        <a:pt x="159" y="71"/>
                        <a:pt x="129" y="65"/>
                      </a:cubicBezTo>
                      <a:cubicBezTo>
                        <a:pt x="140" y="167"/>
                        <a:pt x="150" y="270"/>
                        <a:pt x="160" y="372"/>
                      </a:cubicBezTo>
                      <a:cubicBezTo>
                        <a:pt x="148" y="370"/>
                        <a:pt x="136" y="367"/>
                        <a:pt x="125" y="365"/>
                      </a:cubicBezTo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79" name="Freeform 79"/>
                <p:cNvSpPr>
                  <a:spLocks/>
                </p:cNvSpPr>
                <p:nvPr/>
              </p:nvSpPr>
              <p:spPr bwMode="auto">
                <a:xfrm>
                  <a:off x="3384" y="1704"/>
                  <a:ext cx="15" cy="9"/>
                </a:xfrm>
                <a:custGeom>
                  <a:avLst/>
                  <a:gdLst>
                    <a:gd name="T0" fmla="*/ 1 w 107"/>
                    <a:gd name="T1" fmla="*/ 7 h 59"/>
                    <a:gd name="T2" fmla="*/ 0 w 107"/>
                    <a:gd name="T3" fmla="*/ 0 h 59"/>
                    <a:gd name="T4" fmla="*/ 14 w 107"/>
                    <a:gd name="T5" fmla="*/ 2 h 59"/>
                    <a:gd name="T6" fmla="*/ 15 w 107"/>
                    <a:gd name="T7" fmla="*/ 9 h 59"/>
                    <a:gd name="T8" fmla="*/ 1 w 107"/>
                    <a:gd name="T9" fmla="*/ 7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7" h="59">
                      <a:moveTo>
                        <a:pt x="5" y="43"/>
                      </a:moveTo>
                      <a:cubicBezTo>
                        <a:pt x="3" y="29"/>
                        <a:pt x="2" y="14"/>
                        <a:pt x="0" y="0"/>
                      </a:cubicBezTo>
                      <a:cubicBezTo>
                        <a:pt x="34" y="7"/>
                        <a:pt x="68" y="13"/>
                        <a:pt x="103" y="16"/>
                      </a:cubicBezTo>
                      <a:cubicBezTo>
                        <a:pt x="104" y="31"/>
                        <a:pt x="106" y="45"/>
                        <a:pt x="107" y="59"/>
                      </a:cubicBezTo>
                      <a:cubicBezTo>
                        <a:pt x="73" y="56"/>
                        <a:pt x="39" y="50"/>
                        <a:pt x="5" y="43"/>
                      </a:cubicBezTo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0" name="Freeform 80"/>
                <p:cNvSpPr>
                  <a:spLocks noEditPoints="1"/>
                </p:cNvSpPr>
                <p:nvPr/>
              </p:nvSpPr>
              <p:spPr bwMode="auto">
                <a:xfrm>
                  <a:off x="3401" y="1678"/>
                  <a:ext cx="34" cy="50"/>
                </a:xfrm>
                <a:custGeom>
                  <a:avLst/>
                  <a:gdLst>
                    <a:gd name="T0" fmla="*/ 5 w 241"/>
                    <a:gd name="T1" fmla="*/ 50 h 359"/>
                    <a:gd name="T2" fmla="*/ 0 w 241"/>
                    <a:gd name="T3" fmla="*/ 1 h 359"/>
                    <a:gd name="T4" fmla="*/ 13 w 241"/>
                    <a:gd name="T5" fmla="*/ 1 h 359"/>
                    <a:gd name="T6" fmla="*/ 20 w 241"/>
                    <a:gd name="T7" fmla="*/ 0 h 359"/>
                    <a:gd name="T8" fmla="*/ 26 w 241"/>
                    <a:gd name="T9" fmla="*/ 2 h 359"/>
                    <a:gd name="T10" fmla="*/ 31 w 241"/>
                    <a:gd name="T11" fmla="*/ 8 h 359"/>
                    <a:gd name="T12" fmla="*/ 34 w 241"/>
                    <a:gd name="T13" fmla="*/ 19 h 359"/>
                    <a:gd name="T14" fmla="*/ 34 w 241"/>
                    <a:gd name="T15" fmla="*/ 30 h 359"/>
                    <a:gd name="T16" fmla="*/ 32 w 241"/>
                    <a:gd name="T17" fmla="*/ 38 h 359"/>
                    <a:gd name="T18" fmla="*/ 29 w 241"/>
                    <a:gd name="T19" fmla="*/ 43 h 359"/>
                    <a:gd name="T20" fmla="*/ 25 w 241"/>
                    <a:gd name="T21" fmla="*/ 47 h 359"/>
                    <a:gd name="T22" fmla="*/ 19 w 241"/>
                    <a:gd name="T23" fmla="*/ 49 h 359"/>
                    <a:gd name="T24" fmla="*/ 5 w 241"/>
                    <a:gd name="T25" fmla="*/ 50 h 359"/>
                    <a:gd name="T26" fmla="*/ 10 w 241"/>
                    <a:gd name="T27" fmla="*/ 44 h 359"/>
                    <a:gd name="T28" fmla="*/ 18 w 241"/>
                    <a:gd name="T29" fmla="*/ 44 h 359"/>
                    <a:gd name="T30" fmla="*/ 24 w 241"/>
                    <a:gd name="T31" fmla="*/ 42 h 359"/>
                    <a:gd name="T32" fmla="*/ 27 w 241"/>
                    <a:gd name="T33" fmla="*/ 38 h 359"/>
                    <a:gd name="T34" fmla="*/ 29 w 241"/>
                    <a:gd name="T35" fmla="*/ 31 h 359"/>
                    <a:gd name="T36" fmla="*/ 29 w 241"/>
                    <a:gd name="T37" fmla="*/ 21 h 359"/>
                    <a:gd name="T38" fmla="*/ 26 w 241"/>
                    <a:gd name="T39" fmla="*/ 10 h 359"/>
                    <a:gd name="T40" fmla="*/ 21 w 241"/>
                    <a:gd name="T41" fmla="*/ 6 h 359"/>
                    <a:gd name="T42" fmla="*/ 14 w 241"/>
                    <a:gd name="T43" fmla="*/ 7 h 359"/>
                    <a:gd name="T44" fmla="*/ 6 w 241"/>
                    <a:gd name="T45" fmla="*/ 7 h 359"/>
                    <a:gd name="T46" fmla="*/ 10 w 241"/>
                    <a:gd name="T47" fmla="*/ 44 h 35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41" h="359">
                      <a:moveTo>
                        <a:pt x="35" y="357"/>
                      </a:moveTo>
                      <a:cubicBezTo>
                        <a:pt x="24" y="241"/>
                        <a:pt x="12" y="125"/>
                        <a:pt x="0" y="9"/>
                      </a:cubicBezTo>
                      <a:cubicBezTo>
                        <a:pt x="32" y="11"/>
                        <a:pt x="64" y="10"/>
                        <a:pt x="95" y="6"/>
                      </a:cubicBezTo>
                      <a:cubicBezTo>
                        <a:pt x="116" y="3"/>
                        <a:pt x="132" y="0"/>
                        <a:pt x="144" y="1"/>
                      </a:cubicBezTo>
                      <a:cubicBezTo>
                        <a:pt x="159" y="1"/>
                        <a:pt x="173" y="5"/>
                        <a:pt x="184" y="13"/>
                      </a:cubicBezTo>
                      <a:cubicBezTo>
                        <a:pt x="199" y="24"/>
                        <a:pt x="212" y="39"/>
                        <a:pt x="221" y="60"/>
                      </a:cubicBezTo>
                      <a:cubicBezTo>
                        <a:pt x="229" y="81"/>
                        <a:pt x="235" y="107"/>
                        <a:pt x="238" y="138"/>
                      </a:cubicBezTo>
                      <a:cubicBezTo>
                        <a:pt x="241" y="164"/>
                        <a:pt x="241" y="189"/>
                        <a:pt x="239" y="212"/>
                      </a:cubicBezTo>
                      <a:cubicBezTo>
                        <a:pt x="237" y="234"/>
                        <a:pt x="233" y="254"/>
                        <a:pt x="227" y="270"/>
                      </a:cubicBezTo>
                      <a:cubicBezTo>
                        <a:pt x="221" y="287"/>
                        <a:pt x="215" y="300"/>
                        <a:pt x="207" y="311"/>
                      </a:cubicBezTo>
                      <a:cubicBezTo>
                        <a:pt x="199" y="322"/>
                        <a:pt x="189" y="331"/>
                        <a:pt x="177" y="338"/>
                      </a:cubicBezTo>
                      <a:cubicBezTo>
                        <a:pt x="165" y="346"/>
                        <a:pt x="151" y="351"/>
                        <a:pt x="135" y="353"/>
                      </a:cubicBezTo>
                      <a:cubicBezTo>
                        <a:pt x="102" y="358"/>
                        <a:pt x="68" y="359"/>
                        <a:pt x="35" y="357"/>
                      </a:cubicBezTo>
                      <a:close/>
                      <a:moveTo>
                        <a:pt x="68" y="317"/>
                      </a:moveTo>
                      <a:cubicBezTo>
                        <a:pt x="87" y="317"/>
                        <a:pt x="107" y="315"/>
                        <a:pt x="126" y="313"/>
                      </a:cubicBezTo>
                      <a:cubicBezTo>
                        <a:pt x="144" y="310"/>
                        <a:pt x="158" y="305"/>
                        <a:pt x="168" y="298"/>
                      </a:cubicBezTo>
                      <a:cubicBezTo>
                        <a:pt x="177" y="291"/>
                        <a:pt x="185" y="283"/>
                        <a:pt x="190" y="273"/>
                      </a:cubicBezTo>
                      <a:cubicBezTo>
                        <a:pt x="197" y="260"/>
                        <a:pt x="202" y="243"/>
                        <a:pt x="204" y="223"/>
                      </a:cubicBezTo>
                      <a:cubicBezTo>
                        <a:pt x="207" y="203"/>
                        <a:pt x="207" y="179"/>
                        <a:pt x="204" y="153"/>
                      </a:cubicBezTo>
                      <a:cubicBezTo>
                        <a:pt x="201" y="117"/>
                        <a:pt x="193" y="90"/>
                        <a:pt x="183" y="74"/>
                      </a:cubicBezTo>
                      <a:cubicBezTo>
                        <a:pt x="172" y="57"/>
                        <a:pt x="159" y="48"/>
                        <a:pt x="146" y="45"/>
                      </a:cubicBezTo>
                      <a:cubicBezTo>
                        <a:pt x="136" y="42"/>
                        <a:pt x="120" y="44"/>
                        <a:pt x="99" y="47"/>
                      </a:cubicBezTo>
                      <a:cubicBezTo>
                        <a:pt x="79" y="49"/>
                        <a:pt x="60" y="51"/>
                        <a:pt x="41" y="51"/>
                      </a:cubicBezTo>
                      <a:cubicBezTo>
                        <a:pt x="50" y="140"/>
                        <a:pt x="59" y="228"/>
                        <a:pt x="68" y="3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1" name="Freeform 81"/>
                <p:cNvSpPr>
                  <a:spLocks/>
                </p:cNvSpPr>
                <p:nvPr/>
              </p:nvSpPr>
              <p:spPr bwMode="auto">
                <a:xfrm>
                  <a:off x="3437" y="1668"/>
                  <a:ext cx="5" cy="19"/>
                </a:xfrm>
                <a:custGeom>
                  <a:avLst/>
                  <a:gdLst>
                    <a:gd name="T0" fmla="*/ 3 w 37"/>
                    <a:gd name="T1" fmla="*/ 19 h 141"/>
                    <a:gd name="T2" fmla="*/ 1 w 37"/>
                    <a:gd name="T3" fmla="*/ 11 h 141"/>
                    <a:gd name="T4" fmla="*/ 0 w 37"/>
                    <a:gd name="T5" fmla="*/ 3 h 141"/>
                    <a:gd name="T6" fmla="*/ 4 w 37"/>
                    <a:gd name="T7" fmla="*/ 0 h 141"/>
                    <a:gd name="T8" fmla="*/ 5 w 37"/>
                    <a:gd name="T9" fmla="*/ 8 h 141"/>
                    <a:gd name="T10" fmla="*/ 5 w 37"/>
                    <a:gd name="T11" fmla="*/ 17 h 141"/>
                    <a:gd name="T12" fmla="*/ 3 w 37"/>
                    <a:gd name="T13" fmla="*/ 19 h 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7" h="141">
                      <a:moveTo>
                        <a:pt x="20" y="141"/>
                      </a:moveTo>
                      <a:cubicBezTo>
                        <a:pt x="15" y="121"/>
                        <a:pt x="11" y="101"/>
                        <a:pt x="6" y="81"/>
                      </a:cubicBezTo>
                      <a:cubicBezTo>
                        <a:pt x="4" y="62"/>
                        <a:pt x="2" y="42"/>
                        <a:pt x="0" y="23"/>
                      </a:cubicBezTo>
                      <a:cubicBezTo>
                        <a:pt x="11" y="16"/>
                        <a:pt x="21" y="8"/>
                        <a:pt x="31" y="0"/>
                      </a:cubicBezTo>
                      <a:cubicBezTo>
                        <a:pt x="33" y="20"/>
                        <a:pt x="35" y="39"/>
                        <a:pt x="37" y="58"/>
                      </a:cubicBezTo>
                      <a:cubicBezTo>
                        <a:pt x="37" y="82"/>
                        <a:pt x="37" y="105"/>
                        <a:pt x="37" y="129"/>
                      </a:cubicBezTo>
                      <a:cubicBezTo>
                        <a:pt x="31" y="133"/>
                        <a:pt x="26" y="137"/>
                        <a:pt x="20" y="141"/>
                      </a:cubicBezTo>
                    </a:path>
                  </a:pathLst>
                </a:cu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2" name="Group 82"/>
            <p:cNvGrpSpPr>
              <a:grpSpLocks/>
            </p:cNvGrpSpPr>
            <p:nvPr/>
          </p:nvGrpSpPr>
          <p:grpSpPr bwMode="auto">
            <a:xfrm>
              <a:off x="2615" y="636"/>
              <a:ext cx="1016" cy="1047"/>
              <a:chOff x="2615" y="636"/>
              <a:chExt cx="1016" cy="1047"/>
            </a:xfrm>
          </p:grpSpPr>
          <p:grpSp>
            <p:nvGrpSpPr>
              <p:cNvPr id="83" name="Group 83"/>
              <p:cNvGrpSpPr>
                <a:grpSpLocks/>
              </p:cNvGrpSpPr>
              <p:nvPr/>
            </p:nvGrpSpPr>
            <p:grpSpPr bwMode="auto">
              <a:xfrm>
                <a:off x="2615" y="636"/>
                <a:ext cx="1016" cy="1045"/>
                <a:chOff x="2615" y="636"/>
                <a:chExt cx="1016" cy="1045"/>
              </a:xfrm>
            </p:grpSpPr>
            <p:sp>
              <p:nvSpPr>
                <p:cNvPr id="84" name="Freeform 84"/>
                <p:cNvSpPr>
                  <a:spLocks/>
                </p:cNvSpPr>
                <p:nvPr/>
              </p:nvSpPr>
              <p:spPr bwMode="auto">
                <a:xfrm>
                  <a:off x="2641" y="742"/>
                  <a:ext cx="990" cy="817"/>
                </a:xfrm>
                <a:custGeom>
                  <a:avLst/>
                  <a:gdLst>
                    <a:gd name="T0" fmla="*/ 366 w 990"/>
                    <a:gd name="T1" fmla="*/ 236 h 817"/>
                    <a:gd name="T2" fmla="*/ 71 w 990"/>
                    <a:gd name="T3" fmla="*/ 721 h 817"/>
                    <a:gd name="T4" fmla="*/ 624 w 990"/>
                    <a:gd name="T5" fmla="*/ 581 h 817"/>
                    <a:gd name="T6" fmla="*/ 919 w 990"/>
                    <a:gd name="T7" fmla="*/ 96 h 817"/>
                    <a:gd name="T8" fmla="*/ 366 w 990"/>
                    <a:gd name="T9" fmla="*/ 236 h 8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90" h="817">
                      <a:moveTo>
                        <a:pt x="366" y="236"/>
                      </a:moveTo>
                      <a:cubicBezTo>
                        <a:pt x="132" y="409"/>
                        <a:pt x="0" y="626"/>
                        <a:pt x="71" y="721"/>
                      </a:cubicBezTo>
                      <a:cubicBezTo>
                        <a:pt x="142" y="817"/>
                        <a:pt x="390" y="754"/>
                        <a:pt x="624" y="581"/>
                      </a:cubicBezTo>
                      <a:cubicBezTo>
                        <a:pt x="858" y="409"/>
                        <a:pt x="990" y="191"/>
                        <a:pt x="919" y="96"/>
                      </a:cubicBezTo>
                      <a:cubicBezTo>
                        <a:pt x="848" y="0"/>
                        <a:pt x="600" y="63"/>
                        <a:pt x="366" y="236"/>
                      </a:cubicBezTo>
                    </a:path>
                  </a:pathLst>
                </a:custGeom>
                <a:noFill/>
                <a:ln w="15" cap="rnd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5" name="Freeform 85"/>
                <p:cNvSpPr>
                  <a:spLocks/>
                </p:cNvSpPr>
                <p:nvPr/>
              </p:nvSpPr>
              <p:spPr bwMode="auto">
                <a:xfrm>
                  <a:off x="2615" y="741"/>
                  <a:ext cx="985" cy="823"/>
                </a:xfrm>
                <a:custGeom>
                  <a:avLst/>
                  <a:gdLst>
                    <a:gd name="T0" fmla="*/ 623 w 985"/>
                    <a:gd name="T1" fmla="*/ 240 h 823"/>
                    <a:gd name="T2" fmla="*/ 72 w 985"/>
                    <a:gd name="T3" fmla="*/ 94 h 823"/>
                    <a:gd name="T4" fmla="*/ 362 w 985"/>
                    <a:gd name="T5" fmla="*/ 583 h 823"/>
                    <a:gd name="T6" fmla="*/ 913 w 985"/>
                    <a:gd name="T7" fmla="*/ 729 h 823"/>
                    <a:gd name="T8" fmla="*/ 623 w 985"/>
                    <a:gd name="T9" fmla="*/ 240 h 8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85" h="823">
                      <a:moveTo>
                        <a:pt x="623" y="240"/>
                      </a:moveTo>
                      <a:cubicBezTo>
                        <a:pt x="391" y="65"/>
                        <a:pt x="144" y="0"/>
                        <a:pt x="72" y="94"/>
                      </a:cubicBezTo>
                      <a:cubicBezTo>
                        <a:pt x="0" y="189"/>
                        <a:pt x="130" y="407"/>
                        <a:pt x="362" y="583"/>
                      </a:cubicBezTo>
                      <a:cubicBezTo>
                        <a:pt x="594" y="758"/>
                        <a:pt x="841" y="823"/>
                        <a:pt x="913" y="729"/>
                      </a:cubicBezTo>
                      <a:cubicBezTo>
                        <a:pt x="985" y="634"/>
                        <a:pt x="855" y="415"/>
                        <a:pt x="623" y="240"/>
                      </a:cubicBezTo>
                    </a:path>
                  </a:pathLst>
                </a:custGeom>
                <a:noFill/>
                <a:ln w="15" cap="rnd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6" name="Freeform 86"/>
                <p:cNvSpPr>
                  <a:spLocks/>
                </p:cNvSpPr>
                <p:nvPr/>
              </p:nvSpPr>
              <p:spPr bwMode="auto">
                <a:xfrm>
                  <a:off x="2904" y="636"/>
                  <a:ext cx="447" cy="1045"/>
                </a:xfrm>
                <a:custGeom>
                  <a:avLst/>
                  <a:gdLst>
                    <a:gd name="T0" fmla="*/ 441 w 447"/>
                    <a:gd name="T1" fmla="*/ 527 h 1045"/>
                    <a:gd name="T2" fmla="*/ 234 w 447"/>
                    <a:gd name="T3" fmla="*/ 2 h 1045"/>
                    <a:gd name="T4" fmla="*/ 5 w 447"/>
                    <a:gd name="T5" fmla="*/ 518 h 1045"/>
                    <a:gd name="T6" fmla="*/ 213 w 447"/>
                    <a:gd name="T7" fmla="*/ 1043 h 1045"/>
                    <a:gd name="T8" fmla="*/ 441 w 447"/>
                    <a:gd name="T9" fmla="*/ 527 h 10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7" h="1045">
                      <a:moveTo>
                        <a:pt x="441" y="527"/>
                      </a:moveTo>
                      <a:cubicBezTo>
                        <a:pt x="447" y="239"/>
                        <a:pt x="354" y="5"/>
                        <a:pt x="234" y="2"/>
                      </a:cubicBezTo>
                      <a:cubicBezTo>
                        <a:pt x="113" y="0"/>
                        <a:pt x="11" y="231"/>
                        <a:pt x="5" y="518"/>
                      </a:cubicBezTo>
                      <a:cubicBezTo>
                        <a:pt x="0" y="805"/>
                        <a:pt x="93" y="1040"/>
                        <a:pt x="213" y="1043"/>
                      </a:cubicBezTo>
                      <a:cubicBezTo>
                        <a:pt x="333" y="1045"/>
                        <a:pt x="435" y="814"/>
                        <a:pt x="441" y="527"/>
                      </a:cubicBezTo>
                    </a:path>
                  </a:pathLst>
                </a:custGeom>
                <a:noFill/>
                <a:ln w="15" cap="rnd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7" name="Group 87"/>
              <p:cNvGrpSpPr>
                <a:grpSpLocks/>
              </p:cNvGrpSpPr>
              <p:nvPr/>
            </p:nvGrpSpPr>
            <p:grpSpPr bwMode="auto">
              <a:xfrm>
                <a:off x="2682" y="742"/>
                <a:ext cx="935" cy="941"/>
                <a:chOff x="2682" y="742"/>
                <a:chExt cx="935" cy="941"/>
              </a:xfrm>
            </p:grpSpPr>
            <p:grpSp>
              <p:nvGrpSpPr>
                <p:cNvPr id="88" name="Group 88"/>
                <p:cNvGrpSpPr>
                  <a:grpSpLocks/>
                </p:cNvGrpSpPr>
                <p:nvPr/>
              </p:nvGrpSpPr>
              <p:grpSpPr bwMode="auto">
                <a:xfrm>
                  <a:off x="3165" y="1579"/>
                  <a:ext cx="104" cy="104"/>
                  <a:chOff x="3165" y="1579"/>
                  <a:chExt cx="104" cy="104"/>
                </a:xfrm>
              </p:grpSpPr>
              <p:pic>
                <p:nvPicPr>
                  <p:cNvPr id="89" name="Picture 89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3165" y="1579"/>
                    <a:ext cx="104" cy="1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0" name="Picture 90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165" y="1579"/>
                    <a:ext cx="104" cy="10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1" name="Group 91"/>
                <p:cNvGrpSpPr>
                  <a:grpSpLocks/>
                </p:cNvGrpSpPr>
                <p:nvPr/>
              </p:nvGrpSpPr>
              <p:grpSpPr bwMode="auto">
                <a:xfrm>
                  <a:off x="2826" y="768"/>
                  <a:ext cx="100" cy="97"/>
                  <a:chOff x="2826" y="768"/>
                  <a:chExt cx="100" cy="97"/>
                </a:xfrm>
              </p:grpSpPr>
              <p:pic>
                <p:nvPicPr>
                  <p:cNvPr id="92" name="Picture 9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826" y="768"/>
                    <a:ext cx="100" cy="9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3" name="Picture 93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>
                    <a:off x="2826" y="768"/>
                    <a:ext cx="100" cy="97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4" name="Group 94"/>
                <p:cNvGrpSpPr>
                  <a:grpSpLocks/>
                </p:cNvGrpSpPr>
                <p:nvPr/>
              </p:nvGrpSpPr>
              <p:grpSpPr bwMode="auto">
                <a:xfrm>
                  <a:off x="3517" y="814"/>
                  <a:ext cx="100" cy="97"/>
                  <a:chOff x="3517" y="814"/>
                  <a:chExt cx="100" cy="97"/>
                </a:xfrm>
              </p:grpSpPr>
              <p:pic>
                <p:nvPicPr>
                  <p:cNvPr id="95" name="Picture 95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/>
                  <a:srcRect/>
                  <a:stretch>
                    <a:fillRect/>
                  </a:stretch>
                </p:blipFill>
                <p:spPr bwMode="auto">
                  <a:xfrm>
                    <a:off x="3517" y="814"/>
                    <a:ext cx="100" cy="9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6" name="Picture 96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3517" y="814"/>
                    <a:ext cx="100" cy="97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97" name="Group 97"/>
                <p:cNvGrpSpPr>
                  <a:grpSpLocks/>
                </p:cNvGrpSpPr>
                <p:nvPr/>
              </p:nvGrpSpPr>
              <p:grpSpPr bwMode="auto">
                <a:xfrm>
                  <a:off x="2983" y="1028"/>
                  <a:ext cx="255" cy="252"/>
                  <a:chOff x="2983" y="1028"/>
                  <a:chExt cx="255" cy="252"/>
                </a:xfrm>
              </p:grpSpPr>
              <p:pic>
                <p:nvPicPr>
                  <p:cNvPr id="98" name="Picture 98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/>
                  <a:srcRect/>
                  <a:stretch>
                    <a:fillRect/>
                  </a:stretch>
                </p:blipFill>
                <p:spPr bwMode="auto">
                  <a:xfrm>
                    <a:off x="2983" y="1028"/>
                    <a:ext cx="255" cy="25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99" name="Picture 99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/>
                  <a:stretch>
                    <a:fillRect/>
                  </a:stretch>
                </p:blipFill>
                <p:spPr bwMode="auto">
                  <a:xfrm>
                    <a:off x="2983" y="1028"/>
                    <a:ext cx="255" cy="25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0" name="Group 100"/>
                <p:cNvGrpSpPr>
                  <a:grpSpLocks/>
                </p:cNvGrpSpPr>
                <p:nvPr/>
              </p:nvGrpSpPr>
              <p:grpSpPr bwMode="auto">
                <a:xfrm>
                  <a:off x="3205" y="1282"/>
                  <a:ext cx="99" cy="97"/>
                  <a:chOff x="3205" y="1282"/>
                  <a:chExt cx="99" cy="97"/>
                </a:xfrm>
              </p:grpSpPr>
              <p:pic>
                <p:nvPicPr>
                  <p:cNvPr id="101" name="Picture 101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3205" y="1282"/>
                    <a:ext cx="99" cy="9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2" name="Picture 102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3205" y="1282"/>
                    <a:ext cx="99" cy="97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3" name="Group 103"/>
                <p:cNvGrpSpPr>
                  <a:grpSpLocks/>
                </p:cNvGrpSpPr>
                <p:nvPr/>
              </p:nvGrpSpPr>
              <p:grpSpPr bwMode="auto">
                <a:xfrm>
                  <a:off x="2682" y="1008"/>
                  <a:ext cx="86" cy="84"/>
                  <a:chOff x="2682" y="1008"/>
                  <a:chExt cx="86" cy="84"/>
                </a:xfrm>
              </p:grpSpPr>
              <p:pic>
                <p:nvPicPr>
                  <p:cNvPr id="104" name="Picture 104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/>
                  <a:srcRect/>
                  <a:stretch>
                    <a:fillRect/>
                  </a:stretch>
                </p:blipFill>
                <p:spPr bwMode="auto">
                  <a:xfrm>
                    <a:off x="2682" y="1008"/>
                    <a:ext cx="86" cy="8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5" name="Picture 105"/>
                  <p:cNvPicPr>
                    <a:picLocks noChangeAspect="1" noChangeArrowheads="1"/>
                  </p:cNvPicPr>
                  <p:nvPr/>
                </p:nvPicPr>
                <p:blipFill>
                  <a:blip r:embed="rId14" cstate="print"/>
                  <a:srcRect/>
                  <a:stretch>
                    <a:fillRect/>
                  </a:stretch>
                </p:blipFill>
                <p:spPr bwMode="auto">
                  <a:xfrm>
                    <a:off x="2682" y="1008"/>
                    <a:ext cx="86" cy="8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6" name="Group 106"/>
                <p:cNvGrpSpPr>
                  <a:grpSpLocks/>
                </p:cNvGrpSpPr>
                <p:nvPr/>
              </p:nvGrpSpPr>
              <p:grpSpPr bwMode="auto">
                <a:xfrm>
                  <a:off x="3282" y="861"/>
                  <a:ext cx="73" cy="72"/>
                  <a:chOff x="3282" y="861"/>
                  <a:chExt cx="73" cy="72"/>
                </a:xfrm>
              </p:grpSpPr>
              <p:pic>
                <p:nvPicPr>
                  <p:cNvPr id="107" name="Picture 107"/>
                  <p:cNvPicPr>
                    <a:picLocks noChangeAspect="1" noChangeArrowheads="1"/>
                  </p:cNvPicPr>
                  <p:nvPr/>
                </p:nvPicPr>
                <p:blipFill>
                  <a:blip r:embed="rId15" cstate="print"/>
                  <a:srcRect/>
                  <a:stretch>
                    <a:fillRect/>
                  </a:stretch>
                </p:blipFill>
                <p:spPr bwMode="auto">
                  <a:xfrm>
                    <a:off x="3282" y="861"/>
                    <a:ext cx="73" cy="7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08" name="Picture 108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/>
                  <a:stretch>
                    <a:fillRect/>
                  </a:stretch>
                </p:blipFill>
                <p:spPr bwMode="auto">
                  <a:xfrm>
                    <a:off x="3282" y="861"/>
                    <a:ext cx="73" cy="7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09" name="Group 109"/>
                <p:cNvGrpSpPr>
                  <a:grpSpLocks/>
                </p:cNvGrpSpPr>
                <p:nvPr/>
              </p:nvGrpSpPr>
              <p:grpSpPr bwMode="auto">
                <a:xfrm>
                  <a:off x="3482" y="1244"/>
                  <a:ext cx="42" cy="42"/>
                  <a:chOff x="3482" y="1244"/>
                  <a:chExt cx="42" cy="42"/>
                </a:xfrm>
              </p:grpSpPr>
              <p:pic>
                <p:nvPicPr>
                  <p:cNvPr id="110" name="Picture 110"/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/>
                  <a:srcRect/>
                  <a:stretch>
                    <a:fillRect/>
                  </a:stretch>
                </p:blipFill>
                <p:spPr bwMode="auto">
                  <a:xfrm>
                    <a:off x="3482" y="1244"/>
                    <a:ext cx="42" cy="4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1" name="Picture 111"/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/>
                  <a:srcRect/>
                  <a:stretch>
                    <a:fillRect/>
                  </a:stretch>
                </p:blipFill>
                <p:spPr bwMode="auto">
                  <a:xfrm>
                    <a:off x="3482" y="1244"/>
                    <a:ext cx="42" cy="4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12" name="Group 112"/>
                <p:cNvGrpSpPr>
                  <a:grpSpLocks/>
                </p:cNvGrpSpPr>
                <p:nvPr/>
              </p:nvGrpSpPr>
              <p:grpSpPr bwMode="auto">
                <a:xfrm>
                  <a:off x="2711" y="1456"/>
                  <a:ext cx="44" cy="44"/>
                  <a:chOff x="2711" y="1456"/>
                  <a:chExt cx="44" cy="44"/>
                </a:xfrm>
              </p:grpSpPr>
              <p:pic>
                <p:nvPicPr>
                  <p:cNvPr id="113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19" cstate="print"/>
                  <a:srcRect/>
                  <a:stretch>
                    <a:fillRect/>
                  </a:stretch>
                </p:blipFill>
                <p:spPr bwMode="auto">
                  <a:xfrm>
                    <a:off x="2711" y="1456"/>
                    <a:ext cx="44" cy="4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4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/>
                  <a:srcRect/>
                  <a:stretch>
                    <a:fillRect/>
                  </a:stretch>
                </p:blipFill>
                <p:spPr bwMode="auto">
                  <a:xfrm>
                    <a:off x="2711" y="1456"/>
                    <a:ext cx="44" cy="44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15" name="Group 115"/>
                <p:cNvGrpSpPr>
                  <a:grpSpLocks/>
                </p:cNvGrpSpPr>
                <p:nvPr/>
              </p:nvGrpSpPr>
              <p:grpSpPr bwMode="auto">
                <a:xfrm>
                  <a:off x="2981" y="742"/>
                  <a:ext cx="31" cy="30"/>
                  <a:chOff x="2981" y="742"/>
                  <a:chExt cx="31" cy="30"/>
                </a:xfrm>
              </p:grpSpPr>
              <p:pic>
                <p:nvPicPr>
                  <p:cNvPr id="116" name="Picture 116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/>
                  <a:srcRect/>
                  <a:stretch>
                    <a:fillRect/>
                  </a:stretch>
                </p:blipFill>
                <p:spPr bwMode="auto">
                  <a:xfrm>
                    <a:off x="2981" y="742"/>
                    <a:ext cx="31" cy="3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117" name="Picture 117"/>
                  <p:cNvPicPr>
                    <a:picLocks noChangeAspect="1" noChangeArrowheads="1"/>
                  </p:cNvPicPr>
                  <p:nvPr/>
                </p:nvPicPr>
                <p:blipFill>
                  <a:blip r:embed="rId22" cstate="print"/>
                  <a:srcRect/>
                  <a:stretch>
                    <a:fillRect/>
                  </a:stretch>
                </p:blipFill>
                <p:spPr bwMode="auto">
                  <a:xfrm>
                    <a:off x="2981" y="742"/>
                    <a:ext cx="31" cy="3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  <p:grpSp>
          <p:nvGrpSpPr>
            <p:cNvPr id="118" name="Group 118"/>
            <p:cNvGrpSpPr>
              <a:grpSpLocks/>
            </p:cNvGrpSpPr>
            <p:nvPr/>
          </p:nvGrpSpPr>
          <p:grpSpPr bwMode="auto">
            <a:xfrm>
              <a:off x="2505" y="392"/>
              <a:ext cx="1323" cy="351"/>
              <a:chOff x="2505" y="392"/>
              <a:chExt cx="1323" cy="351"/>
            </a:xfrm>
          </p:grpSpPr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2505" y="550"/>
                <a:ext cx="84" cy="117"/>
              </a:xfrm>
              <a:custGeom>
                <a:avLst/>
                <a:gdLst>
                  <a:gd name="T0" fmla="*/ 61 w 609"/>
                  <a:gd name="T1" fmla="*/ 0 h 849"/>
                  <a:gd name="T2" fmla="*/ 73 w 609"/>
                  <a:gd name="T3" fmla="*/ 18 h 849"/>
                  <a:gd name="T4" fmla="*/ 71 w 609"/>
                  <a:gd name="T5" fmla="*/ 19 h 849"/>
                  <a:gd name="T6" fmla="*/ 63 w 609"/>
                  <a:gd name="T7" fmla="*/ 12 h 849"/>
                  <a:gd name="T8" fmla="*/ 55 w 609"/>
                  <a:gd name="T9" fmla="*/ 11 h 849"/>
                  <a:gd name="T10" fmla="*/ 46 w 609"/>
                  <a:gd name="T11" fmla="*/ 16 h 849"/>
                  <a:gd name="T12" fmla="*/ 24 w 609"/>
                  <a:gd name="T13" fmla="*/ 31 h 849"/>
                  <a:gd name="T14" fmla="*/ 64 w 609"/>
                  <a:gd name="T15" fmla="*/ 88 h 849"/>
                  <a:gd name="T16" fmla="*/ 72 w 609"/>
                  <a:gd name="T17" fmla="*/ 97 h 849"/>
                  <a:gd name="T18" fmla="*/ 83 w 609"/>
                  <a:gd name="T19" fmla="*/ 93 h 849"/>
                  <a:gd name="T20" fmla="*/ 84 w 609"/>
                  <a:gd name="T21" fmla="*/ 95 h 849"/>
                  <a:gd name="T22" fmla="*/ 51 w 609"/>
                  <a:gd name="T23" fmla="*/ 117 h 849"/>
                  <a:gd name="T24" fmla="*/ 50 w 609"/>
                  <a:gd name="T25" fmla="*/ 115 h 849"/>
                  <a:gd name="T26" fmla="*/ 58 w 609"/>
                  <a:gd name="T27" fmla="*/ 107 h 849"/>
                  <a:gd name="T28" fmla="*/ 53 w 609"/>
                  <a:gd name="T29" fmla="*/ 96 h 849"/>
                  <a:gd name="T30" fmla="*/ 20 w 609"/>
                  <a:gd name="T31" fmla="*/ 48 h 849"/>
                  <a:gd name="T32" fmla="*/ 12 w 609"/>
                  <a:gd name="T33" fmla="*/ 40 h 849"/>
                  <a:gd name="T34" fmla="*/ 1 w 609"/>
                  <a:gd name="T35" fmla="*/ 43 h 849"/>
                  <a:gd name="T36" fmla="*/ 0 w 609"/>
                  <a:gd name="T37" fmla="*/ 41 h 849"/>
                  <a:gd name="T38" fmla="*/ 61 w 609"/>
                  <a:gd name="T39" fmla="*/ 0 h 8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9" h="849">
                    <a:moveTo>
                      <a:pt x="440" y="0"/>
                    </a:moveTo>
                    <a:lnTo>
                      <a:pt x="530" y="127"/>
                    </a:lnTo>
                    <a:lnTo>
                      <a:pt x="514" y="138"/>
                    </a:lnTo>
                    <a:cubicBezTo>
                      <a:pt x="495" y="113"/>
                      <a:pt x="476" y="96"/>
                      <a:pt x="455" y="87"/>
                    </a:cubicBezTo>
                    <a:cubicBezTo>
                      <a:pt x="434" y="78"/>
                      <a:pt x="415" y="76"/>
                      <a:pt x="398" y="82"/>
                    </a:cubicBezTo>
                    <a:cubicBezTo>
                      <a:pt x="381" y="87"/>
                      <a:pt x="358" y="100"/>
                      <a:pt x="331" y="118"/>
                    </a:cubicBezTo>
                    <a:lnTo>
                      <a:pt x="177" y="223"/>
                    </a:lnTo>
                    <a:lnTo>
                      <a:pt x="462" y="642"/>
                    </a:lnTo>
                    <a:cubicBezTo>
                      <a:pt x="487" y="678"/>
                      <a:pt x="508" y="698"/>
                      <a:pt x="523" y="701"/>
                    </a:cubicBezTo>
                    <a:cubicBezTo>
                      <a:pt x="539" y="705"/>
                      <a:pt x="564" y="695"/>
                      <a:pt x="599" y="674"/>
                    </a:cubicBezTo>
                    <a:lnTo>
                      <a:pt x="609" y="688"/>
                    </a:lnTo>
                    <a:lnTo>
                      <a:pt x="373" y="849"/>
                    </a:lnTo>
                    <a:lnTo>
                      <a:pt x="363" y="834"/>
                    </a:lnTo>
                    <a:cubicBezTo>
                      <a:pt x="396" y="810"/>
                      <a:pt x="415" y="789"/>
                      <a:pt x="417" y="773"/>
                    </a:cubicBezTo>
                    <a:cubicBezTo>
                      <a:pt x="420" y="757"/>
                      <a:pt x="409" y="731"/>
                      <a:pt x="385" y="695"/>
                    </a:cubicBezTo>
                    <a:lnTo>
                      <a:pt x="147" y="346"/>
                    </a:lnTo>
                    <a:cubicBezTo>
                      <a:pt x="123" y="310"/>
                      <a:pt x="102" y="290"/>
                      <a:pt x="86" y="287"/>
                    </a:cubicBezTo>
                    <a:cubicBezTo>
                      <a:pt x="70" y="283"/>
                      <a:pt x="45" y="293"/>
                      <a:pt x="10" y="315"/>
                    </a:cubicBezTo>
                    <a:lnTo>
                      <a:pt x="0" y="300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2607" y="482"/>
                <a:ext cx="126" cy="125"/>
              </a:xfrm>
              <a:custGeom>
                <a:avLst/>
                <a:gdLst>
                  <a:gd name="T0" fmla="*/ 68 w 914"/>
                  <a:gd name="T1" fmla="*/ 25 h 903"/>
                  <a:gd name="T2" fmla="*/ 61 w 914"/>
                  <a:gd name="T3" fmla="*/ 17 h 903"/>
                  <a:gd name="T4" fmla="*/ 50 w 914"/>
                  <a:gd name="T5" fmla="*/ 20 h 903"/>
                  <a:gd name="T6" fmla="*/ 49 w 914"/>
                  <a:gd name="T7" fmla="*/ 18 h 903"/>
                  <a:gd name="T8" fmla="*/ 85 w 914"/>
                  <a:gd name="T9" fmla="*/ 0 h 903"/>
                  <a:gd name="T10" fmla="*/ 86 w 914"/>
                  <a:gd name="T11" fmla="*/ 2 h 903"/>
                  <a:gd name="T12" fmla="*/ 77 w 914"/>
                  <a:gd name="T13" fmla="*/ 10 h 903"/>
                  <a:gd name="T14" fmla="*/ 80 w 914"/>
                  <a:gd name="T15" fmla="*/ 21 h 903"/>
                  <a:gd name="T16" fmla="*/ 107 w 914"/>
                  <a:gd name="T17" fmla="*/ 73 h 903"/>
                  <a:gd name="T18" fmla="*/ 114 w 914"/>
                  <a:gd name="T19" fmla="*/ 82 h 903"/>
                  <a:gd name="T20" fmla="*/ 125 w 914"/>
                  <a:gd name="T21" fmla="*/ 80 h 903"/>
                  <a:gd name="T22" fmla="*/ 126 w 914"/>
                  <a:gd name="T23" fmla="*/ 82 h 903"/>
                  <a:gd name="T24" fmla="*/ 91 w 914"/>
                  <a:gd name="T25" fmla="*/ 100 h 903"/>
                  <a:gd name="T26" fmla="*/ 89 w 914"/>
                  <a:gd name="T27" fmla="*/ 98 h 903"/>
                  <a:gd name="T28" fmla="*/ 98 w 914"/>
                  <a:gd name="T29" fmla="*/ 90 h 903"/>
                  <a:gd name="T30" fmla="*/ 95 w 914"/>
                  <a:gd name="T31" fmla="*/ 79 h 903"/>
                  <a:gd name="T32" fmla="*/ 71 w 914"/>
                  <a:gd name="T33" fmla="*/ 32 h 903"/>
                  <a:gd name="T34" fmla="*/ 58 w 914"/>
                  <a:gd name="T35" fmla="*/ 100 h 903"/>
                  <a:gd name="T36" fmla="*/ 62 w 914"/>
                  <a:gd name="T37" fmla="*/ 106 h 903"/>
                  <a:gd name="T38" fmla="*/ 67 w 914"/>
                  <a:gd name="T39" fmla="*/ 108 h 903"/>
                  <a:gd name="T40" fmla="*/ 75 w 914"/>
                  <a:gd name="T41" fmla="*/ 105 h 903"/>
                  <a:gd name="T42" fmla="*/ 77 w 914"/>
                  <a:gd name="T43" fmla="*/ 107 h 903"/>
                  <a:gd name="T44" fmla="*/ 41 w 914"/>
                  <a:gd name="T45" fmla="*/ 125 h 903"/>
                  <a:gd name="T46" fmla="*/ 40 w 914"/>
                  <a:gd name="T47" fmla="*/ 123 h 903"/>
                  <a:gd name="T48" fmla="*/ 49 w 914"/>
                  <a:gd name="T49" fmla="*/ 115 h 903"/>
                  <a:gd name="T50" fmla="*/ 46 w 914"/>
                  <a:gd name="T51" fmla="*/ 104 h 903"/>
                  <a:gd name="T52" fmla="*/ 19 w 914"/>
                  <a:gd name="T53" fmla="*/ 52 h 903"/>
                  <a:gd name="T54" fmla="*/ 12 w 914"/>
                  <a:gd name="T55" fmla="*/ 43 h 903"/>
                  <a:gd name="T56" fmla="*/ 1 w 914"/>
                  <a:gd name="T57" fmla="*/ 45 h 903"/>
                  <a:gd name="T58" fmla="*/ 0 w 914"/>
                  <a:gd name="T59" fmla="*/ 43 h 903"/>
                  <a:gd name="T60" fmla="*/ 35 w 914"/>
                  <a:gd name="T61" fmla="*/ 25 h 903"/>
                  <a:gd name="T62" fmla="*/ 36 w 914"/>
                  <a:gd name="T63" fmla="*/ 27 h 903"/>
                  <a:gd name="T64" fmla="*/ 28 w 914"/>
                  <a:gd name="T65" fmla="*/ 35 h 903"/>
                  <a:gd name="T66" fmla="*/ 31 w 914"/>
                  <a:gd name="T67" fmla="*/ 46 h 903"/>
                  <a:gd name="T68" fmla="*/ 55 w 914"/>
                  <a:gd name="T69" fmla="*/ 93 h 903"/>
                  <a:gd name="T70" fmla="*/ 68 w 914"/>
                  <a:gd name="T71" fmla="*/ 25 h 9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14" h="903">
                    <a:moveTo>
                      <a:pt x="494" y="183"/>
                    </a:moveTo>
                    <a:cubicBezTo>
                      <a:pt x="476" y="148"/>
                      <a:pt x="459" y="128"/>
                      <a:pt x="443" y="124"/>
                    </a:cubicBezTo>
                    <a:cubicBezTo>
                      <a:pt x="426" y="121"/>
                      <a:pt x="400" y="128"/>
                      <a:pt x="365" y="146"/>
                    </a:cubicBezTo>
                    <a:lnTo>
                      <a:pt x="357" y="129"/>
                    </a:lnTo>
                    <a:lnTo>
                      <a:pt x="614" y="0"/>
                    </a:lnTo>
                    <a:lnTo>
                      <a:pt x="622" y="16"/>
                    </a:lnTo>
                    <a:cubicBezTo>
                      <a:pt x="586" y="36"/>
                      <a:pt x="565" y="53"/>
                      <a:pt x="561" y="69"/>
                    </a:cubicBezTo>
                    <a:cubicBezTo>
                      <a:pt x="556" y="84"/>
                      <a:pt x="563" y="112"/>
                      <a:pt x="583" y="151"/>
                    </a:cubicBezTo>
                    <a:lnTo>
                      <a:pt x="773" y="527"/>
                    </a:lnTo>
                    <a:cubicBezTo>
                      <a:pt x="793" y="566"/>
                      <a:pt x="811" y="589"/>
                      <a:pt x="826" y="594"/>
                    </a:cubicBezTo>
                    <a:cubicBezTo>
                      <a:pt x="842" y="599"/>
                      <a:pt x="868" y="593"/>
                      <a:pt x="906" y="576"/>
                    </a:cubicBezTo>
                    <a:lnTo>
                      <a:pt x="914" y="592"/>
                    </a:lnTo>
                    <a:lnTo>
                      <a:pt x="657" y="722"/>
                    </a:lnTo>
                    <a:lnTo>
                      <a:pt x="649" y="706"/>
                    </a:lnTo>
                    <a:cubicBezTo>
                      <a:pt x="686" y="685"/>
                      <a:pt x="707" y="668"/>
                      <a:pt x="711" y="651"/>
                    </a:cubicBezTo>
                    <a:cubicBezTo>
                      <a:pt x="716" y="636"/>
                      <a:pt x="709" y="609"/>
                      <a:pt x="690" y="570"/>
                    </a:cubicBezTo>
                    <a:lnTo>
                      <a:pt x="517" y="230"/>
                    </a:lnTo>
                    <a:lnTo>
                      <a:pt x="421" y="721"/>
                    </a:lnTo>
                    <a:cubicBezTo>
                      <a:pt x="434" y="746"/>
                      <a:pt x="444" y="763"/>
                      <a:pt x="452" y="769"/>
                    </a:cubicBezTo>
                    <a:cubicBezTo>
                      <a:pt x="459" y="777"/>
                      <a:pt x="470" y="780"/>
                      <a:pt x="484" y="779"/>
                    </a:cubicBezTo>
                    <a:cubicBezTo>
                      <a:pt x="497" y="778"/>
                      <a:pt x="519" y="771"/>
                      <a:pt x="547" y="757"/>
                    </a:cubicBezTo>
                    <a:lnTo>
                      <a:pt x="555" y="773"/>
                    </a:lnTo>
                    <a:lnTo>
                      <a:pt x="300" y="903"/>
                    </a:lnTo>
                    <a:lnTo>
                      <a:pt x="292" y="887"/>
                    </a:lnTo>
                    <a:cubicBezTo>
                      <a:pt x="327" y="867"/>
                      <a:pt x="348" y="849"/>
                      <a:pt x="353" y="833"/>
                    </a:cubicBezTo>
                    <a:cubicBezTo>
                      <a:pt x="358" y="818"/>
                      <a:pt x="350" y="790"/>
                      <a:pt x="331" y="751"/>
                    </a:cubicBezTo>
                    <a:lnTo>
                      <a:pt x="140" y="375"/>
                    </a:lnTo>
                    <a:cubicBezTo>
                      <a:pt x="120" y="336"/>
                      <a:pt x="103" y="314"/>
                      <a:pt x="87" y="308"/>
                    </a:cubicBezTo>
                    <a:cubicBezTo>
                      <a:pt x="72" y="303"/>
                      <a:pt x="45" y="309"/>
                      <a:pt x="8" y="326"/>
                    </a:cubicBezTo>
                    <a:lnTo>
                      <a:pt x="0" y="310"/>
                    </a:lnTo>
                    <a:lnTo>
                      <a:pt x="256" y="181"/>
                    </a:lnTo>
                    <a:lnTo>
                      <a:pt x="264" y="197"/>
                    </a:lnTo>
                    <a:cubicBezTo>
                      <a:pt x="227" y="217"/>
                      <a:pt x="206" y="235"/>
                      <a:pt x="202" y="250"/>
                    </a:cubicBezTo>
                    <a:cubicBezTo>
                      <a:pt x="197" y="266"/>
                      <a:pt x="204" y="293"/>
                      <a:pt x="224" y="332"/>
                    </a:cubicBezTo>
                    <a:lnTo>
                      <a:pt x="397" y="674"/>
                    </a:lnTo>
                    <a:lnTo>
                      <a:pt x="494" y="18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2736" y="427"/>
                <a:ext cx="141" cy="123"/>
              </a:xfrm>
              <a:custGeom>
                <a:avLst/>
                <a:gdLst>
                  <a:gd name="T0" fmla="*/ 80 w 1019"/>
                  <a:gd name="T1" fmla="*/ 106 h 898"/>
                  <a:gd name="T2" fmla="*/ 23 w 1019"/>
                  <a:gd name="T3" fmla="*/ 44 h 898"/>
                  <a:gd name="T4" fmla="*/ 42 w 1019"/>
                  <a:gd name="T5" fmla="*/ 102 h 898"/>
                  <a:gd name="T6" fmla="*/ 47 w 1019"/>
                  <a:gd name="T7" fmla="*/ 111 h 898"/>
                  <a:gd name="T8" fmla="*/ 55 w 1019"/>
                  <a:gd name="T9" fmla="*/ 112 h 898"/>
                  <a:gd name="T10" fmla="*/ 58 w 1019"/>
                  <a:gd name="T11" fmla="*/ 111 h 898"/>
                  <a:gd name="T12" fmla="*/ 59 w 1019"/>
                  <a:gd name="T13" fmla="*/ 113 h 898"/>
                  <a:gd name="T14" fmla="*/ 29 w 1019"/>
                  <a:gd name="T15" fmla="*/ 123 h 898"/>
                  <a:gd name="T16" fmla="*/ 28 w 1019"/>
                  <a:gd name="T17" fmla="*/ 121 h 898"/>
                  <a:gd name="T18" fmla="*/ 31 w 1019"/>
                  <a:gd name="T19" fmla="*/ 120 h 898"/>
                  <a:gd name="T20" fmla="*/ 38 w 1019"/>
                  <a:gd name="T21" fmla="*/ 114 h 898"/>
                  <a:gd name="T22" fmla="*/ 36 w 1019"/>
                  <a:gd name="T23" fmla="*/ 104 h 898"/>
                  <a:gd name="T24" fmla="*/ 17 w 1019"/>
                  <a:gd name="T25" fmla="*/ 48 h 898"/>
                  <a:gd name="T26" fmla="*/ 13 w 1019"/>
                  <a:gd name="T27" fmla="*/ 40 h 898"/>
                  <a:gd name="T28" fmla="*/ 9 w 1019"/>
                  <a:gd name="T29" fmla="*/ 38 h 898"/>
                  <a:gd name="T30" fmla="*/ 1 w 1019"/>
                  <a:gd name="T31" fmla="*/ 39 h 898"/>
                  <a:gd name="T32" fmla="*/ 0 w 1019"/>
                  <a:gd name="T33" fmla="*/ 37 h 898"/>
                  <a:gd name="T34" fmla="*/ 25 w 1019"/>
                  <a:gd name="T35" fmla="*/ 28 h 898"/>
                  <a:gd name="T36" fmla="*/ 79 w 1019"/>
                  <a:gd name="T37" fmla="*/ 86 h 898"/>
                  <a:gd name="T38" fmla="*/ 87 w 1019"/>
                  <a:gd name="T39" fmla="*/ 8 h 898"/>
                  <a:gd name="T40" fmla="*/ 112 w 1019"/>
                  <a:gd name="T41" fmla="*/ 0 h 898"/>
                  <a:gd name="T42" fmla="*/ 113 w 1019"/>
                  <a:gd name="T43" fmla="*/ 2 h 898"/>
                  <a:gd name="T44" fmla="*/ 110 w 1019"/>
                  <a:gd name="T45" fmla="*/ 3 h 898"/>
                  <a:gd name="T46" fmla="*/ 103 w 1019"/>
                  <a:gd name="T47" fmla="*/ 9 h 898"/>
                  <a:gd name="T48" fmla="*/ 105 w 1019"/>
                  <a:gd name="T49" fmla="*/ 19 h 898"/>
                  <a:gd name="T50" fmla="*/ 124 w 1019"/>
                  <a:gd name="T51" fmla="*/ 75 h 898"/>
                  <a:gd name="T52" fmla="*/ 129 w 1019"/>
                  <a:gd name="T53" fmla="*/ 85 h 898"/>
                  <a:gd name="T54" fmla="*/ 137 w 1019"/>
                  <a:gd name="T55" fmla="*/ 85 h 898"/>
                  <a:gd name="T56" fmla="*/ 140 w 1019"/>
                  <a:gd name="T57" fmla="*/ 84 h 898"/>
                  <a:gd name="T58" fmla="*/ 141 w 1019"/>
                  <a:gd name="T59" fmla="*/ 86 h 898"/>
                  <a:gd name="T60" fmla="*/ 104 w 1019"/>
                  <a:gd name="T61" fmla="*/ 98 h 898"/>
                  <a:gd name="T62" fmla="*/ 103 w 1019"/>
                  <a:gd name="T63" fmla="*/ 96 h 898"/>
                  <a:gd name="T64" fmla="*/ 106 w 1019"/>
                  <a:gd name="T65" fmla="*/ 95 h 898"/>
                  <a:gd name="T66" fmla="*/ 113 w 1019"/>
                  <a:gd name="T67" fmla="*/ 89 h 898"/>
                  <a:gd name="T68" fmla="*/ 111 w 1019"/>
                  <a:gd name="T69" fmla="*/ 79 h 898"/>
                  <a:gd name="T70" fmla="*/ 92 w 1019"/>
                  <a:gd name="T71" fmla="*/ 22 h 898"/>
                  <a:gd name="T72" fmla="*/ 83 w 1019"/>
                  <a:gd name="T73" fmla="*/ 105 h 898"/>
                  <a:gd name="T74" fmla="*/ 80 w 1019"/>
                  <a:gd name="T75" fmla="*/ 106 h 8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19" h="898">
                    <a:moveTo>
                      <a:pt x="581" y="775"/>
                    </a:moveTo>
                    <a:lnTo>
                      <a:pt x="163" y="324"/>
                    </a:lnTo>
                    <a:lnTo>
                      <a:pt x="301" y="746"/>
                    </a:lnTo>
                    <a:cubicBezTo>
                      <a:pt x="314" y="784"/>
                      <a:pt x="326" y="807"/>
                      <a:pt x="338" y="814"/>
                    </a:cubicBezTo>
                    <a:cubicBezTo>
                      <a:pt x="354" y="823"/>
                      <a:pt x="374" y="824"/>
                      <a:pt x="399" y="816"/>
                    </a:cubicBezTo>
                    <a:lnTo>
                      <a:pt x="421" y="808"/>
                    </a:lnTo>
                    <a:lnTo>
                      <a:pt x="427" y="825"/>
                    </a:lnTo>
                    <a:lnTo>
                      <a:pt x="207" y="898"/>
                    </a:lnTo>
                    <a:lnTo>
                      <a:pt x="202" y="881"/>
                    </a:lnTo>
                    <a:lnTo>
                      <a:pt x="224" y="873"/>
                    </a:lnTo>
                    <a:cubicBezTo>
                      <a:pt x="250" y="865"/>
                      <a:pt x="267" y="850"/>
                      <a:pt x="273" y="830"/>
                    </a:cubicBezTo>
                    <a:cubicBezTo>
                      <a:pt x="277" y="818"/>
                      <a:pt x="272" y="795"/>
                      <a:pt x="261" y="759"/>
                    </a:cubicBezTo>
                    <a:lnTo>
                      <a:pt x="125" y="347"/>
                    </a:lnTo>
                    <a:cubicBezTo>
                      <a:pt x="116" y="319"/>
                      <a:pt x="106" y="300"/>
                      <a:pt x="96" y="290"/>
                    </a:cubicBezTo>
                    <a:cubicBezTo>
                      <a:pt x="89" y="282"/>
                      <a:pt x="78" y="277"/>
                      <a:pt x="65" y="275"/>
                    </a:cubicBezTo>
                    <a:cubicBezTo>
                      <a:pt x="51" y="272"/>
                      <a:pt x="31" y="276"/>
                      <a:pt x="5" y="284"/>
                    </a:cubicBezTo>
                    <a:lnTo>
                      <a:pt x="0" y="267"/>
                    </a:lnTo>
                    <a:lnTo>
                      <a:pt x="178" y="208"/>
                    </a:lnTo>
                    <a:lnTo>
                      <a:pt x="570" y="627"/>
                    </a:lnTo>
                    <a:lnTo>
                      <a:pt x="632" y="59"/>
                    </a:lnTo>
                    <a:lnTo>
                      <a:pt x="811" y="0"/>
                    </a:lnTo>
                    <a:lnTo>
                      <a:pt x="817" y="17"/>
                    </a:lnTo>
                    <a:lnTo>
                      <a:pt x="795" y="24"/>
                    </a:lnTo>
                    <a:cubicBezTo>
                      <a:pt x="768" y="33"/>
                      <a:pt x="751" y="47"/>
                      <a:pt x="745" y="67"/>
                    </a:cubicBezTo>
                    <a:cubicBezTo>
                      <a:pt x="742" y="80"/>
                      <a:pt x="746" y="103"/>
                      <a:pt x="758" y="139"/>
                    </a:cubicBezTo>
                    <a:lnTo>
                      <a:pt x="893" y="551"/>
                    </a:lnTo>
                    <a:cubicBezTo>
                      <a:pt x="906" y="589"/>
                      <a:pt x="918" y="612"/>
                      <a:pt x="930" y="619"/>
                    </a:cubicBezTo>
                    <a:cubicBezTo>
                      <a:pt x="946" y="628"/>
                      <a:pt x="966" y="629"/>
                      <a:pt x="991" y="621"/>
                    </a:cubicBezTo>
                    <a:lnTo>
                      <a:pt x="1013" y="614"/>
                    </a:lnTo>
                    <a:lnTo>
                      <a:pt x="1019" y="631"/>
                    </a:lnTo>
                    <a:lnTo>
                      <a:pt x="751" y="719"/>
                    </a:lnTo>
                    <a:lnTo>
                      <a:pt x="745" y="702"/>
                    </a:lnTo>
                    <a:lnTo>
                      <a:pt x="767" y="694"/>
                    </a:lnTo>
                    <a:cubicBezTo>
                      <a:pt x="794" y="686"/>
                      <a:pt x="811" y="671"/>
                      <a:pt x="816" y="652"/>
                    </a:cubicBezTo>
                    <a:cubicBezTo>
                      <a:pt x="820" y="639"/>
                      <a:pt x="816" y="616"/>
                      <a:pt x="804" y="580"/>
                    </a:cubicBezTo>
                    <a:lnTo>
                      <a:pt x="665" y="159"/>
                    </a:lnTo>
                    <a:lnTo>
                      <a:pt x="597" y="770"/>
                    </a:lnTo>
                    <a:lnTo>
                      <a:pt x="581" y="775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2895" y="400"/>
                <a:ext cx="109" cy="106"/>
              </a:xfrm>
              <a:custGeom>
                <a:avLst/>
                <a:gdLst>
                  <a:gd name="T0" fmla="*/ 33 w 788"/>
                  <a:gd name="T1" fmla="*/ 53 h 770"/>
                  <a:gd name="T2" fmla="*/ 75 w 788"/>
                  <a:gd name="T3" fmla="*/ 46 h 770"/>
                  <a:gd name="T4" fmla="*/ 71 w 788"/>
                  <a:gd name="T5" fmla="*/ 20 h 770"/>
                  <a:gd name="T6" fmla="*/ 68 w 788"/>
                  <a:gd name="T7" fmla="*/ 11 h 770"/>
                  <a:gd name="T8" fmla="*/ 65 w 788"/>
                  <a:gd name="T9" fmla="*/ 9 h 770"/>
                  <a:gd name="T10" fmla="*/ 59 w 788"/>
                  <a:gd name="T11" fmla="*/ 8 h 770"/>
                  <a:gd name="T12" fmla="*/ 55 w 788"/>
                  <a:gd name="T13" fmla="*/ 9 h 770"/>
                  <a:gd name="T14" fmla="*/ 55 w 788"/>
                  <a:gd name="T15" fmla="*/ 7 h 770"/>
                  <a:gd name="T16" fmla="*/ 94 w 788"/>
                  <a:gd name="T17" fmla="*/ 0 h 770"/>
                  <a:gd name="T18" fmla="*/ 94 w 788"/>
                  <a:gd name="T19" fmla="*/ 2 h 770"/>
                  <a:gd name="T20" fmla="*/ 91 w 788"/>
                  <a:gd name="T21" fmla="*/ 3 h 770"/>
                  <a:gd name="T22" fmla="*/ 85 w 788"/>
                  <a:gd name="T23" fmla="*/ 6 h 770"/>
                  <a:gd name="T24" fmla="*/ 83 w 788"/>
                  <a:gd name="T25" fmla="*/ 9 h 770"/>
                  <a:gd name="T26" fmla="*/ 83 w 788"/>
                  <a:gd name="T27" fmla="*/ 18 h 770"/>
                  <a:gd name="T28" fmla="*/ 93 w 788"/>
                  <a:gd name="T29" fmla="*/ 76 h 770"/>
                  <a:gd name="T30" fmla="*/ 96 w 788"/>
                  <a:gd name="T31" fmla="*/ 85 h 770"/>
                  <a:gd name="T32" fmla="*/ 99 w 788"/>
                  <a:gd name="T33" fmla="*/ 88 h 770"/>
                  <a:gd name="T34" fmla="*/ 105 w 788"/>
                  <a:gd name="T35" fmla="*/ 88 h 770"/>
                  <a:gd name="T36" fmla="*/ 109 w 788"/>
                  <a:gd name="T37" fmla="*/ 88 h 770"/>
                  <a:gd name="T38" fmla="*/ 109 w 788"/>
                  <a:gd name="T39" fmla="*/ 90 h 770"/>
                  <a:gd name="T40" fmla="*/ 70 w 788"/>
                  <a:gd name="T41" fmla="*/ 97 h 770"/>
                  <a:gd name="T42" fmla="*/ 70 w 788"/>
                  <a:gd name="T43" fmla="*/ 94 h 770"/>
                  <a:gd name="T44" fmla="*/ 73 w 788"/>
                  <a:gd name="T45" fmla="*/ 94 h 770"/>
                  <a:gd name="T46" fmla="*/ 81 w 788"/>
                  <a:gd name="T47" fmla="*/ 89 h 770"/>
                  <a:gd name="T48" fmla="*/ 81 w 788"/>
                  <a:gd name="T49" fmla="*/ 79 h 770"/>
                  <a:gd name="T50" fmla="*/ 76 w 788"/>
                  <a:gd name="T51" fmla="*/ 51 h 770"/>
                  <a:gd name="T52" fmla="*/ 34 w 788"/>
                  <a:gd name="T53" fmla="*/ 58 h 770"/>
                  <a:gd name="T54" fmla="*/ 38 w 788"/>
                  <a:gd name="T55" fmla="*/ 86 h 770"/>
                  <a:gd name="T56" fmla="*/ 41 w 788"/>
                  <a:gd name="T57" fmla="*/ 95 h 770"/>
                  <a:gd name="T58" fmla="*/ 44 w 788"/>
                  <a:gd name="T59" fmla="*/ 97 h 770"/>
                  <a:gd name="T60" fmla="*/ 50 w 788"/>
                  <a:gd name="T61" fmla="*/ 97 h 770"/>
                  <a:gd name="T62" fmla="*/ 54 w 788"/>
                  <a:gd name="T63" fmla="*/ 97 h 770"/>
                  <a:gd name="T64" fmla="*/ 54 w 788"/>
                  <a:gd name="T65" fmla="*/ 99 h 770"/>
                  <a:gd name="T66" fmla="*/ 15 w 788"/>
                  <a:gd name="T67" fmla="*/ 106 h 770"/>
                  <a:gd name="T68" fmla="*/ 15 w 788"/>
                  <a:gd name="T69" fmla="*/ 104 h 770"/>
                  <a:gd name="T70" fmla="*/ 18 w 788"/>
                  <a:gd name="T71" fmla="*/ 103 h 770"/>
                  <a:gd name="T72" fmla="*/ 26 w 788"/>
                  <a:gd name="T73" fmla="*/ 98 h 770"/>
                  <a:gd name="T74" fmla="*/ 26 w 788"/>
                  <a:gd name="T75" fmla="*/ 88 h 770"/>
                  <a:gd name="T76" fmla="*/ 16 w 788"/>
                  <a:gd name="T77" fmla="*/ 30 h 770"/>
                  <a:gd name="T78" fmla="*/ 13 w 788"/>
                  <a:gd name="T79" fmla="*/ 21 h 770"/>
                  <a:gd name="T80" fmla="*/ 10 w 788"/>
                  <a:gd name="T81" fmla="*/ 18 h 770"/>
                  <a:gd name="T82" fmla="*/ 4 w 788"/>
                  <a:gd name="T83" fmla="*/ 18 h 770"/>
                  <a:gd name="T84" fmla="*/ 0 w 788"/>
                  <a:gd name="T85" fmla="*/ 18 h 770"/>
                  <a:gd name="T86" fmla="*/ 0 w 788"/>
                  <a:gd name="T87" fmla="*/ 16 h 770"/>
                  <a:gd name="T88" fmla="*/ 39 w 788"/>
                  <a:gd name="T89" fmla="*/ 9 h 770"/>
                  <a:gd name="T90" fmla="*/ 39 w 788"/>
                  <a:gd name="T91" fmla="*/ 12 h 770"/>
                  <a:gd name="T92" fmla="*/ 36 w 788"/>
                  <a:gd name="T93" fmla="*/ 12 h 770"/>
                  <a:gd name="T94" fmla="*/ 30 w 788"/>
                  <a:gd name="T95" fmla="*/ 15 h 770"/>
                  <a:gd name="T96" fmla="*/ 28 w 788"/>
                  <a:gd name="T97" fmla="*/ 18 h 770"/>
                  <a:gd name="T98" fmla="*/ 28 w 788"/>
                  <a:gd name="T99" fmla="*/ 28 h 770"/>
                  <a:gd name="T100" fmla="*/ 33 w 788"/>
                  <a:gd name="T101" fmla="*/ 53 h 7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88" h="770">
                    <a:moveTo>
                      <a:pt x="238" y="387"/>
                    </a:moveTo>
                    <a:lnTo>
                      <a:pt x="542" y="336"/>
                    </a:lnTo>
                    <a:lnTo>
                      <a:pt x="510" y="148"/>
                    </a:lnTo>
                    <a:cubicBezTo>
                      <a:pt x="505" y="115"/>
                      <a:pt x="499" y="93"/>
                      <a:pt x="493" y="83"/>
                    </a:cubicBezTo>
                    <a:cubicBezTo>
                      <a:pt x="488" y="75"/>
                      <a:pt x="480" y="70"/>
                      <a:pt x="469" y="66"/>
                    </a:cubicBezTo>
                    <a:cubicBezTo>
                      <a:pt x="454" y="60"/>
                      <a:pt x="439" y="59"/>
                      <a:pt x="423" y="61"/>
                    </a:cubicBezTo>
                    <a:lnTo>
                      <a:pt x="400" y="66"/>
                    </a:lnTo>
                    <a:lnTo>
                      <a:pt x="397" y="48"/>
                    </a:lnTo>
                    <a:lnTo>
                      <a:pt x="677" y="0"/>
                    </a:lnTo>
                    <a:lnTo>
                      <a:pt x="680" y="18"/>
                    </a:lnTo>
                    <a:lnTo>
                      <a:pt x="657" y="22"/>
                    </a:lnTo>
                    <a:cubicBezTo>
                      <a:pt x="641" y="25"/>
                      <a:pt x="627" y="31"/>
                      <a:pt x="615" y="41"/>
                    </a:cubicBezTo>
                    <a:cubicBezTo>
                      <a:pt x="606" y="48"/>
                      <a:pt x="600" y="57"/>
                      <a:pt x="598" y="67"/>
                    </a:cubicBezTo>
                    <a:cubicBezTo>
                      <a:pt x="596" y="78"/>
                      <a:pt x="598" y="100"/>
                      <a:pt x="603" y="133"/>
                    </a:cubicBezTo>
                    <a:lnTo>
                      <a:pt x="674" y="555"/>
                    </a:lnTo>
                    <a:cubicBezTo>
                      <a:pt x="680" y="588"/>
                      <a:pt x="686" y="610"/>
                      <a:pt x="692" y="620"/>
                    </a:cubicBezTo>
                    <a:cubicBezTo>
                      <a:pt x="697" y="627"/>
                      <a:pt x="704" y="633"/>
                      <a:pt x="715" y="637"/>
                    </a:cubicBezTo>
                    <a:cubicBezTo>
                      <a:pt x="731" y="642"/>
                      <a:pt x="746" y="644"/>
                      <a:pt x="762" y="641"/>
                    </a:cubicBezTo>
                    <a:lnTo>
                      <a:pt x="785" y="637"/>
                    </a:lnTo>
                    <a:lnTo>
                      <a:pt x="788" y="655"/>
                    </a:lnTo>
                    <a:lnTo>
                      <a:pt x="508" y="702"/>
                    </a:lnTo>
                    <a:lnTo>
                      <a:pt x="505" y="685"/>
                    </a:lnTo>
                    <a:lnTo>
                      <a:pt x="528" y="680"/>
                    </a:lnTo>
                    <a:cubicBezTo>
                      <a:pt x="555" y="676"/>
                      <a:pt x="573" y="665"/>
                      <a:pt x="582" y="647"/>
                    </a:cubicBezTo>
                    <a:cubicBezTo>
                      <a:pt x="589" y="635"/>
                      <a:pt x="588" y="610"/>
                      <a:pt x="582" y="571"/>
                    </a:cubicBezTo>
                    <a:lnTo>
                      <a:pt x="548" y="371"/>
                    </a:lnTo>
                    <a:lnTo>
                      <a:pt x="244" y="423"/>
                    </a:lnTo>
                    <a:lnTo>
                      <a:pt x="278" y="622"/>
                    </a:lnTo>
                    <a:cubicBezTo>
                      <a:pt x="283" y="655"/>
                      <a:pt x="289" y="677"/>
                      <a:pt x="295" y="687"/>
                    </a:cubicBezTo>
                    <a:cubicBezTo>
                      <a:pt x="300" y="694"/>
                      <a:pt x="308" y="700"/>
                      <a:pt x="319" y="704"/>
                    </a:cubicBezTo>
                    <a:cubicBezTo>
                      <a:pt x="334" y="709"/>
                      <a:pt x="349" y="711"/>
                      <a:pt x="365" y="708"/>
                    </a:cubicBezTo>
                    <a:lnTo>
                      <a:pt x="388" y="704"/>
                    </a:lnTo>
                    <a:lnTo>
                      <a:pt x="391" y="722"/>
                    </a:lnTo>
                    <a:lnTo>
                      <a:pt x="111" y="770"/>
                    </a:lnTo>
                    <a:lnTo>
                      <a:pt x="108" y="752"/>
                    </a:lnTo>
                    <a:lnTo>
                      <a:pt x="131" y="748"/>
                    </a:lnTo>
                    <a:cubicBezTo>
                      <a:pt x="158" y="743"/>
                      <a:pt x="177" y="732"/>
                      <a:pt x="186" y="714"/>
                    </a:cubicBezTo>
                    <a:cubicBezTo>
                      <a:pt x="192" y="703"/>
                      <a:pt x="192" y="677"/>
                      <a:pt x="185" y="638"/>
                    </a:cubicBezTo>
                    <a:lnTo>
                      <a:pt x="113" y="215"/>
                    </a:lnTo>
                    <a:cubicBezTo>
                      <a:pt x="108" y="182"/>
                      <a:pt x="102" y="160"/>
                      <a:pt x="96" y="150"/>
                    </a:cubicBezTo>
                    <a:cubicBezTo>
                      <a:pt x="91" y="143"/>
                      <a:pt x="84" y="137"/>
                      <a:pt x="73" y="133"/>
                    </a:cubicBezTo>
                    <a:cubicBezTo>
                      <a:pt x="57" y="127"/>
                      <a:pt x="42" y="126"/>
                      <a:pt x="26" y="129"/>
                    </a:cubicBezTo>
                    <a:lnTo>
                      <a:pt x="3" y="133"/>
                    </a:lnTo>
                    <a:lnTo>
                      <a:pt x="0" y="115"/>
                    </a:lnTo>
                    <a:lnTo>
                      <a:pt x="281" y="67"/>
                    </a:lnTo>
                    <a:lnTo>
                      <a:pt x="284" y="85"/>
                    </a:lnTo>
                    <a:lnTo>
                      <a:pt x="260" y="89"/>
                    </a:lnTo>
                    <a:cubicBezTo>
                      <a:pt x="245" y="92"/>
                      <a:pt x="231" y="98"/>
                      <a:pt x="218" y="108"/>
                    </a:cubicBezTo>
                    <a:cubicBezTo>
                      <a:pt x="209" y="115"/>
                      <a:pt x="203" y="124"/>
                      <a:pt x="201" y="134"/>
                    </a:cubicBezTo>
                    <a:cubicBezTo>
                      <a:pt x="199" y="146"/>
                      <a:pt x="201" y="167"/>
                      <a:pt x="206" y="200"/>
                    </a:cubicBezTo>
                    <a:lnTo>
                      <a:pt x="238" y="38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123"/>
              <p:cNvSpPr>
                <a:spLocks noEditPoints="1"/>
              </p:cNvSpPr>
              <p:nvPr/>
            </p:nvSpPr>
            <p:spPr bwMode="auto">
              <a:xfrm>
                <a:off x="3037" y="392"/>
                <a:ext cx="98" cy="95"/>
              </a:xfrm>
              <a:custGeom>
                <a:avLst/>
                <a:gdLst>
                  <a:gd name="T0" fmla="*/ 62 w 706"/>
                  <a:gd name="T1" fmla="*/ 63 h 689"/>
                  <a:gd name="T2" fmla="*/ 26 w 706"/>
                  <a:gd name="T3" fmla="*/ 64 h 689"/>
                  <a:gd name="T4" fmla="*/ 20 w 706"/>
                  <a:gd name="T5" fmla="*/ 78 h 689"/>
                  <a:gd name="T6" fmla="*/ 18 w 706"/>
                  <a:gd name="T7" fmla="*/ 86 h 689"/>
                  <a:gd name="T8" fmla="*/ 20 w 706"/>
                  <a:gd name="T9" fmla="*/ 90 h 689"/>
                  <a:gd name="T10" fmla="*/ 29 w 706"/>
                  <a:gd name="T11" fmla="*/ 92 h 689"/>
                  <a:gd name="T12" fmla="*/ 29 w 706"/>
                  <a:gd name="T13" fmla="*/ 94 h 689"/>
                  <a:gd name="T14" fmla="*/ 0 w 706"/>
                  <a:gd name="T15" fmla="*/ 95 h 689"/>
                  <a:gd name="T16" fmla="*/ 0 w 706"/>
                  <a:gd name="T17" fmla="*/ 93 h 689"/>
                  <a:gd name="T18" fmla="*/ 7 w 706"/>
                  <a:gd name="T19" fmla="*/ 90 h 689"/>
                  <a:gd name="T20" fmla="*/ 15 w 706"/>
                  <a:gd name="T21" fmla="*/ 76 h 689"/>
                  <a:gd name="T22" fmla="*/ 45 w 706"/>
                  <a:gd name="T23" fmla="*/ 0 h 689"/>
                  <a:gd name="T24" fmla="*/ 47 w 706"/>
                  <a:gd name="T25" fmla="*/ 0 h 689"/>
                  <a:gd name="T26" fmla="*/ 82 w 706"/>
                  <a:gd name="T27" fmla="*/ 75 h 689"/>
                  <a:gd name="T28" fmla="*/ 89 w 706"/>
                  <a:gd name="T29" fmla="*/ 87 h 689"/>
                  <a:gd name="T30" fmla="*/ 98 w 706"/>
                  <a:gd name="T31" fmla="*/ 90 h 689"/>
                  <a:gd name="T32" fmla="*/ 98 w 706"/>
                  <a:gd name="T33" fmla="*/ 92 h 689"/>
                  <a:gd name="T34" fmla="*/ 62 w 706"/>
                  <a:gd name="T35" fmla="*/ 93 h 689"/>
                  <a:gd name="T36" fmla="*/ 61 w 706"/>
                  <a:gd name="T37" fmla="*/ 91 h 689"/>
                  <a:gd name="T38" fmla="*/ 69 w 706"/>
                  <a:gd name="T39" fmla="*/ 89 h 689"/>
                  <a:gd name="T40" fmla="*/ 71 w 706"/>
                  <a:gd name="T41" fmla="*/ 85 h 689"/>
                  <a:gd name="T42" fmla="*/ 68 w 706"/>
                  <a:gd name="T43" fmla="*/ 76 h 689"/>
                  <a:gd name="T44" fmla="*/ 62 w 706"/>
                  <a:gd name="T45" fmla="*/ 63 h 689"/>
                  <a:gd name="T46" fmla="*/ 60 w 706"/>
                  <a:gd name="T47" fmla="*/ 58 h 689"/>
                  <a:gd name="T48" fmla="*/ 43 w 706"/>
                  <a:gd name="T49" fmla="*/ 21 h 689"/>
                  <a:gd name="T50" fmla="*/ 28 w 706"/>
                  <a:gd name="T51" fmla="*/ 59 h 689"/>
                  <a:gd name="T52" fmla="*/ 60 w 706"/>
                  <a:gd name="T53" fmla="*/ 58 h 6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6" h="689">
                    <a:moveTo>
                      <a:pt x="445" y="454"/>
                    </a:moveTo>
                    <a:lnTo>
                      <a:pt x="188" y="462"/>
                    </a:lnTo>
                    <a:lnTo>
                      <a:pt x="146" y="568"/>
                    </a:lnTo>
                    <a:cubicBezTo>
                      <a:pt x="135" y="594"/>
                      <a:pt x="131" y="613"/>
                      <a:pt x="131" y="626"/>
                    </a:cubicBezTo>
                    <a:cubicBezTo>
                      <a:pt x="131" y="636"/>
                      <a:pt x="137" y="645"/>
                      <a:pt x="147" y="652"/>
                    </a:cubicBezTo>
                    <a:cubicBezTo>
                      <a:pt x="156" y="659"/>
                      <a:pt x="177" y="664"/>
                      <a:pt x="209" y="665"/>
                    </a:cubicBezTo>
                    <a:lnTo>
                      <a:pt x="210" y="683"/>
                    </a:lnTo>
                    <a:lnTo>
                      <a:pt x="1" y="689"/>
                    </a:lnTo>
                    <a:lnTo>
                      <a:pt x="0" y="671"/>
                    </a:lnTo>
                    <a:cubicBezTo>
                      <a:pt x="28" y="666"/>
                      <a:pt x="45" y="659"/>
                      <a:pt x="53" y="651"/>
                    </a:cubicBezTo>
                    <a:cubicBezTo>
                      <a:pt x="70" y="635"/>
                      <a:pt x="87" y="602"/>
                      <a:pt x="106" y="554"/>
                    </a:cubicBezTo>
                    <a:lnTo>
                      <a:pt x="323" y="0"/>
                    </a:lnTo>
                    <a:lnTo>
                      <a:pt x="340" y="0"/>
                    </a:lnTo>
                    <a:lnTo>
                      <a:pt x="588" y="545"/>
                    </a:lnTo>
                    <a:cubicBezTo>
                      <a:pt x="608" y="589"/>
                      <a:pt x="626" y="617"/>
                      <a:pt x="641" y="629"/>
                    </a:cubicBezTo>
                    <a:cubicBezTo>
                      <a:pt x="657" y="642"/>
                      <a:pt x="678" y="649"/>
                      <a:pt x="705" y="650"/>
                    </a:cubicBezTo>
                    <a:lnTo>
                      <a:pt x="706" y="668"/>
                    </a:lnTo>
                    <a:lnTo>
                      <a:pt x="444" y="676"/>
                    </a:lnTo>
                    <a:lnTo>
                      <a:pt x="443" y="658"/>
                    </a:lnTo>
                    <a:cubicBezTo>
                      <a:pt x="470" y="656"/>
                      <a:pt x="487" y="651"/>
                      <a:pt x="497" y="643"/>
                    </a:cubicBezTo>
                    <a:cubicBezTo>
                      <a:pt x="506" y="635"/>
                      <a:pt x="510" y="626"/>
                      <a:pt x="510" y="615"/>
                    </a:cubicBezTo>
                    <a:cubicBezTo>
                      <a:pt x="509" y="601"/>
                      <a:pt x="502" y="578"/>
                      <a:pt x="488" y="548"/>
                    </a:cubicBezTo>
                    <a:lnTo>
                      <a:pt x="445" y="454"/>
                    </a:lnTo>
                    <a:close/>
                    <a:moveTo>
                      <a:pt x="430" y="418"/>
                    </a:moveTo>
                    <a:lnTo>
                      <a:pt x="309" y="153"/>
                    </a:lnTo>
                    <a:lnTo>
                      <a:pt x="202" y="425"/>
                    </a:lnTo>
                    <a:lnTo>
                      <a:pt x="430" y="41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124"/>
              <p:cNvSpPr>
                <a:spLocks/>
              </p:cNvSpPr>
              <p:nvPr/>
            </p:nvSpPr>
            <p:spPr bwMode="auto">
              <a:xfrm>
                <a:off x="3171" y="393"/>
                <a:ext cx="64" cy="99"/>
              </a:xfrm>
              <a:custGeom>
                <a:avLst/>
                <a:gdLst>
                  <a:gd name="T0" fmla="*/ 9 w 464"/>
                  <a:gd name="T1" fmla="*/ 27 h 713"/>
                  <a:gd name="T2" fmla="*/ 11 w 464"/>
                  <a:gd name="T3" fmla="*/ 0 h 713"/>
                  <a:gd name="T4" fmla="*/ 13 w 464"/>
                  <a:gd name="T5" fmla="*/ 0 h 713"/>
                  <a:gd name="T6" fmla="*/ 18 w 464"/>
                  <a:gd name="T7" fmla="*/ 5 h 713"/>
                  <a:gd name="T8" fmla="*/ 24 w 464"/>
                  <a:gd name="T9" fmla="*/ 4 h 713"/>
                  <a:gd name="T10" fmla="*/ 41 w 464"/>
                  <a:gd name="T11" fmla="*/ 2 h 713"/>
                  <a:gd name="T12" fmla="*/ 58 w 464"/>
                  <a:gd name="T13" fmla="*/ 11 h 713"/>
                  <a:gd name="T14" fmla="*/ 63 w 464"/>
                  <a:gd name="T15" fmla="*/ 28 h 713"/>
                  <a:gd name="T16" fmla="*/ 57 w 464"/>
                  <a:gd name="T17" fmla="*/ 41 h 713"/>
                  <a:gd name="T18" fmla="*/ 43 w 464"/>
                  <a:gd name="T19" fmla="*/ 49 h 713"/>
                  <a:gd name="T20" fmla="*/ 57 w 464"/>
                  <a:gd name="T21" fmla="*/ 59 h 713"/>
                  <a:gd name="T22" fmla="*/ 61 w 464"/>
                  <a:gd name="T23" fmla="*/ 75 h 713"/>
                  <a:gd name="T24" fmla="*/ 51 w 464"/>
                  <a:gd name="T25" fmla="*/ 93 h 713"/>
                  <a:gd name="T26" fmla="*/ 28 w 464"/>
                  <a:gd name="T27" fmla="*/ 98 h 713"/>
                  <a:gd name="T28" fmla="*/ 0 w 464"/>
                  <a:gd name="T29" fmla="*/ 77 h 713"/>
                  <a:gd name="T30" fmla="*/ 2 w 464"/>
                  <a:gd name="T31" fmla="*/ 76 h 713"/>
                  <a:gd name="T32" fmla="*/ 12 w 464"/>
                  <a:gd name="T33" fmla="*/ 87 h 713"/>
                  <a:gd name="T34" fmla="*/ 25 w 464"/>
                  <a:gd name="T35" fmla="*/ 92 h 713"/>
                  <a:gd name="T36" fmla="*/ 40 w 464"/>
                  <a:gd name="T37" fmla="*/ 87 h 713"/>
                  <a:gd name="T38" fmla="*/ 46 w 464"/>
                  <a:gd name="T39" fmla="*/ 73 h 713"/>
                  <a:gd name="T40" fmla="*/ 41 w 464"/>
                  <a:gd name="T41" fmla="*/ 57 h 713"/>
                  <a:gd name="T42" fmla="*/ 21 w 464"/>
                  <a:gd name="T43" fmla="*/ 49 h 713"/>
                  <a:gd name="T44" fmla="*/ 21 w 464"/>
                  <a:gd name="T45" fmla="*/ 45 h 713"/>
                  <a:gd name="T46" fmla="*/ 37 w 464"/>
                  <a:gd name="T47" fmla="*/ 44 h 713"/>
                  <a:gd name="T48" fmla="*/ 46 w 464"/>
                  <a:gd name="T49" fmla="*/ 38 h 713"/>
                  <a:gd name="T50" fmla="*/ 50 w 464"/>
                  <a:gd name="T51" fmla="*/ 27 h 713"/>
                  <a:gd name="T52" fmla="*/ 47 w 464"/>
                  <a:gd name="T53" fmla="*/ 14 h 713"/>
                  <a:gd name="T54" fmla="*/ 35 w 464"/>
                  <a:gd name="T55" fmla="*/ 8 h 713"/>
                  <a:gd name="T56" fmla="*/ 19 w 464"/>
                  <a:gd name="T57" fmla="*/ 12 h 713"/>
                  <a:gd name="T58" fmla="*/ 11 w 464"/>
                  <a:gd name="T59" fmla="*/ 27 h 713"/>
                  <a:gd name="T60" fmla="*/ 9 w 464"/>
                  <a:gd name="T61" fmla="*/ 27 h 71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64" h="713">
                    <a:moveTo>
                      <a:pt x="62" y="192"/>
                    </a:moveTo>
                    <a:lnTo>
                      <a:pt x="79" y="0"/>
                    </a:lnTo>
                    <a:lnTo>
                      <a:pt x="96" y="2"/>
                    </a:lnTo>
                    <a:cubicBezTo>
                      <a:pt x="99" y="24"/>
                      <a:pt x="110" y="35"/>
                      <a:pt x="129" y="37"/>
                    </a:cubicBezTo>
                    <a:cubicBezTo>
                      <a:pt x="136" y="38"/>
                      <a:pt x="152" y="35"/>
                      <a:pt x="176" y="28"/>
                    </a:cubicBezTo>
                    <a:cubicBezTo>
                      <a:pt x="214" y="18"/>
                      <a:pt x="253" y="15"/>
                      <a:pt x="294" y="18"/>
                    </a:cubicBezTo>
                    <a:cubicBezTo>
                      <a:pt x="348" y="23"/>
                      <a:pt x="391" y="44"/>
                      <a:pt x="421" y="79"/>
                    </a:cubicBezTo>
                    <a:cubicBezTo>
                      <a:pt x="451" y="115"/>
                      <a:pt x="464" y="155"/>
                      <a:pt x="460" y="199"/>
                    </a:cubicBezTo>
                    <a:cubicBezTo>
                      <a:pt x="457" y="239"/>
                      <a:pt x="441" y="272"/>
                      <a:pt x="414" y="298"/>
                    </a:cubicBezTo>
                    <a:cubicBezTo>
                      <a:pt x="386" y="324"/>
                      <a:pt x="351" y="343"/>
                      <a:pt x="309" y="352"/>
                    </a:cubicBezTo>
                    <a:cubicBezTo>
                      <a:pt x="353" y="364"/>
                      <a:pt x="387" y="388"/>
                      <a:pt x="412" y="423"/>
                    </a:cubicBezTo>
                    <a:cubicBezTo>
                      <a:pt x="437" y="458"/>
                      <a:pt x="447" y="497"/>
                      <a:pt x="443" y="542"/>
                    </a:cubicBezTo>
                    <a:cubicBezTo>
                      <a:pt x="438" y="597"/>
                      <a:pt x="413" y="639"/>
                      <a:pt x="368" y="670"/>
                    </a:cubicBezTo>
                    <a:cubicBezTo>
                      <a:pt x="322" y="701"/>
                      <a:pt x="268" y="713"/>
                      <a:pt x="206" y="708"/>
                    </a:cubicBezTo>
                    <a:cubicBezTo>
                      <a:pt x="112" y="699"/>
                      <a:pt x="44" y="648"/>
                      <a:pt x="0" y="556"/>
                    </a:cubicBezTo>
                    <a:lnTo>
                      <a:pt x="18" y="546"/>
                    </a:lnTo>
                    <a:cubicBezTo>
                      <a:pt x="32" y="575"/>
                      <a:pt x="54" y="600"/>
                      <a:pt x="84" y="623"/>
                    </a:cubicBezTo>
                    <a:cubicBezTo>
                      <a:pt x="114" y="645"/>
                      <a:pt x="146" y="658"/>
                      <a:pt x="183" y="661"/>
                    </a:cubicBezTo>
                    <a:cubicBezTo>
                      <a:pt x="227" y="665"/>
                      <a:pt x="262" y="653"/>
                      <a:pt x="288" y="626"/>
                    </a:cubicBezTo>
                    <a:cubicBezTo>
                      <a:pt x="314" y="600"/>
                      <a:pt x="329" y="566"/>
                      <a:pt x="333" y="524"/>
                    </a:cubicBezTo>
                    <a:cubicBezTo>
                      <a:pt x="337" y="481"/>
                      <a:pt x="325" y="444"/>
                      <a:pt x="297" y="411"/>
                    </a:cubicBezTo>
                    <a:cubicBezTo>
                      <a:pt x="270" y="379"/>
                      <a:pt x="221" y="360"/>
                      <a:pt x="151" y="354"/>
                    </a:cubicBezTo>
                    <a:lnTo>
                      <a:pt x="154" y="321"/>
                    </a:lnTo>
                    <a:cubicBezTo>
                      <a:pt x="203" y="326"/>
                      <a:pt x="241" y="324"/>
                      <a:pt x="267" y="316"/>
                    </a:cubicBezTo>
                    <a:cubicBezTo>
                      <a:pt x="293" y="308"/>
                      <a:pt x="315" y="292"/>
                      <a:pt x="332" y="271"/>
                    </a:cubicBezTo>
                    <a:cubicBezTo>
                      <a:pt x="350" y="248"/>
                      <a:pt x="360" y="222"/>
                      <a:pt x="363" y="191"/>
                    </a:cubicBezTo>
                    <a:cubicBezTo>
                      <a:pt x="366" y="156"/>
                      <a:pt x="358" y="125"/>
                      <a:pt x="338" y="100"/>
                    </a:cubicBezTo>
                    <a:cubicBezTo>
                      <a:pt x="318" y="75"/>
                      <a:pt x="290" y="62"/>
                      <a:pt x="253" y="58"/>
                    </a:cubicBezTo>
                    <a:cubicBezTo>
                      <a:pt x="206" y="54"/>
                      <a:pt x="168" y="65"/>
                      <a:pt x="140" y="90"/>
                    </a:cubicBezTo>
                    <a:cubicBezTo>
                      <a:pt x="111" y="115"/>
                      <a:pt x="91" y="150"/>
                      <a:pt x="79" y="194"/>
                    </a:cubicBezTo>
                    <a:lnTo>
                      <a:pt x="62" y="19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3268" y="407"/>
                <a:ext cx="113" cy="109"/>
              </a:xfrm>
              <a:custGeom>
                <a:avLst/>
                <a:gdLst>
                  <a:gd name="T0" fmla="*/ 84 w 813"/>
                  <a:gd name="T1" fmla="*/ 29 h 794"/>
                  <a:gd name="T2" fmla="*/ 84 w 813"/>
                  <a:gd name="T3" fmla="*/ 18 h 794"/>
                  <a:gd name="T4" fmla="*/ 73 w 813"/>
                  <a:gd name="T5" fmla="*/ 14 h 794"/>
                  <a:gd name="T6" fmla="*/ 74 w 813"/>
                  <a:gd name="T7" fmla="*/ 12 h 794"/>
                  <a:gd name="T8" fmla="*/ 113 w 813"/>
                  <a:gd name="T9" fmla="*/ 20 h 794"/>
                  <a:gd name="T10" fmla="*/ 112 w 813"/>
                  <a:gd name="T11" fmla="*/ 22 h 794"/>
                  <a:gd name="T12" fmla="*/ 101 w 813"/>
                  <a:gd name="T13" fmla="*/ 23 h 794"/>
                  <a:gd name="T14" fmla="*/ 96 w 813"/>
                  <a:gd name="T15" fmla="*/ 33 h 794"/>
                  <a:gd name="T16" fmla="*/ 84 w 813"/>
                  <a:gd name="T17" fmla="*/ 90 h 794"/>
                  <a:gd name="T18" fmla="*/ 84 w 813"/>
                  <a:gd name="T19" fmla="*/ 102 h 794"/>
                  <a:gd name="T20" fmla="*/ 94 w 813"/>
                  <a:gd name="T21" fmla="*/ 107 h 794"/>
                  <a:gd name="T22" fmla="*/ 94 w 813"/>
                  <a:gd name="T23" fmla="*/ 109 h 794"/>
                  <a:gd name="T24" fmla="*/ 54 w 813"/>
                  <a:gd name="T25" fmla="*/ 101 h 794"/>
                  <a:gd name="T26" fmla="*/ 55 w 813"/>
                  <a:gd name="T27" fmla="*/ 98 h 794"/>
                  <a:gd name="T28" fmla="*/ 66 w 813"/>
                  <a:gd name="T29" fmla="*/ 98 h 794"/>
                  <a:gd name="T30" fmla="*/ 71 w 813"/>
                  <a:gd name="T31" fmla="*/ 87 h 794"/>
                  <a:gd name="T32" fmla="*/ 82 w 813"/>
                  <a:gd name="T33" fmla="*/ 36 h 794"/>
                  <a:gd name="T34" fmla="*/ 29 w 813"/>
                  <a:gd name="T35" fmla="*/ 80 h 794"/>
                  <a:gd name="T36" fmla="*/ 28 w 813"/>
                  <a:gd name="T37" fmla="*/ 88 h 794"/>
                  <a:gd name="T38" fmla="*/ 31 w 813"/>
                  <a:gd name="T39" fmla="*/ 92 h 794"/>
                  <a:gd name="T40" fmla="*/ 39 w 813"/>
                  <a:gd name="T41" fmla="*/ 95 h 794"/>
                  <a:gd name="T42" fmla="*/ 39 w 813"/>
                  <a:gd name="T43" fmla="*/ 97 h 794"/>
                  <a:gd name="T44" fmla="*/ 0 w 813"/>
                  <a:gd name="T45" fmla="*/ 89 h 794"/>
                  <a:gd name="T46" fmla="*/ 1 w 813"/>
                  <a:gd name="T47" fmla="*/ 87 h 794"/>
                  <a:gd name="T48" fmla="*/ 12 w 813"/>
                  <a:gd name="T49" fmla="*/ 86 h 794"/>
                  <a:gd name="T50" fmla="*/ 17 w 813"/>
                  <a:gd name="T51" fmla="*/ 76 h 794"/>
                  <a:gd name="T52" fmla="*/ 29 w 813"/>
                  <a:gd name="T53" fmla="*/ 19 h 794"/>
                  <a:gd name="T54" fmla="*/ 29 w 813"/>
                  <a:gd name="T55" fmla="*/ 7 h 794"/>
                  <a:gd name="T56" fmla="*/ 19 w 813"/>
                  <a:gd name="T57" fmla="*/ 2 h 794"/>
                  <a:gd name="T58" fmla="*/ 19 w 813"/>
                  <a:gd name="T59" fmla="*/ 0 h 794"/>
                  <a:gd name="T60" fmla="*/ 58 w 813"/>
                  <a:gd name="T61" fmla="*/ 8 h 794"/>
                  <a:gd name="T62" fmla="*/ 58 w 813"/>
                  <a:gd name="T63" fmla="*/ 11 h 794"/>
                  <a:gd name="T64" fmla="*/ 47 w 813"/>
                  <a:gd name="T65" fmla="*/ 11 h 794"/>
                  <a:gd name="T66" fmla="*/ 42 w 813"/>
                  <a:gd name="T67" fmla="*/ 22 h 794"/>
                  <a:gd name="T68" fmla="*/ 31 w 813"/>
                  <a:gd name="T69" fmla="*/ 73 h 794"/>
                  <a:gd name="T70" fmla="*/ 84 w 813"/>
                  <a:gd name="T71" fmla="*/ 29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13" h="794">
                    <a:moveTo>
                      <a:pt x="604" y="212"/>
                    </a:moveTo>
                    <a:cubicBezTo>
                      <a:pt x="612" y="173"/>
                      <a:pt x="611" y="147"/>
                      <a:pt x="601" y="134"/>
                    </a:cubicBezTo>
                    <a:cubicBezTo>
                      <a:pt x="590" y="121"/>
                      <a:pt x="566" y="110"/>
                      <a:pt x="528" y="102"/>
                    </a:cubicBezTo>
                    <a:lnTo>
                      <a:pt x="532" y="84"/>
                    </a:lnTo>
                    <a:lnTo>
                      <a:pt x="813" y="145"/>
                    </a:lnTo>
                    <a:lnTo>
                      <a:pt x="809" y="162"/>
                    </a:lnTo>
                    <a:cubicBezTo>
                      <a:pt x="768" y="155"/>
                      <a:pt x="741" y="156"/>
                      <a:pt x="728" y="165"/>
                    </a:cubicBezTo>
                    <a:cubicBezTo>
                      <a:pt x="714" y="174"/>
                      <a:pt x="703" y="200"/>
                      <a:pt x="693" y="243"/>
                    </a:cubicBezTo>
                    <a:lnTo>
                      <a:pt x="604" y="655"/>
                    </a:lnTo>
                    <a:cubicBezTo>
                      <a:pt x="595" y="698"/>
                      <a:pt x="595" y="727"/>
                      <a:pt x="604" y="740"/>
                    </a:cubicBezTo>
                    <a:cubicBezTo>
                      <a:pt x="612" y="754"/>
                      <a:pt x="637" y="766"/>
                      <a:pt x="677" y="776"/>
                    </a:cubicBezTo>
                    <a:lnTo>
                      <a:pt x="673" y="794"/>
                    </a:lnTo>
                    <a:lnTo>
                      <a:pt x="392" y="733"/>
                    </a:lnTo>
                    <a:lnTo>
                      <a:pt x="395" y="716"/>
                    </a:lnTo>
                    <a:cubicBezTo>
                      <a:pt x="437" y="723"/>
                      <a:pt x="465" y="722"/>
                      <a:pt x="478" y="713"/>
                    </a:cubicBezTo>
                    <a:cubicBezTo>
                      <a:pt x="492" y="704"/>
                      <a:pt x="503" y="678"/>
                      <a:pt x="512" y="636"/>
                    </a:cubicBezTo>
                    <a:lnTo>
                      <a:pt x="593" y="263"/>
                    </a:lnTo>
                    <a:lnTo>
                      <a:pt x="209" y="584"/>
                    </a:lnTo>
                    <a:cubicBezTo>
                      <a:pt x="203" y="612"/>
                      <a:pt x="201" y="631"/>
                      <a:pt x="202" y="641"/>
                    </a:cubicBezTo>
                    <a:cubicBezTo>
                      <a:pt x="204" y="651"/>
                      <a:pt x="210" y="660"/>
                      <a:pt x="221" y="668"/>
                    </a:cubicBezTo>
                    <a:cubicBezTo>
                      <a:pt x="232" y="676"/>
                      <a:pt x="253" y="684"/>
                      <a:pt x="284" y="692"/>
                    </a:cubicBezTo>
                    <a:lnTo>
                      <a:pt x="280" y="709"/>
                    </a:lnTo>
                    <a:lnTo>
                      <a:pt x="0" y="649"/>
                    </a:lnTo>
                    <a:lnTo>
                      <a:pt x="4" y="631"/>
                    </a:lnTo>
                    <a:cubicBezTo>
                      <a:pt x="45" y="638"/>
                      <a:pt x="72" y="638"/>
                      <a:pt x="85" y="629"/>
                    </a:cubicBezTo>
                    <a:cubicBezTo>
                      <a:pt x="99" y="619"/>
                      <a:pt x="110" y="593"/>
                      <a:pt x="119" y="551"/>
                    </a:cubicBezTo>
                    <a:lnTo>
                      <a:pt x="208" y="138"/>
                    </a:lnTo>
                    <a:cubicBezTo>
                      <a:pt x="218" y="95"/>
                      <a:pt x="218" y="67"/>
                      <a:pt x="209" y="53"/>
                    </a:cubicBezTo>
                    <a:cubicBezTo>
                      <a:pt x="201" y="39"/>
                      <a:pt x="176" y="27"/>
                      <a:pt x="136" y="17"/>
                    </a:cubicBezTo>
                    <a:lnTo>
                      <a:pt x="140" y="0"/>
                    </a:lnTo>
                    <a:lnTo>
                      <a:pt x="420" y="60"/>
                    </a:lnTo>
                    <a:lnTo>
                      <a:pt x="416" y="78"/>
                    </a:lnTo>
                    <a:cubicBezTo>
                      <a:pt x="375" y="70"/>
                      <a:pt x="348" y="71"/>
                      <a:pt x="335" y="80"/>
                    </a:cubicBezTo>
                    <a:cubicBezTo>
                      <a:pt x="321" y="89"/>
                      <a:pt x="309" y="115"/>
                      <a:pt x="300" y="158"/>
                    </a:cubicBezTo>
                    <a:lnTo>
                      <a:pt x="220" y="532"/>
                    </a:lnTo>
                    <a:lnTo>
                      <a:pt x="604" y="2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Freeform 126"/>
              <p:cNvSpPr>
                <a:spLocks noEditPoints="1"/>
              </p:cNvSpPr>
              <p:nvPr/>
            </p:nvSpPr>
            <p:spPr bwMode="auto">
              <a:xfrm>
                <a:off x="3391" y="453"/>
                <a:ext cx="117" cy="103"/>
              </a:xfrm>
              <a:custGeom>
                <a:avLst/>
                <a:gdLst>
                  <a:gd name="T0" fmla="*/ 0 w 847"/>
                  <a:gd name="T1" fmla="*/ 72 h 747"/>
                  <a:gd name="T2" fmla="*/ 23 w 847"/>
                  <a:gd name="T3" fmla="*/ 80 h 747"/>
                  <a:gd name="T4" fmla="*/ 67 w 847"/>
                  <a:gd name="T5" fmla="*/ 51 h 747"/>
                  <a:gd name="T6" fmla="*/ 72 w 847"/>
                  <a:gd name="T7" fmla="*/ 53 h 747"/>
                  <a:gd name="T8" fmla="*/ 74 w 847"/>
                  <a:gd name="T9" fmla="*/ 53 h 747"/>
                  <a:gd name="T10" fmla="*/ 76 w 847"/>
                  <a:gd name="T11" fmla="*/ 54 h 747"/>
                  <a:gd name="T12" fmla="*/ 67 w 847"/>
                  <a:gd name="T13" fmla="*/ 79 h 747"/>
                  <a:gd name="T14" fmla="*/ 61 w 847"/>
                  <a:gd name="T15" fmla="*/ 88 h 747"/>
                  <a:gd name="T16" fmla="*/ 53 w 847"/>
                  <a:gd name="T17" fmla="*/ 89 h 747"/>
                  <a:gd name="T18" fmla="*/ 50 w 847"/>
                  <a:gd name="T19" fmla="*/ 87 h 747"/>
                  <a:gd name="T20" fmla="*/ 49 w 847"/>
                  <a:gd name="T21" fmla="*/ 90 h 747"/>
                  <a:gd name="T22" fmla="*/ 86 w 847"/>
                  <a:gd name="T23" fmla="*/ 103 h 747"/>
                  <a:gd name="T24" fmla="*/ 87 w 847"/>
                  <a:gd name="T25" fmla="*/ 101 h 747"/>
                  <a:gd name="T26" fmla="*/ 84 w 847"/>
                  <a:gd name="T27" fmla="*/ 99 h 747"/>
                  <a:gd name="T28" fmla="*/ 77 w 847"/>
                  <a:gd name="T29" fmla="*/ 93 h 747"/>
                  <a:gd name="T30" fmla="*/ 79 w 847"/>
                  <a:gd name="T31" fmla="*/ 83 h 747"/>
                  <a:gd name="T32" fmla="*/ 99 w 847"/>
                  <a:gd name="T33" fmla="*/ 28 h 747"/>
                  <a:gd name="T34" fmla="*/ 104 w 847"/>
                  <a:gd name="T35" fmla="*/ 18 h 747"/>
                  <a:gd name="T36" fmla="*/ 113 w 847"/>
                  <a:gd name="T37" fmla="*/ 18 h 747"/>
                  <a:gd name="T38" fmla="*/ 116 w 847"/>
                  <a:gd name="T39" fmla="*/ 19 h 747"/>
                  <a:gd name="T40" fmla="*/ 117 w 847"/>
                  <a:gd name="T41" fmla="*/ 17 h 747"/>
                  <a:gd name="T42" fmla="*/ 86 w 847"/>
                  <a:gd name="T43" fmla="*/ 6 h 747"/>
                  <a:gd name="T44" fmla="*/ 65 w 847"/>
                  <a:gd name="T45" fmla="*/ 0 h 747"/>
                  <a:gd name="T46" fmla="*/ 51 w 847"/>
                  <a:gd name="T47" fmla="*/ 4 h 747"/>
                  <a:gd name="T48" fmla="*/ 42 w 847"/>
                  <a:gd name="T49" fmla="*/ 15 h 747"/>
                  <a:gd name="T50" fmla="*/ 42 w 847"/>
                  <a:gd name="T51" fmla="*/ 30 h 747"/>
                  <a:gd name="T52" fmla="*/ 55 w 847"/>
                  <a:gd name="T53" fmla="*/ 44 h 747"/>
                  <a:gd name="T54" fmla="*/ 28 w 847"/>
                  <a:gd name="T55" fmla="*/ 63 h 747"/>
                  <a:gd name="T56" fmla="*/ 14 w 847"/>
                  <a:gd name="T57" fmla="*/ 70 h 747"/>
                  <a:gd name="T58" fmla="*/ 1 w 847"/>
                  <a:gd name="T59" fmla="*/ 70 h 747"/>
                  <a:gd name="T60" fmla="*/ 0 w 847"/>
                  <a:gd name="T61" fmla="*/ 72 h 747"/>
                  <a:gd name="T62" fmla="*/ 77 w 847"/>
                  <a:gd name="T63" fmla="*/ 50 h 747"/>
                  <a:gd name="T64" fmla="*/ 75 w 847"/>
                  <a:gd name="T65" fmla="*/ 49 h 747"/>
                  <a:gd name="T66" fmla="*/ 74 w 847"/>
                  <a:gd name="T67" fmla="*/ 49 h 747"/>
                  <a:gd name="T68" fmla="*/ 57 w 847"/>
                  <a:gd name="T69" fmla="*/ 37 h 747"/>
                  <a:gd name="T70" fmla="*/ 56 w 847"/>
                  <a:gd name="T71" fmla="*/ 21 h 747"/>
                  <a:gd name="T72" fmla="*/ 65 w 847"/>
                  <a:gd name="T73" fmla="*/ 9 h 747"/>
                  <a:gd name="T74" fmla="*/ 81 w 847"/>
                  <a:gd name="T75" fmla="*/ 9 h 747"/>
                  <a:gd name="T76" fmla="*/ 90 w 847"/>
                  <a:gd name="T77" fmla="*/ 14 h 747"/>
                  <a:gd name="T78" fmla="*/ 77 w 847"/>
                  <a:gd name="T79" fmla="*/ 50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47" h="747">
                    <a:moveTo>
                      <a:pt x="0" y="523"/>
                    </a:moveTo>
                    <a:lnTo>
                      <a:pt x="167" y="583"/>
                    </a:lnTo>
                    <a:lnTo>
                      <a:pt x="484" y="367"/>
                    </a:lnTo>
                    <a:cubicBezTo>
                      <a:pt x="499" y="373"/>
                      <a:pt x="512" y="378"/>
                      <a:pt x="522" y="382"/>
                    </a:cubicBezTo>
                    <a:cubicBezTo>
                      <a:pt x="526" y="383"/>
                      <a:pt x="530" y="385"/>
                      <a:pt x="535" y="386"/>
                    </a:cubicBezTo>
                    <a:cubicBezTo>
                      <a:pt x="539" y="387"/>
                      <a:pt x="544" y="389"/>
                      <a:pt x="549" y="391"/>
                    </a:cubicBezTo>
                    <a:lnTo>
                      <a:pt x="484" y="572"/>
                    </a:lnTo>
                    <a:cubicBezTo>
                      <a:pt x="470" y="611"/>
                      <a:pt x="457" y="634"/>
                      <a:pt x="445" y="641"/>
                    </a:cubicBezTo>
                    <a:cubicBezTo>
                      <a:pt x="428" y="650"/>
                      <a:pt x="408" y="651"/>
                      <a:pt x="385" y="642"/>
                    </a:cubicBezTo>
                    <a:lnTo>
                      <a:pt x="360" y="633"/>
                    </a:lnTo>
                    <a:lnTo>
                      <a:pt x="354" y="650"/>
                    </a:lnTo>
                    <a:lnTo>
                      <a:pt x="622" y="747"/>
                    </a:lnTo>
                    <a:lnTo>
                      <a:pt x="628" y="730"/>
                    </a:lnTo>
                    <a:lnTo>
                      <a:pt x="605" y="721"/>
                    </a:lnTo>
                    <a:cubicBezTo>
                      <a:pt x="578" y="712"/>
                      <a:pt x="563" y="696"/>
                      <a:pt x="557" y="675"/>
                    </a:cubicBezTo>
                    <a:cubicBezTo>
                      <a:pt x="554" y="663"/>
                      <a:pt x="559" y="639"/>
                      <a:pt x="572" y="604"/>
                    </a:cubicBezTo>
                    <a:lnTo>
                      <a:pt x="717" y="200"/>
                    </a:lnTo>
                    <a:cubicBezTo>
                      <a:pt x="731" y="161"/>
                      <a:pt x="744" y="138"/>
                      <a:pt x="756" y="131"/>
                    </a:cubicBezTo>
                    <a:cubicBezTo>
                      <a:pt x="773" y="122"/>
                      <a:pt x="794" y="122"/>
                      <a:pt x="817" y="130"/>
                    </a:cubicBezTo>
                    <a:lnTo>
                      <a:pt x="841" y="139"/>
                    </a:lnTo>
                    <a:lnTo>
                      <a:pt x="847" y="122"/>
                    </a:lnTo>
                    <a:lnTo>
                      <a:pt x="619" y="40"/>
                    </a:lnTo>
                    <a:cubicBezTo>
                      <a:pt x="553" y="16"/>
                      <a:pt x="502" y="3"/>
                      <a:pt x="468" y="2"/>
                    </a:cubicBezTo>
                    <a:cubicBezTo>
                      <a:pt x="432" y="0"/>
                      <a:pt x="399" y="8"/>
                      <a:pt x="368" y="26"/>
                    </a:cubicBezTo>
                    <a:cubicBezTo>
                      <a:pt x="336" y="45"/>
                      <a:pt x="314" y="71"/>
                      <a:pt x="301" y="107"/>
                    </a:cubicBezTo>
                    <a:cubicBezTo>
                      <a:pt x="288" y="146"/>
                      <a:pt x="288" y="184"/>
                      <a:pt x="303" y="221"/>
                    </a:cubicBezTo>
                    <a:cubicBezTo>
                      <a:pt x="318" y="258"/>
                      <a:pt x="349" y="292"/>
                      <a:pt x="398" y="322"/>
                    </a:cubicBezTo>
                    <a:lnTo>
                      <a:pt x="204" y="455"/>
                    </a:lnTo>
                    <a:cubicBezTo>
                      <a:pt x="160" y="486"/>
                      <a:pt x="125" y="504"/>
                      <a:pt x="99" y="510"/>
                    </a:cubicBezTo>
                    <a:cubicBezTo>
                      <a:pt x="73" y="516"/>
                      <a:pt x="42" y="515"/>
                      <a:pt x="6" y="506"/>
                    </a:cubicBezTo>
                    <a:lnTo>
                      <a:pt x="0" y="523"/>
                    </a:lnTo>
                    <a:close/>
                    <a:moveTo>
                      <a:pt x="560" y="362"/>
                    </a:moveTo>
                    <a:cubicBezTo>
                      <a:pt x="554" y="359"/>
                      <a:pt x="549" y="357"/>
                      <a:pt x="544" y="356"/>
                    </a:cubicBezTo>
                    <a:cubicBezTo>
                      <a:pt x="540" y="355"/>
                      <a:pt x="536" y="354"/>
                      <a:pt x="534" y="353"/>
                    </a:cubicBezTo>
                    <a:cubicBezTo>
                      <a:pt x="474" y="331"/>
                      <a:pt x="434" y="302"/>
                      <a:pt x="413" y="266"/>
                    </a:cubicBezTo>
                    <a:cubicBezTo>
                      <a:pt x="392" y="229"/>
                      <a:pt x="389" y="191"/>
                      <a:pt x="403" y="151"/>
                    </a:cubicBezTo>
                    <a:cubicBezTo>
                      <a:pt x="417" y="111"/>
                      <a:pt x="441" y="84"/>
                      <a:pt x="474" y="68"/>
                    </a:cubicBezTo>
                    <a:cubicBezTo>
                      <a:pt x="507" y="53"/>
                      <a:pt x="544" y="52"/>
                      <a:pt x="584" y="67"/>
                    </a:cubicBezTo>
                    <a:cubicBezTo>
                      <a:pt x="602" y="73"/>
                      <a:pt x="625" y="85"/>
                      <a:pt x="653" y="102"/>
                    </a:cubicBezTo>
                    <a:lnTo>
                      <a:pt x="560" y="3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Freeform 127"/>
              <p:cNvSpPr>
                <a:spLocks noEditPoints="1"/>
              </p:cNvSpPr>
              <p:nvPr/>
            </p:nvSpPr>
            <p:spPr bwMode="auto">
              <a:xfrm>
                <a:off x="3539" y="508"/>
                <a:ext cx="133" cy="138"/>
              </a:xfrm>
              <a:custGeom>
                <a:avLst/>
                <a:gdLst>
                  <a:gd name="T0" fmla="*/ 74 w 961"/>
                  <a:gd name="T1" fmla="*/ 12 h 1002"/>
                  <a:gd name="T2" fmla="*/ 72 w 961"/>
                  <a:gd name="T3" fmla="*/ 82 h 1002"/>
                  <a:gd name="T4" fmla="*/ 87 w 961"/>
                  <a:gd name="T5" fmla="*/ 57 h 1002"/>
                  <a:gd name="T6" fmla="*/ 98 w 961"/>
                  <a:gd name="T7" fmla="*/ 40 h 1002"/>
                  <a:gd name="T8" fmla="*/ 107 w 961"/>
                  <a:gd name="T9" fmla="*/ 35 h 1002"/>
                  <a:gd name="T10" fmla="*/ 119 w 961"/>
                  <a:gd name="T11" fmla="*/ 37 h 1002"/>
                  <a:gd name="T12" fmla="*/ 124 w 961"/>
                  <a:gd name="T13" fmla="*/ 44 h 1002"/>
                  <a:gd name="T14" fmla="*/ 124 w 961"/>
                  <a:gd name="T15" fmla="*/ 50 h 1002"/>
                  <a:gd name="T16" fmla="*/ 120 w 961"/>
                  <a:gd name="T17" fmla="*/ 53 h 1002"/>
                  <a:gd name="T18" fmla="*/ 114 w 961"/>
                  <a:gd name="T19" fmla="*/ 52 h 1002"/>
                  <a:gd name="T20" fmla="*/ 110 w 961"/>
                  <a:gd name="T21" fmla="*/ 48 h 1002"/>
                  <a:gd name="T22" fmla="*/ 107 w 961"/>
                  <a:gd name="T23" fmla="*/ 44 h 1002"/>
                  <a:gd name="T24" fmla="*/ 103 w 961"/>
                  <a:gd name="T25" fmla="*/ 44 h 1002"/>
                  <a:gd name="T26" fmla="*/ 95 w 961"/>
                  <a:gd name="T27" fmla="*/ 54 h 1002"/>
                  <a:gd name="T28" fmla="*/ 60 w 961"/>
                  <a:gd name="T29" fmla="*/ 113 h 1002"/>
                  <a:gd name="T30" fmla="*/ 58 w 961"/>
                  <a:gd name="T31" fmla="*/ 112 h 1002"/>
                  <a:gd name="T32" fmla="*/ 60 w 961"/>
                  <a:gd name="T33" fmla="*/ 26 h 1002"/>
                  <a:gd name="T34" fmla="*/ 37 w 961"/>
                  <a:gd name="T35" fmla="*/ 64 h 1002"/>
                  <a:gd name="T36" fmla="*/ 26 w 961"/>
                  <a:gd name="T37" fmla="*/ 80 h 1002"/>
                  <a:gd name="T38" fmla="*/ 16 w 961"/>
                  <a:gd name="T39" fmla="*/ 84 h 1002"/>
                  <a:gd name="T40" fmla="*/ 7 w 961"/>
                  <a:gd name="T41" fmla="*/ 81 h 1002"/>
                  <a:gd name="T42" fmla="*/ 1 w 961"/>
                  <a:gd name="T43" fmla="*/ 75 h 1002"/>
                  <a:gd name="T44" fmla="*/ 1 w 961"/>
                  <a:gd name="T45" fmla="*/ 69 h 1002"/>
                  <a:gd name="T46" fmla="*/ 6 w 961"/>
                  <a:gd name="T47" fmla="*/ 66 h 1002"/>
                  <a:gd name="T48" fmla="*/ 11 w 961"/>
                  <a:gd name="T49" fmla="*/ 67 h 1002"/>
                  <a:gd name="T50" fmla="*/ 15 w 961"/>
                  <a:gd name="T51" fmla="*/ 71 h 1002"/>
                  <a:gd name="T52" fmla="*/ 19 w 961"/>
                  <a:gd name="T53" fmla="*/ 76 h 1002"/>
                  <a:gd name="T54" fmla="*/ 23 w 961"/>
                  <a:gd name="T55" fmla="*/ 75 h 1002"/>
                  <a:gd name="T56" fmla="*/ 32 w 961"/>
                  <a:gd name="T57" fmla="*/ 62 h 1002"/>
                  <a:gd name="T58" fmla="*/ 56 w 961"/>
                  <a:gd name="T59" fmla="*/ 21 h 1002"/>
                  <a:gd name="T60" fmla="*/ 60 w 961"/>
                  <a:gd name="T61" fmla="*/ 12 h 1002"/>
                  <a:gd name="T62" fmla="*/ 58 w 961"/>
                  <a:gd name="T63" fmla="*/ 7 h 1002"/>
                  <a:gd name="T64" fmla="*/ 52 w 961"/>
                  <a:gd name="T65" fmla="*/ 2 h 1002"/>
                  <a:gd name="T66" fmla="*/ 53 w 961"/>
                  <a:gd name="T67" fmla="*/ 0 h 1002"/>
                  <a:gd name="T68" fmla="*/ 74 w 961"/>
                  <a:gd name="T69" fmla="*/ 12 h 1002"/>
                  <a:gd name="T70" fmla="*/ 121 w 961"/>
                  <a:gd name="T71" fmla="*/ 72 h 1002"/>
                  <a:gd name="T72" fmla="*/ 131 w 961"/>
                  <a:gd name="T73" fmla="*/ 84 h 1002"/>
                  <a:gd name="T74" fmla="*/ 129 w 961"/>
                  <a:gd name="T75" fmla="*/ 102 h 1002"/>
                  <a:gd name="T76" fmla="*/ 116 w 961"/>
                  <a:gd name="T77" fmla="*/ 112 h 1002"/>
                  <a:gd name="T78" fmla="*/ 102 w 961"/>
                  <a:gd name="T79" fmla="*/ 110 h 1002"/>
                  <a:gd name="T80" fmla="*/ 92 w 961"/>
                  <a:gd name="T81" fmla="*/ 97 h 1002"/>
                  <a:gd name="T82" fmla="*/ 95 w 961"/>
                  <a:gd name="T83" fmla="*/ 80 h 1002"/>
                  <a:gd name="T84" fmla="*/ 106 w 961"/>
                  <a:gd name="T85" fmla="*/ 70 h 1002"/>
                  <a:gd name="T86" fmla="*/ 121 w 961"/>
                  <a:gd name="T87" fmla="*/ 72 h 1002"/>
                  <a:gd name="T88" fmla="*/ 119 w 961"/>
                  <a:gd name="T89" fmla="*/ 75 h 1002"/>
                  <a:gd name="T90" fmla="*/ 106 w 961"/>
                  <a:gd name="T91" fmla="*/ 81 h 1002"/>
                  <a:gd name="T92" fmla="*/ 101 w 961"/>
                  <a:gd name="T93" fmla="*/ 97 h 1002"/>
                  <a:gd name="T94" fmla="*/ 105 w 961"/>
                  <a:gd name="T95" fmla="*/ 108 h 1002"/>
                  <a:gd name="T96" fmla="*/ 117 w 961"/>
                  <a:gd name="T97" fmla="*/ 102 h 1002"/>
                  <a:gd name="T98" fmla="*/ 122 w 961"/>
                  <a:gd name="T99" fmla="*/ 87 h 1002"/>
                  <a:gd name="T100" fmla="*/ 119 w 961"/>
                  <a:gd name="T101" fmla="*/ 75 h 1002"/>
                  <a:gd name="T102" fmla="*/ 76 w 961"/>
                  <a:gd name="T103" fmla="*/ 111 h 1002"/>
                  <a:gd name="T104" fmla="*/ 111 w 961"/>
                  <a:gd name="T105" fmla="*/ 131 h 1002"/>
                  <a:gd name="T106" fmla="*/ 107 w 961"/>
                  <a:gd name="T107" fmla="*/ 138 h 1002"/>
                  <a:gd name="T108" fmla="*/ 72 w 961"/>
                  <a:gd name="T109" fmla="*/ 117 h 1002"/>
                  <a:gd name="T110" fmla="*/ 76 w 961"/>
                  <a:gd name="T111" fmla="*/ 111 h 10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61" h="1002">
                    <a:moveTo>
                      <a:pt x="532" y="88"/>
                    </a:moveTo>
                    <a:lnTo>
                      <a:pt x="518" y="599"/>
                    </a:lnTo>
                    <a:lnTo>
                      <a:pt x="626" y="415"/>
                    </a:lnTo>
                    <a:cubicBezTo>
                      <a:pt x="661" y="356"/>
                      <a:pt x="688" y="315"/>
                      <a:pt x="707" y="294"/>
                    </a:cubicBezTo>
                    <a:cubicBezTo>
                      <a:pt x="725" y="272"/>
                      <a:pt x="748" y="260"/>
                      <a:pt x="775" y="255"/>
                    </a:cubicBezTo>
                    <a:cubicBezTo>
                      <a:pt x="803" y="250"/>
                      <a:pt x="830" y="256"/>
                      <a:pt x="857" y="272"/>
                    </a:cubicBezTo>
                    <a:cubicBezTo>
                      <a:pt x="879" y="285"/>
                      <a:pt x="892" y="300"/>
                      <a:pt x="898" y="317"/>
                    </a:cubicBezTo>
                    <a:cubicBezTo>
                      <a:pt x="904" y="335"/>
                      <a:pt x="903" y="351"/>
                      <a:pt x="895" y="365"/>
                    </a:cubicBezTo>
                    <a:cubicBezTo>
                      <a:pt x="888" y="376"/>
                      <a:pt x="878" y="384"/>
                      <a:pt x="865" y="387"/>
                    </a:cubicBezTo>
                    <a:cubicBezTo>
                      <a:pt x="851" y="391"/>
                      <a:pt x="838" y="389"/>
                      <a:pt x="825" y="381"/>
                    </a:cubicBezTo>
                    <a:cubicBezTo>
                      <a:pt x="813" y="374"/>
                      <a:pt x="803" y="363"/>
                      <a:pt x="795" y="348"/>
                    </a:cubicBezTo>
                    <a:cubicBezTo>
                      <a:pt x="787" y="331"/>
                      <a:pt x="779" y="321"/>
                      <a:pt x="773" y="318"/>
                    </a:cubicBezTo>
                    <a:cubicBezTo>
                      <a:pt x="762" y="311"/>
                      <a:pt x="752" y="312"/>
                      <a:pt x="741" y="320"/>
                    </a:cubicBezTo>
                    <a:cubicBezTo>
                      <a:pt x="730" y="329"/>
                      <a:pt x="713" y="353"/>
                      <a:pt x="690" y="393"/>
                    </a:cubicBezTo>
                    <a:lnTo>
                      <a:pt x="437" y="821"/>
                    </a:lnTo>
                    <a:lnTo>
                      <a:pt x="419" y="810"/>
                    </a:lnTo>
                    <a:lnTo>
                      <a:pt x="433" y="189"/>
                    </a:lnTo>
                    <a:lnTo>
                      <a:pt x="270" y="464"/>
                    </a:lnTo>
                    <a:cubicBezTo>
                      <a:pt x="234" y="525"/>
                      <a:pt x="206" y="565"/>
                      <a:pt x="185" y="583"/>
                    </a:cubicBezTo>
                    <a:cubicBezTo>
                      <a:pt x="164" y="602"/>
                      <a:pt x="141" y="610"/>
                      <a:pt x="117" y="610"/>
                    </a:cubicBezTo>
                    <a:cubicBezTo>
                      <a:pt x="92" y="610"/>
                      <a:pt x="69" y="604"/>
                      <a:pt x="47" y="591"/>
                    </a:cubicBezTo>
                    <a:cubicBezTo>
                      <a:pt x="24" y="577"/>
                      <a:pt x="10" y="561"/>
                      <a:pt x="5" y="544"/>
                    </a:cubicBezTo>
                    <a:cubicBezTo>
                      <a:pt x="0" y="527"/>
                      <a:pt x="2" y="512"/>
                      <a:pt x="9" y="499"/>
                    </a:cubicBezTo>
                    <a:cubicBezTo>
                      <a:pt x="17" y="487"/>
                      <a:pt x="27" y="479"/>
                      <a:pt x="40" y="477"/>
                    </a:cubicBezTo>
                    <a:cubicBezTo>
                      <a:pt x="53" y="475"/>
                      <a:pt x="65" y="477"/>
                      <a:pt x="77" y="484"/>
                    </a:cubicBezTo>
                    <a:cubicBezTo>
                      <a:pt x="89" y="491"/>
                      <a:pt x="99" y="502"/>
                      <a:pt x="109" y="518"/>
                    </a:cubicBezTo>
                    <a:cubicBezTo>
                      <a:pt x="120" y="536"/>
                      <a:pt x="128" y="546"/>
                      <a:pt x="134" y="550"/>
                    </a:cubicBezTo>
                    <a:cubicBezTo>
                      <a:pt x="144" y="556"/>
                      <a:pt x="155" y="553"/>
                      <a:pt x="167" y="541"/>
                    </a:cubicBezTo>
                    <a:cubicBezTo>
                      <a:pt x="179" y="529"/>
                      <a:pt x="200" y="499"/>
                      <a:pt x="229" y="449"/>
                    </a:cubicBezTo>
                    <a:lnTo>
                      <a:pt x="402" y="155"/>
                    </a:lnTo>
                    <a:cubicBezTo>
                      <a:pt x="421" y="124"/>
                      <a:pt x="430" y="102"/>
                      <a:pt x="432" y="90"/>
                    </a:cubicBezTo>
                    <a:cubicBezTo>
                      <a:pt x="434" y="78"/>
                      <a:pt x="431" y="66"/>
                      <a:pt x="422" y="54"/>
                    </a:cubicBezTo>
                    <a:cubicBezTo>
                      <a:pt x="412" y="43"/>
                      <a:pt x="396" y="30"/>
                      <a:pt x="373" y="16"/>
                    </a:cubicBezTo>
                    <a:lnTo>
                      <a:pt x="382" y="0"/>
                    </a:lnTo>
                    <a:lnTo>
                      <a:pt x="532" y="88"/>
                    </a:lnTo>
                    <a:close/>
                    <a:moveTo>
                      <a:pt x="876" y="525"/>
                    </a:moveTo>
                    <a:cubicBezTo>
                      <a:pt x="909" y="544"/>
                      <a:pt x="933" y="574"/>
                      <a:pt x="947" y="613"/>
                    </a:cubicBezTo>
                    <a:cubicBezTo>
                      <a:pt x="961" y="653"/>
                      <a:pt x="955" y="695"/>
                      <a:pt x="930" y="739"/>
                    </a:cubicBezTo>
                    <a:cubicBezTo>
                      <a:pt x="906" y="778"/>
                      <a:pt x="876" y="802"/>
                      <a:pt x="839" y="812"/>
                    </a:cubicBezTo>
                    <a:cubicBezTo>
                      <a:pt x="801" y="822"/>
                      <a:pt x="766" y="818"/>
                      <a:pt x="734" y="799"/>
                    </a:cubicBezTo>
                    <a:cubicBezTo>
                      <a:pt x="698" y="777"/>
                      <a:pt x="674" y="746"/>
                      <a:pt x="664" y="703"/>
                    </a:cubicBezTo>
                    <a:cubicBezTo>
                      <a:pt x="653" y="661"/>
                      <a:pt x="660" y="620"/>
                      <a:pt x="683" y="580"/>
                    </a:cubicBezTo>
                    <a:cubicBezTo>
                      <a:pt x="703" y="546"/>
                      <a:pt x="731" y="523"/>
                      <a:pt x="768" y="511"/>
                    </a:cubicBezTo>
                    <a:cubicBezTo>
                      <a:pt x="804" y="499"/>
                      <a:pt x="840" y="503"/>
                      <a:pt x="876" y="525"/>
                    </a:cubicBezTo>
                    <a:close/>
                    <a:moveTo>
                      <a:pt x="861" y="543"/>
                    </a:moveTo>
                    <a:cubicBezTo>
                      <a:pt x="828" y="523"/>
                      <a:pt x="796" y="538"/>
                      <a:pt x="767" y="587"/>
                    </a:cubicBezTo>
                    <a:cubicBezTo>
                      <a:pt x="745" y="624"/>
                      <a:pt x="733" y="663"/>
                      <a:pt x="729" y="704"/>
                    </a:cubicBezTo>
                    <a:cubicBezTo>
                      <a:pt x="725" y="745"/>
                      <a:pt x="734" y="772"/>
                      <a:pt x="756" y="786"/>
                    </a:cubicBezTo>
                    <a:cubicBezTo>
                      <a:pt x="787" y="804"/>
                      <a:pt x="816" y="790"/>
                      <a:pt x="844" y="743"/>
                    </a:cubicBezTo>
                    <a:cubicBezTo>
                      <a:pt x="863" y="711"/>
                      <a:pt x="876" y="673"/>
                      <a:pt x="885" y="629"/>
                    </a:cubicBezTo>
                    <a:cubicBezTo>
                      <a:pt x="892" y="586"/>
                      <a:pt x="885" y="557"/>
                      <a:pt x="861" y="543"/>
                    </a:cubicBezTo>
                    <a:close/>
                    <a:moveTo>
                      <a:pt x="550" y="806"/>
                    </a:moveTo>
                    <a:lnTo>
                      <a:pt x="803" y="954"/>
                    </a:lnTo>
                    <a:lnTo>
                      <a:pt x="775" y="1002"/>
                    </a:lnTo>
                    <a:lnTo>
                      <a:pt x="522" y="853"/>
                    </a:lnTo>
                    <a:lnTo>
                      <a:pt x="550" y="806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" name="Freeform 128"/>
              <p:cNvSpPr>
                <a:spLocks noEditPoints="1"/>
              </p:cNvSpPr>
              <p:nvPr/>
            </p:nvSpPr>
            <p:spPr bwMode="auto">
              <a:xfrm>
                <a:off x="3690" y="621"/>
                <a:ext cx="83" cy="78"/>
              </a:xfrm>
              <a:custGeom>
                <a:avLst/>
                <a:gdLst>
                  <a:gd name="T0" fmla="*/ 55 w 83"/>
                  <a:gd name="T1" fmla="*/ 59 h 78"/>
                  <a:gd name="T2" fmla="*/ 49 w 83"/>
                  <a:gd name="T3" fmla="*/ 67 h 78"/>
                  <a:gd name="T4" fmla="*/ 39 w 83"/>
                  <a:gd name="T5" fmla="*/ 59 h 78"/>
                  <a:gd name="T6" fmla="*/ 24 w 83"/>
                  <a:gd name="T7" fmla="*/ 78 h 78"/>
                  <a:gd name="T8" fmla="*/ 16 w 83"/>
                  <a:gd name="T9" fmla="*/ 71 h 78"/>
                  <a:gd name="T10" fmla="*/ 31 w 83"/>
                  <a:gd name="T11" fmla="*/ 52 h 78"/>
                  <a:gd name="T12" fmla="*/ 0 w 83"/>
                  <a:gd name="T13" fmla="*/ 28 h 78"/>
                  <a:gd name="T14" fmla="*/ 6 w 83"/>
                  <a:gd name="T15" fmla="*/ 21 h 78"/>
                  <a:gd name="T16" fmla="*/ 77 w 83"/>
                  <a:gd name="T17" fmla="*/ 0 h 78"/>
                  <a:gd name="T18" fmla="*/ 83 w 83"/>
                  <a:gd name="T19" fmla="*/ 5 h 78"/>
                  <a:gd name="T20" fmla="*/ 45 w 83"/>
                  <a:gd name="T21" fmla="*/ 52 h 78"/>
                  <a:gd name="T22" fmla="*/ 55 w 83"/>
                  <a:gd name="T23" fmla="*/ 59 h 78"/>
                  <a:gd name="T24" fmla="*/ 37 w 83"/>
                  <a:gd name="T25" fmla="*/ 45 h 78"/>
                  <a:gd name="T26" fmla="*/ 65 w 83"/>
                  <a:gd name="T27" fmla="*/ 9 h 78"/>
                  <a:gd name="T28" fmla="*/ 11 w 83"/>
                  <a:gd name="T29" fmla="*/ 25 h 78"/>
                  <a:gd name="T30" fmla="*/ 37 w 83"/>
                  <a:gd name="T31" fmla="*/ 45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78">
                    <a:moveTo>
                      <a:pt x="55" y="59"/>
                    </a:moveTo>
                    <a:lnTo>
                      <a:pt x="49" y="67"/>
                    </a:lnTo>
                    <a:lnTo>
                      <a:pt x="39" y="59"/>
                    </a:lnTo>
                    <a:lnTo>
                      <a:pt x="24" y="78"/>
                    </a:lnTo>
                    <a:lnTo>
                      <a:pt x="16" y="71"/>
                    </a:lnTo>
                    <a:lnTo>
                      <a:pt x="31" y="52"/>
                    </a:lnTo>
                    <a:lnTo>
                      <a:pt x="0" y="28"/>
                    </a:lnTo>
                    <a:lnTo>
                      <a:pt x="6" y="21"/>
                    </a:lnTo>
                    <a:lnTo>
                      <a:pt x="77" y="0"/>
                    </a:lnTo>
                    <a:lnTo>
                      <a:pt x="83" y="5"/>
                    </a:lnTo>
                    <a:lnTo>
                      <a:pt x="45" y="52"/>
                    </a:lnTo>
                    <a:lnTo>
                      <a:pt x="55" y="59"/>
                    </a:lnTo>
                    <a:close/>
                    <a:moveTo>
                      <a:pt x="37" y="45"/>
                    </a:moveTo>
                    <a:lnTo>
                      <a:pt x="65" y="9"/>
                    </a:lnTo>
                    <a:lnTo>
                      <a:pt x="11" y="25"/>
                    </a:lnTo>
                    <a:lnTo>
                      <a:pt x="37" y="4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Freeform 129"/>
              <p:cNvSpPr>
                <a:spLocks noEditPoints="1"/>
              </p:cNvSpPr>
              <p:nvPr/>
            </p:nvSpPr>
            <p:spPr bwMode="auto">
              <a:xfrm>
                <a:off x="3743" y="669"/>
                <a:ext cx="85" cy="74"/>
              </a:xfrm>
              <a:custGeom>
                <a:avLst/>
                <a:gdLst>
                  <a:gd name="T0" fmla="*/ 53 w 85"/>
                  <a:gd name="T1" fmla="*/ 58 h 74"/>
                  <a:gd name="T2" fmla="*/ 47 w 85"/>
                  <a:gd name="T3" fmla="*/ 65 h 74"/>
                  <a:gd name="T4" fmla="*/ 37 w 85"/>
                  <a:gd name="T5" fmla="*/ 56 h 74"/>
                  <a:gd name="T6" fmla="*/ 21 w 85"/>
                  <a:gd name="T7" fmla="*/ 74 h 74"/>
                  <a:gd name="T8" fmla="*/ 13 w 85"/>
                  <a:gd name="T9" fmla="*/ 67 h 74"/>
                  <a:gd name="T10" fmla="*/ 29 w 85"/>
                  <a:gd name="T11" fmla="*/ 49 h 74"/>
                  <a:gd name="T12" fmla="*/ 0 w 85"/>
                  <a:gd name="T13" fmla="*/ 23 h 74"/>
                  <a:gd name="T14" fmla="*/ 6 w 85"/>
                  <a:gd name="T15" fmla="*/ 16 h 74"/>
                  <a:gd name="T16" fmla="*/ 79 w 85"/>
                  <a:gd name="T17" fmla="*/ 0 h 74"/>
                  <a:gd name="T18" fmla="*/ 85 w 85"/>
                  <a:gd name="T19" fmla="*/ 5 h 74"/>
                  <a:gd name="T20" fmla="*/ 44 w 85"/>
                  <a:gd name="T21" fmla="*/ 49 h 74"/>
                  <a:gd name="T22" fmla="*/ 53 w 85"/>
                  <a:gd name="T23" fmla="*/ 58 h 74"/>
                  <a:gd name="T24" fmla="*/ 36 w 85"/>
                  <a:gd name="T25" fmla="*/ 42 h 74"/>
                  <a:gd name="T26" fmla="*/ 67 w 85"/>
                  <a:gd name="T27" fmla="*/ 8 h 74"/>
                  <a:gd name="T28" fmla="*/ 12 w 85"/>
                  <a:gd name="T29" fmla="*/ 20 h 74"/>
                  <a:gd name="T30" fmla="*/ 36 w 85"/>
                  <a:gd name="T31" fmla="*/ 42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5" h="74">
                    <a:moveTo>
                      <a:pt x="53" y="58"/>
                    </a:moveTo>
                    <a:lnTo>
                      <a:pt x="47" y="65"/>
                    </a:lnTo>
                    <a:lnTo>
                      <a:pt x="37" y="56"/>
                    </a:lnTo>
                    <a:lnTo>
                      <a:pt x="21" y="74"/>
                    </a:lnTo>
                    <a:lnTo>
                      <a:pt x="13" y="67"/>
                    </a:lnTo>
                    <a:lnTo>
                      <a:pt x="29" y="49"/>
                    </a:lnTo>
                    <a:lnTo>
                      <a:pt x="0" y="23"/>
                    </a:lnTo>
                    <a:lnTo>
                      <a:pt x="6" y="16"/>
                    </a:lnTo>
                    <a:lnTo>
                      <a:pt x="79" y="0"/>
                    </a:lnTo>
                    <a:lnTo>
                      <a:pt x="85" y="5"/>
                    </a:lnTo>
                    <a:lnTo>
                      <a:pt x="44" y="49"/>
                    </a:lnTo>
                    <a:lnTo>
                      <a:pt x="53" y="58"/>
                    </a:lnTo>
                    <a:close/>
                    <a:moveTo>
                      <a:pt x="36" y="42"/>
                    </a:moveTo>
                    <a:lnTo>
                      <a:pt x="67" y="8"/>
                    </a:lnTo>
                    <a:lnTo>
                      <a:pt x="12" y="20"/>
                    </a:lnTo>
                    <a:lnTo>
                      <a:pt x="36" y="42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2505" y="550"/>
                <a:ext cx="84" cy="117"/>
              </a:xfrm>
              <a:custGeom>
                <a:avLst/>
                <a:gdLst>
                  <a:gd name="T0" fmla="*/ 61 w 609"/>
                  <a:gd name="T1" fmla="*/ 0 h 849"/>
                  <a:gd name="T2" fmla="*/ 73 w 609"/>
                  <a:gd name="T3" fmla="*/ 18 h 849"/>
                  <a:gd name="T4" fmla="*/ 71 w 609"/>
                  <a:gd name="T5" fmla="*/ 19 h 849"/>
                  <a:gd name="T6" fmla="*/ 63 w 609"/>
                  <a:gd name="T7" fmla="*/ 12 h 849"/>
                  <a:gd name="T8" fmla="*/ 55 w 609"/>
                  <a:gd name="T9" fmla="*/ 11 h 849"/>
                  <a:gd name="T10" fmla="*/ 46 w 609"/>
                  <a:gd name="T11" fmla="*/ 16 h 849"/>
                  <a:gd name="T12" fmla="*/ 24 w 609"/>
                  <a:gd name="T13" fmla="*/ 31 h 849"/>
                  <a:gd name="T14" fmla="*/ 64 w 609"/>
                  <a:gd name="T15" fmla="*/ 88 h 849"/>
                  <a:gd name="T16" fmla="*/ 72 w 609"/>
                  <a:gd name="T17" fmla="*/ 97 h 849"/>
                  <a:gd name="T18" fmla="*/ 83 w 609"/>
                  <a:gd name="T19" fmla="*/ 93 h 849"/>
                  <a:gd name="T20" fmla="*/ 84 w 609"/>
                  <a:gd name="T21" fmla="*/ 95 h 849"/>
                  <a:gd name="T22" fmla="*/ 51 w 609"/>
                  <a:gd name="T23" fmla="*/ 117 h 849"/>
                  <a:gd name="T24" fmla="*/ 50 w 609"/>
                  <a:gd name="T25" fmla="*/ 115 h 849"/>
                  <a:gd name="T26" fmla="*/ 58 w 609"/>
                  <a:gd name="T27" fmla="*/ 107 h 849"/>
                  <a:gd name="T28" fmla="*/ 53 w 609"/>
                  <a:gd name="T29" fmla="*/ 96 h 849"/>
                  <a:gd name="T30" fmla="*/ 20 w 609"/>
                  <a:gd name="T31" fmla="*/ 48 h 849"/>
                  <a:gd name="T32" fmla="*/ 12 w 609"/>
                  <a:gd name="T33" fmla="*/ 40 h 849"/>
                  <a:gd name="T34" fmla="*/ 1 w 609"/>
                  <a:gd name="T35" fmla="*/ 43 h 849"/>
                  <a:gd name="T36" fmla="*/ 0 w 609"/>
                  <a:gd name="T37" fmla="*/ 41 h 849"/>
                  <a:gd name="T38" fmla="*/ 61 w 609"/>
                  <a:gd name="T39" fmla="*/ 0 h 84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09" h="849">
                    <a:moveTo>
                      <a:pt x="440" y="0"/>
                    </a:moveTo>
                    <a:lnTo>
                      <a:pt x="530" y="127"/>
                    </a:lnTo>
                    <a:lnTo>
                      <a:pt x="514" y="138"/>
                    </a:lnTo>
                    <a:cubicBezTo>
                      <a:pt x="495" y="113"/>
                      <a:pt x="476" y="96"/>
                      <a:pt x="455" y="87"/>
                    </a:cubicBezTo>
                    <a:cubicBezTo>
                      <a:pt x="434" y="78"/>
                      <a:pt x="415" y="76"/>
                      <a:pt x="398" y="82"/>
                    </a:cubicBezTo>
                    <a:cubicBezTo>
                      <a:pt x="381" y="87"/>
                      <a:pt x="358" y="100"/>
                      <a:pt x="331" y="118"/>
                    </a:cubicBezTo>
                    <a:lnTo>
                      <a:pt x="177" y="223"/>
                    </a:lnTo>
                    <a:lnTo>
                      <a:pt x="462" y="642"/>
                    </a:lnTo>
                    <a:cubicBezTo>
                      <a:pt x="487" y="678"/>
                      <a:pt x="508" y="698"/>
                      <a:pt x="523" y="701"/>
                    </a:cubicBezTo>
                    <a:cubicBezTo>
                      <a:pt x="539" y="705"/>
                      <a:pt x="564" y="695"/>
                      <a:pt x="599" y="674"/>
                    </a:cubicBezTo>
                    <a:lnTo>
                      <a:pt x="609" y="688"/>
                    </a:lnTo>
                    <a:lnTo>
                      <a:pt x="373" y="849"/>
                    </a:lnTo>
                    <a:lnTo>
                      <a:pt x="363" y="834"/>
                    </a:lnTo>
                    <a:cubicBezTo>
                      <a:pt x="396" y="810"/>
                      <a:pt x="415" y="789"/>
                      <a:pt x="417" y="773"/>
                    </a:cubicBezTo>
                    <a:cubicBezTo>
                      <a:pt x="420" y="757"/>
                      <a:pt x="409" y="731"/>
                      <a:pt x="385" y="695"/>
                    </a:cubicBezTo>
                    <a:lnTo>
                      <a:pt x="147" y="346"/>
                    </a:lnTo>
                    <a:cubicBezTo>
                      <a:pt x="123" y="310"/>
                      <a:pt x="102" y="290"/>
                      <a:pt x="86" y="287"/>
                    </a:cubicBezTo>
                    <a:cubicBezTo>
                      <a:pt x="70" y="283"/>
                      <a:pt x="45" y="293"/>
                      <a:pt x="10" y="315"/>
                    </a:cubicBezTo>
                    <a:lnTo>
                      <a:pt x="0" y="300"/>
                    </a:lnTo>
                    <a:lnTo>
                      <a:pt x="440" y="0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2607" y="482"/>
                <a:ext cx="126" cy="125"/>
              </a:xfrm>
              <a:custGeom>
                <a:avLst/>
                <a:gdLst>
                  <a:gd name="T0" fmla="*/ 68 w 914"/>
                  <a:gd name="T1" fmla="*/ 25 h 903"/>
                  <a:gd name="T2" fmla="*/ 61 w 914"/>
                  <a:gd name="T3" fmla="*/ 17 h 903"/>
                  <a:gd name="T4" fmla="*/ 50 w 914"/>
                  <a:gd name="T5" fmla="*/ 20 h 903"/>
                  <a:gd name="T6" fmla="*/ 49 w 914"/>
                  <a:gd name="T7" fmla="*/ 18 h 903"/>
                  <a:gd name="T8" fmla="*/ 85 w 914"/>
                  <a:gd name="T9" fmla="*/ 0 h 903"/>
                  <a:gd name="T10" fmla="*/ 86 w 914"/>
                  <a:gd name="T11" fmla="*/ 2 h 903"/>
                  <a:gd name="T12" fmla="*/ 77 w 914"/>
                  <a:gd name="T13" fmla="*/ 10 h 903"/>
                  <a:gd name="T14" fmla="*/ 80 w 914"/>
                  <a:gd name="T15" fmla="*/ 21 h 903"/>
                  <a:gd name="T16" fmla="*/ 107 w 914"/>
                  <a:gd name="T17" fmla="*/ 73 h 903"/>
                  <a:gd name="T18" fmla="*/ 114 w 914"/>
                  <a:gd name="T19" fmla="*/ 82 h 903"/>
                  <a:gd name="T20" fmla="*/ 125 w 914"/>
                  <a:gd name="T21" fmla="*/ 80 h 903"/>
                  <a:gd name="T22" fmla="*/ 126 w 914"/>
                  <a:gd name="T23" fmla="*/ 82 h 903"/>
                  <a:gd name="T24" fmla="*/ 91 w 914"/>
                  <a:gd name="T25" fmla="*/ 100 h 903"/>
                  <a:gd name="T26" fmla="*/ 89 w 914"/>
                  <a:gd name="T27" fmla="*/ 98 h 903"/>
                  <a:gd name="T28" fmla="*/ 98 w 914"/>
                  <a:gd name="T29" fmla="*/ 90 h 903"/>
                  <a:gd name="T30" fmla="*/ 95 w 914"/>
                  <a:gd name="T31" fmla="*/ 79 h 903"/>
                  <a:gd name="T32" fmla="*/ 71 w 914"/>
                  <a:gd name="T33" fmla="*/ 32 h 903"/>
                  <a:gd name="T34" fmla="*/ 58 w 914"/>
                  <a:gd name="T35" fmla="*/ 100 h 903"/>
                  <a:gd name="T36" fmla="*/ 62 w 914"/>
                  <a:gd name="T37" fmla="*/ 106 h 903"/>
                  <a:gd name="T38" fmla="*/ 67 w 914"/>
                  <a:gd name="T39" fmla="*/ 108 h 903"/>
                  <a:gd name="T40" fmla="*/ 75 w 914"/>
                  <a:gd name="T41" fmla="*/ 105 h 903"/>
                  <a:gd name="T42" fmla="*/ 77 w 914"/>
                  <a:gd name="T43" fmla="*/ 107 h 903"/>
                  <a:gd name="T44" fmla="*/ 41 w 914"/>
                  <a:gd name="T45" fmla="*/ 125 h 903"/>
                  <a:gd name="T46" fmla="*/ 40 w 914"/>
                  <a:gd name="T47" fmla="*/ 123 h 903"/>
                  <a:gd name="T48" fmla="*/ 49 w 914"/>
                  <a:gd name="T49" fmla="*/ 115 h 903"/>
                  <a:gd name="T50" fmla="*/ 46 w 914"/>
                  <a:gd name="T51" fmla="*/ 104 h 903"/>
                  <a:gd name="T52" fmla="*/ 19 w 914"/>
                  <a:gd name="T53" fmla="*/ 52 h 903"/>
                  <a:gd name="T54" fmla="*/ 12 w 914"/>
                  <a:gd name="T55" fmla="*/ 43 h 903"/>
                  <a:gd name="T56" fmla="*/ 1 w 914"/>
                  <a:gd name="T57" fmla="*/ 45 h 903"/>
                  <a:gd name="T58" fmla="*/ 0 w 914"/>
                  <a:gd name="T59" fmla="*/ 43 h 903"/>
                  <a:gd name="T60" fmla="*/ 35 w 914"/>
                  <a:gd name="T61" fmla="*/ 25 h 903"/>
                  <a:gd name="T62" fmla="*/ 36 w 914"/>
                  <a:gd name="T63" fmla="*/ 27 h 903"/>
                  <a:gd name="T64" fmla="*/ 28 w 914"/>
                  <a:gd name="T65" fmla="*/ 35 h 903"/>
                  <a:gd name="T66" fmla="*/ 31 w 914"/>
                  <a:gd name="T67" fmla="*/ 46 h 903"/>
                  <a:gd name="T68" fmla="*/ 55 w 914"/>
                  <a:gd name="T69" fmla="*/ 93 h 903"/>
                  <a:gd name="T70" fmla="*/ 68 w 914"/>
                  <a:gd name="T71" fmla="*/ 25 h 9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14" h="903">
                    <a:moveTo>
                      <a:pt x="494" y="183"/>
                    </a:moveTo>
                    <a:cubicBezTo>
                      <a:pt x="476" y="148"/>
                      <a:pt x="459" y="128"/>
                      <a:pt x="443" y="124"/>
                    </a:cubicBezTo>
                    <a:cubicBezTo>
                      <a:pt x="426" y="121"/>
                      <a:pt x="400" y="128"/>
                      <a:pt x="365" y="146"/>
                    </a:cubicBezTo>
                    <a:lnTo>
                      <a:pt x="357" y="129"/>
                    </a:lnTo>
                    <a:lnTo>
                      <a:pt x="614" y="0"/>
                    </a:lnTo>
                    <a:lnTo>
                      <a:pt x="622" y="16"/>
                    </a:lnTo>
                    <a:cubicBezTo>
                      <a:pt x="586" y="36"/>
                      <a:pt x="565" y="53"/>
                      <a:pt x="561" y="69"/>
                    </a:cubicBezTo>
                    <a:cubicBezTo>
                      <a:pt x="556" y="84"/>
                      <a:pt x="563" y="112"/>
                      <a:pt x="583" y="151"/>
                    </a:cubicBezTo>
                    <a:lnTo>
                      <a:pt x="773" y="527"/>
                    </a:lnTo>
                    <a:cubicBezTo>
                      <a:pt x="793" y="566"/>
                      <a:pt x="811" y="589"/>
                      <a:pt x="826" y="594"/>
                    </a:cubicBezTo>
                    <a:cubicBezTo>
                      <a:pt x="842" y="599"/>
                      <a:pt x="868" y="593"/>
                      <a:pt x="906" y="576"/>
                    </a:cubicBezTo>
                    <a:lnTo>
                      <a:pt x="914" y="592"/>
                    </a:lnTo>
                    <a:lnTo>
                      <a:pt x="657" y="722"/>
                    </a:lnTo>
                    <a:lnTo>
                      <a:pt x="649" y="706"/>
                    </a:lnTo>
                    <a:cubicBezTo>
                      <a:pt x="686" y="685"/>
                      <a:pt x="707" y="668"/>
                      <a:pt x="711" y="651"/>
                    </a:cubicBezTo>
                    <a:cubicBezTo>
                      <a:pt x="716" y="636"/>
                      <a:pt x="709" y="609"/>
                      <a:pt x="690" y="570"/>
                    </a:cubicBezTo>
                    <a:lnTo>
                      <a:pt x="517" y="230"/>
                    </a:lnTo>
                    <a:lnTo>
                      <a:pt x="421" y="721"/>
                    </a:lnTo>
                    <a:cubicBezTo>
                      <a:pt x="434" y="746"/>
                      <a:pt x="444" y="763"/>
                      <a:pt x="452" y="769"/>
                    </a:cubicBezTo>
                    <a:cubicBezTo>
                      <a:pt x="459" y="777"/>
                      <a:pt x="470" y="780"/>
                      <a:pt x="484" y="779"/>
                    </a:cubicBezTo>
                    <a:cubicBezTo>
                      <a:pt x="497" y="778"/>
                      <a:pt x="519" y="771"/>
                      <a:pt x="547" y="757"/>
                    </a:cubicBezTo>
                    <a:lnTo>
                      <a:pt x="555" y="773"/>
                    </a:lnTo>
                    <a:lnTo>
                      <a:pt x="300" y="903"/>
                    </a:lnTo>
                    <a:lnTo>
                      <a:pt x="292" y="887"/>
                    </a:lnTo>
                    <a:cubicBezTo>
                      <a:pt x="327" y="867"/>
                      <a:pt x="348" y="849"/>
                      <a:pt x="353" y="833"/>
                    </a:cubicBezTo>
                    <a:cubicBezTo>
                      <a:pt x="358" y="818"/>
                      <a:pt x="350" y="790"/>
                      <a:pt x="331" y="751"/>
                    </a:cubicBezTo>
                    <a:lnTo>
                      <a:pt x="140" y="375"/>
                    </a:lnTo>
                    <a:cubicBezTo>
                      <a:pt x="120" y="336"/>
                      <a:pt x="103" y="314"/>
                      <a:pt x="87" y="308"/>
                    </a:cubicBezTo>
                    <a:cubicBezTo>
                      <a:pt x="72" y="303"/>
                      <a:pt x="45" y="309"/>
                      <a:pt x="8" y="326"/>
                    </a:cubicBezTo>
                    <a:lnTo>
                      <a:pt x="0" y="310"/>
                    </a:lnTo>
                    <a:lnTo>
                      <a:pt x="256" y="181"/>
                    </a:lnTo>
                    <a:lnTo>
                      <a:pt x="264" y="197"/>
                    </a:lnTo>
                    <a:cubicBezTo>
                      <a:pt x="227" y="217"/>
                      <a:pt x="206" y="235"/>
                      <a:pt x="202" y="250"/>
                    </a:cubicBezTo>
                    <a:cubicBezTo>
                      <a:pt x="197" y="266"/>
                      <a:pt x="204" y="293"/>
                      <a:pt x="224" y="332"/>
                    </a:cubicBezTo>
                    <a:lnTo>
                      <a:pt x="397" y="674"/>
                    </a:lnTo>
                    <a:lnTo>
                      <a:pt x="494" y="183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2736" y="427"/>
                <a:ext cx="141" cy="123"/>
              </a:xfrm>
              <a:custGeom>
                <a:avLst/>
                <a:gdLst>
                  <a:gd name="T0" fmla="*/ 80 w 1019"/>
                  <a:gd name="T1" fmla="*/ 106 h 898"/>
                  <a:gd name="T2" fmla="*/ 23 w 1019"/>
                  <a:gd name="T3" fmla="*/ 44 h 898"/>
                  <a:gd name="T4" fmla="*/ 42 w 1019"/>
                  <a:gd name="T5" fmla="*/ 102 h 898"/>
                  <a:gd name="T6" fmla="*/ 47 w 1019"/>
                  <a:gd name="T7" fmla="*/ 111 h 898"/>
                  <a:gd name="T8" fmla="*/ 55 w 1019"/>
                  <a:gd name="T9" fmla="*/ 112 h 898"/>
                  <a:gd name="T10" fmla="*/ 58 w 1019"/>
                  <a:gd name="T11" fmla="*/ 111 h 898"/>
                  <a:gd name="T12" fmla="*/ 59 w 1019"/>
                  <a:gd name="T13" fmla="*/ 113 h 898"/>
                  <a:gd name="T14" fmla="*/ 29 w 1019"/>
                  <a:gd name="T15" fmla="*/ 123 h 898"/>
                  <a:gd name="T16" fmla="*/ 28 w 1019"/>
                  <a:gd name="T17" fmla="*/ 121 h 898"/>
                  <a:gd name="T18" fmla="*/ 31 w 1019"/>
                  <a:gd name="T19" fmla="*/ 120 h 898"/>
                  <a:gd name="T20" fmla="*/ 38 w 1019"/>
                  <a:gd name="T21" fmla="*/ 114 h 898"/>
                  <a:gd name="T22" fmla="*/ 36 w 1019"/>
                  <a:gd name="T23" fmla="*/ 104 h 898"/>
                  <a:gd name="T24" fmla="*/ 17 w 1019"/>
                  <a:gd name="T25" fmla="*/ 48 h 898"/>
                  <a:gd name="T26" fmla="*/ 13 w 1019"/>
                  <a:gd name="T27" fmla="*/ 40 h 898"/>
                  <a:gd name="T28" fmla="*/ 9 w 1019"/>
                  <a:gd name="T29" fmla="*/ 38 h 898"/>
                  <a:gd name="T30" fmla="*/ 1 w 1019"/>
                  <a:gd name="T31" fmla="*/ 39 h 898"/>
                  <a:gd name="T32" fmla="*/ 0 w 1019"/>
                  <a:gd name="T33" fmla="*/ 37 h 898"/>
                  <a:gd name="T34" fmla="*/ 25 w 1019"/>
                  <a:gd name="T35" fmla="*/ 28 h 898"/>
                  <a:gd name="T36" fmla="*/ 79 w 1019"/>
                  <a:gd name="T37" fmla="*/ 86 h 898"/>
                  <a:gd name="T38" fmla="*/ 87 w 1019"/>
                  <a:gd name="T39" fmla="*/ 8 h 898"/>
                  <a:gd name="T40" fmla="*/ 112 w 1019"/>
                  <a:gd name="T41" fmla="*/ 0 h 898"/>
                  <a:gd name="T42" fmla="*/ 113 w 1019"/>
                  <a:gd name="T43" fmla="*/ 2 h 898"/>
                  <a:gd name="T44" fmla="*/ 110 w 1019"/>
                  <a:gd name="T45" fmla="*/ 3 h 898"/>
                  <a:gd name="T46" fmla="*/ 103 w 1019"/>
                  <a:gd name="T47" fmla="*/ 9 h 898"/>
                  <a:gd name="T48" fmla="*/ 105 w 1019"/>
                  <a:gd name="T49" fmla="*/ 19 h 898"/>
                  <a:gd name="T50" fmla="*/ 124 w 1019"/>
                  <a:gd name="T51" fmla="*/ 75 h 898"/>
                  <a:gd name="T52" fmla="*/ 129 w 1019"/>
                  <a:gd name="T53" fmla="*/ 85 h 898"/>
                  <a:gd name="T54" fmla="*/ 137 w 1019"/>
                  <a:gd name="T55" fmla="*/ 85 h 898"/>
                  <a:gd name="T56" fmla="*/ 140 w 1019"/>
                  <a:gd name="T57" fmla="*/ 84 h 898"/>
                  <a:gd name="T58" fmla="*/ 141 w 1019"/>
                  <a:gd name="T59" fmla="*/ 86 h 898"/>
                  <a:gd name="T60" fmla="*/ 104 w 1019"/>
                  <a:gd name="T61" fmla="*/ 98 h 898"/>
                  <a:gd name="T62" fmla="*/ 103 w 1019"/>
                  <a:gd name="T63" fmla="*/ 96 h 898"/>
                  <a:gd name="T64" fmla="*/ 106 w 1019"/>
                  <a:gd name="T65" fmla="*/ 95 h 898"/>
                  <a:gd name="T66" fmla="*/ 113 w 1019"/>
                  <a:gd name="T67" fmla="*/ 89 h 898"/>
                  <a:gd name="T68" fmla="*/ 111 w 1019"/>
                  <a:gd name="T69" fmla="*/ 79 h 898"/>
                  <a:gd name="T70" fmla="*/ 92 w 1019"/>
                  <a:gd name="T71" fmla="*/ 22 h 898"/>
                  <a:gd name="T72" fmla="*/ 83 w 1019"/>
                  <a:gd name="T73" fmla="*/ 105 h 898"/>
                  <a:gd name="T74" fmla="*/ 80 w 1019"/>
                  <a:gd name="T75" fmla="*/ 106 h 89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19" h="898">
                    <a:moveTo>
                      <a:pt x="581" y="775"/>
                    </a:moveTo>
                    <a:lnTo>
                      <a:pt x="163" y="324"/>
                    </a:lnTo>
                    <a:lnTo>
                      <a:pt x="301" y="746"/>
                    </a:lnTo>
                    <a:cubicBezTo>
                      <a:pt x="314" y="784"/>
                      <a:pt x="326" y="807"/>
                      <a:pt x="338" y="814"/>
                    </a:cubicBezTo>
                    <a:cubicBezTo>
                      <a:pt x="354" y="823"/>
                      <a:pt x="374" y="824"/>
                      <a:pt x="399" y="816"/>
                    </a:cubicBezTo>
                    <a:lnTo>
                      <a:pt x="421" y="808"/>
                    </a:lnTo>
                    <a:lnTo>
                      <a:pt x="427" y="825"/>
                    </a:lnTo>
                    <a:lnTo>
                      <a:pt x="207" y="898"/>
                    </a:lnTo>
                    <a:lnTo>
                      <a:pt x="202" y="881"/>
                    </a:lnTo>
                    <a:lnTo>
                      <a:pt x="224" y="873"/>
                    </a:lnTo>
                    <a:cubicBezTo>
                      <a:pt x="250" y="865"/>
                      <a:pt x="267" y="850"/>
                      <a:pt x="273" y="830"/>
                    </a:cubicBezTo>
                    <a:cubicBezTo>
                      <a:pt x="277" y="818"/>
                      <a:pt x="272" y="795"/>
                      <a:pt x="261" y="759"/>
                    </a:cubicBezTo>
                    <a:lnTo>
                      <a:pt x="125" y="347"/>
                    </a:lnTo>
                    <a:cubicBezTo>
                      <a:pt x="116" y="319"/>
                      <a:pt x="106" y="300"/>
                      <a:pt x="96" y="290"/>
                    </a:cubicBezTo>
                    <a:cubicBezTo>
                      <a:pt x="89" y="282"/>
                      <a:pt x="78" y="277"/>
                      <a:pt x="65" y="275"/>
                    </a:cubicBezTo>
                    <a:cubicBezTo>
                      <a:pt x="51" y="272"/>
                      <a:pt x="31" y="276"/>
                      <a:pt x="5" y="284"/>
                    </a:cubicBezTo>
                    <a:lnTo>
                      <a:pt x="0" y="267"/>
                    </a:lnTo>
                    <a:lnTo>
                      <a:pt x="178" y="208"/>
                    </a:lnTo>
                    <a:lnTo>
                      <a:pt x="570" y="627"/>
                    </a:lnTo>
                    <a:lnTo>
                      <a:pt x="632" y="59"/>
                    </a:lnTo>
                    <a:lnTo>
                      <a:pt x="811" y="0"/>
                    </a:lnTo>
                    <a:lnTo>
                      <a:pt x="817" y="17"/>
                    </a:lnTo>
                    <a:lnTo>
                      <a:pt x="795" y="24"/>
                    </a:lnTo>
                    <a:cubicBezTo>
                      <a:pt x="768" y="33"/>
                      <a:pt x="751" y="47"/>
                      <a:pt x="745" y="67"/>
                    </a:cubicBezTo>
                    <a:cubicBezTo>
                      <a:pt x="742" y="80"/>
                      <a:pt x="746" y="103"/>
                      <a:pt x="758" y="139"/>
                    </a:cubicBezTo>
                    <a:lnTo>
                      <a:pt x="893" y="551"/>
                    </a:lnTo>
                    <a:cubicBezTo>
                      <a:pt x="906" y="589"/>
                      <a:pt x="918" y="612"/>
                      <a:pt x="930" y="619"/>
                    </a:cubicBezTo>
                    <a:cubicBezTo>
                      <a:pt x="946" y="628"/>
                      <a:pt x="966" y="629"/>
                      <a:pt x="991" y="621"/>
                    </a:cubicBezTo>
                    <a:lnTo>
                      <a:pt x="1013" y="614"/>
                    </a:lnTo>
                    <a:lnTo>
                      <a:pt x="1019" y="631"/>
                    </a:lnTo>
                    <a:lnTo>
                      <a:pt x="751" y="719"/>
                    </a:lnTo>
                    <a:lnTo>
                      <a:pt x="745" y="702"/>
                    </a:lnTo>
                    <a:lnTo>
                      <a:pt x="767" y="694"/>
                    </a:lnTo>
                    <a:cubicBezTo>
                      <a:pt x="794" y="686"/>
                      <a:pt x="811" y="671"/>
                      <a:pt x="816" y="652"/>
                    </a:cubicBezTo>
                    <a:cubicBezTo>
                      <a:pt x="820" y="639"/>
                      <a:pt x="816" y="616"/>
                      <a:pt x="804" y="580"/>
                    </a:cubicBezTo>
                    <a:lnTo>
                      <a:pt x="665" y="159"/>
                    </a:lnTo>
                    <a:lnTo>
                      <a:pt x="597" y="770"/>
                    </a:lnTo>
                    <a:lnTo>
                      <a:pt x="581" y="775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2895" y="400"/>
                <a:ext cx="109" cy="106"/>
              </a:xfrm>
              <a:custGeom>
                <a:avLst/>
                <a:gdLst>
                  <a:gd name="T0" fmla="*/ 33 w 788"/>
                  <a:gd name="T1" fmla="*/ 53 h 770"/>
                  <a:gd name="T2" fmla="*/ 75 w 788"/>
                  <a:gd name="T3" fmla="*/ 46 h 770"/>
                  <a:gd name="T4" fmla="*/ 71 w 788"/>
                  <a:gd name="T5" fmla="*/ 20 h 770"/>
                  <a:gd name="T6" fmla="*/ 68 w 788"/>
                  <a:gd name="T7" fmla="*/ 11 h 770"/>
                  <a:gd name="T8" fmla="*/ 65 w 788"/>
                  <a:gd name="T9" fmla="*/ 9 h 770"/>
                  <a:gd name="T10" fmla="*/ 59 w 788"/>
                  <a:gd name="T11" fmla="*/ 8 h 770"/>
                  <a:gd name="T12" fmla="*/ 55 w 788"/>
                  <a:gd name="T13" fmla="*/ 9 h 770"/>
                  <a:gd name="T14" fmla="*/ 55 w 788"/>
                  <a:gd name="T15" fmla="*/ 7 h 770"/>
                  <a:gd name="T16" fmla="*/ 94 w 788"/>
                  <a:gd name="T17" fmla="*/ 0 h 770"/>
                  <a:gd name="T18" fmla="*/ 94 w 788"/>
                  <a:gd name="T19" fmla="*/ 2 h 770"/>
                  <a:gd name="T20" fmla="*/ 91 w 788"/>
                  <a:gd name="T21" fmla="*/ 3 h 770"/>
                  <a:gd name="T22" fmla="*/ 85 w 788"/>
                  <a:gd name="T23" fmla="*/ 6 h 770"/>
                  <a:gd name="T24" fmla="*/ 83 w 788"/>
                  <a:gd name="T25" fmla="*/ 9 h 770"/>
                  <a:gd name="T26" fmla="*/ 83 w 788"/>
                  <a:gd name="T27" fmla="*/ 18 h 770"/>
                  <a:gd name="T28" fmla="*/ 93 w 788"/>
                  <a:gd name="T29" fmla="*/ 76 h 770"/>
                  <a:gd name="T30" fmla="*/ 96 w 788"/>
                  <a:gd name="T31" fmla="*/ 85 h 770"/>
                  <a:gd name="T32" fmla="*/ 99 w 788"/>
                  <a:gd name="T33" fmla="*/ 88 h 770"/>
                  <a:gd name="T34" fmla="*/ 105 w 788"/>
                  <a:gd name="T35" fmla="*/ 88 h 770"/>
                  <a:gd name="T36" fmla="*/ 109 w 788"/>
                  <a:gd name="T37" fmla="*/ 88 h 770"/>
                  <a:gd name="T38" fmla="*/ 109 w 788"/>
                  <a:gd name="T39" fmla="*/ 90 h 770"/>
                  <a:gd name="T40" fmla="*/ 70 w 788"/>
                  <a:gd name="T41" fmla="*/ 97 h 770"/>
                  <a:gd name="T42" fmla="*/ 70 w 788"/>
                  <a:gd name="T43" fmla="*/ 94 h 770"/>
                  <a:gd name="T44" fmla="*/ 73 w 788"/>
                  <a:gd name="T45" fmla="*/ 94 h 770"/>
                  <a:gd name="T46" fmla="*/ 81 w 788"/>
                  <a:gd name="T47" fmla="*/ 89 h 770"/>
                  <a:gd name="T48" fmla="*/ 81 w 788"/>
                  <a:gd name="T49" fmla="*/ 79 h 770"/>
                  <a:gd name="T50" fmla="*/ 76 w 788"/>
                  <a:gd name="T51" fmla="*/ 51 h 770"/>
                  <a:gd name="T52" fmla="*/ 34 w 788"/>
                  <a:gd name="T53" fmla="*/ 58 h 770"/>
                  <a:gd name="T54" fmla="*/ 38 w 788"/>
                  <a:gd name="T55" fmla="*/ 86 h 770"/>
                  <a:gd name="T56" fmla="*/ 41 w 788"/>
                  <a:gd name="T57" fmla="*/ 95 h 770"/>
                  <a:gd name="T58" fmla="*/ 44 w 788"/>
                  <a:gd name="T59" fmla="*/ 97 h 770"/>
                  <a:gd name="T60" fmla="*/ 50 w 788"/>
                  <a:gd name="T61" fmla="*/ 97 h 770"/>
                  <a:gd name="T62" fmla="*/ 54 w 788"/>
                  <a:gd name="T63" fmla="*/ 97 h 770"/>
                  <a:gd name="T64" fmla="*/ 54 w 788"/>
                  <a:gd name="T65" fmla="*/ 99 h 770"/>
                  <a:gd name="T66" fmla="*/ 15 w 788"/>
                  <a:gd name="T67" fmla="*/ 106 h 770"/>
                  <a:gd name="T68" fmla="*/ 15 w 788"/>
                  <a:gd name="T69" fmla="*/ 104 h 770"/>
                  <a:gd name="T70" fmla="*/ 18 w 788"/>
                  <a:gd name="T71" fmla="*/ 103 h 770"/>
                  <a:gd name="T72" fmla="*/ 26 w 788"/>
                  <a:gd name="T73" fmla="*/ 98 h 770"/>
                  <a:gd name="T74" fmla="*/ 26 w 788"/>
                  <a:gd name="T75" fmla="*/ 88 h 770"/>
                  <a:gd name="T76" fmla="*/ 16 w 788"/>
                  <a:gd name="T77" fmla="*/ 30 h 770"/>
                  <a:gd name="T78" fmla="*/ 13 w 788"/>
                  <a:gd name="T79" fmla="*/ 21 h 770"/>
                  <a:gd name="T80" fmla="*/ 10 w 788"/>
                  <a:gd name="T81" fmla="*/ 18 h 770"/>
                  <a:gd name="T82" fmla="*/ 4 w 788"/>
                  <a:gd name="T83" fmla="*/ 18 h 770"/>
                  <a:gd name="T84" fmla="*/ 0 w 788"/>
                  <a:gd name="T85" fmla="*/ 18 h 770"/>
                  <a:gd name="T86" fmla="*/ 0 w 788"/>
                  <a:gd name="T87" fmla="*/ 16 h 770"/>
                  <a:gd name="T88" fmla="*/ 39 w 788"/>
                  <a:gd name="T89" fmla="*/ 9 h 770"/>
                  <a:gd name="T90" fmla="*/ 39 w 788"/>
                  <a:gd name="T91" fmla="*/ 12 h 770"/>
                  <a:gd name="T92" fmla="*/ 36 w 788"/>
                  <a:gd name="T93" fmla="*/ 12 h 770"/>
                  <a:gd name="T94" fmla="*/ 30 w 788"/>
                  <a:gd name="T95" fmla="*/ 15 h 770"/>
                  <a:gd name="T96" fmla="*/ 28 w 788"/>
                  <a:gd name="T97" fmla="*/ 18 h 770"/>
                  <a:gd name="T98" fmla="*/ 28 w 788"/>
                  <a:gd name="T99" fmla="*/ 28 h 770"/>
                  <a:gd name="T100" fmla="*/ 33 w 788"/>
                  <a:gd name="T101" fmla="*/ 53 h 7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88" h="770">
                    <a:moveTo>
                      <a:pt x="238" y="387"/>
                    </a:moveTo>
                    <a:lnTo>
                      <a:pt x="542" y="336"/>
                    </a:lnTo>
                    <a:lnTo>
                      <a:pt x="510" y="148"/>
                    </a:lnTo>
                    <a:cubicBezTo>
                      <a:pt x="505" y="115"/>
                      <a:pt x="499" y="93"/>
                      <a:pt x="493" y="83"/>
                    </a:cubicBezTo>
                    <a:cubicBezTo>
                      <a:pt x="488" y="75"/>
                      <a:pt x="480" y="70"/>
                      <a:pt x="469" y="66"/>
                    </a:cubicBezTo>
                    <a:cubicBezTo>
                      <a:pt x="454" y="60"/>
                      <a:pt x="439" y="59"/>
                      <a:pt x="423" y="61"/>
                    </a:cubicBezTo>
                    <a:lnTo>
                      <a:pt x="400" y="66"/>
                    </a:lnTo>
                    <a:lnTo>
                      <a:pt x="397" y="48"/>
                    </a:lnTo>
                    <a:lnTo>
                      <a:pt x="677" y="0"/>
                    </a:lnTo>
                    <a:lnTo>
                      <a:pt x="680" y="18"/>
                    </a:lnTo>
                    <a:lnTo>
                      <a:pt x="657" y="22"/>
                    </a:lnTo>
                    <a:cubicBezTo>
                      <a:pt x="641" y="25"/>
                      <a:pt x="627" y="31"/>
                      <a:pt x="615" y="41"/>
                    </a:cubicBezTo>
                    <a:cubicBezTo>
                      <a:pt x="606" y="48"/>
                      <a:pt x="600" y="57"/>
                      <a:pt x="598" y="67"/>
                    </a:cubicBezTo>
                    <a:cubicBezTo>
                      <a:pt x="596" y="78"/>
                      <a:pt x="598" y="100"/>
                      <a:pt x="603" y="133"/>
                    </a:cubicBezTo>
                    <a:lnTo>
                      <a:pt x="674" y="555"/>
                    </a:lnTo>
                    <a:cubicBezTo>
                      <a:pt x="680" y="588"/>
                      <a:pt x="686" y="610"/>
                      <a:pt x="692" y="620"/>
                    </a:cubicBezTo>
                    <a:cubicBezTo>
                      <a:pt x="697" y="627"/>
                      <a:pt x="704" y="633"/>
                      <a:pt x="715" y="637"/>
                    </a:cubicBezTo>
                    <a:cubicBezTo>
                      <a:pt x="731" y="642"/>
                      <a:pt x="746" y="644"/>
                      <a:pt x="762" y="641"/>
                    </a:cubicBezTo>
                    <a:lnTo>
                      <a:pt x="785" y="637"/>
                    </a:lnTo>
                    <a:lnTo>
                      <a:pt x="788" y="655"/>
                    </a:lnTo>
                    <a:lnTo>
                      <a:pt x="508" y="702"/>
                    </a:lnTo>
                    <a:lnTo>
                      <a:pt x="505" y="685"/>
                    </a:lnTo>
                    <a:lnTo>
                      <a:pt x="528" y="680"/>
                    </a:lnTo>
                    <a:cubicBezTo>
                      <a:pt x="555" y="676"/>
                      <a:pt x="573" y="665"/>
                      <a:pt x="582" y="647"/>
                    </a:cubicBezTo>
                    <a:cubicBezTo>
                      <a:pt x="589" y="635"/>
                      <a:pt x="588" y="610"/>
                      <a:pt x="582" y="571"/>
                    </a:cubicBezTo>
                    <a:lnTo>
                      <a:pt x="548" y="371"/>
                    </a:lnTo>
                    <a:lnTo>
                      <a:pt x="244" y="423"/>
                    </a:lnTo>
                    <a:lnTo>
                      <a:pt x="278" y="622"/>
                    </a:lnTo>
                    <a:cubicBezTo>
                      <a:pt x="283" y="655"/>
                      <a:pt x="289" y="677"/>
                      <a:pt x="295" y="687"/>
                    </a:cubicBezTo>
                    <a:cubicBezTo>
                      <a:pt x="300" y="694"/>
                      <a:pt x="308" y="700"/>
                      <a:pt x="319" y="704"/>
                    </a:cubicBezTo>
                    <a:cubicBezTo>
                      <a:pt x="334" y="709"/>
                      <a:pt x="349" y="711"/>
                      <a:pt x="365" y="708"/>
                    </a:cubicBezTo>
                    <a:lnTo>
                      <a:pt x="388" y="704"/>
                    </a:lnTo>
                    <a:lnTo>
                      <a:pt x="391" y="722"/>
                    </a:lnTo>
                    <a:lnTo>
                      <a:pt x="111" y="770"/>
                    </a:lnTo>
                    <a:lnTo>
                      <a:pt x="108" y="752"/>
                    </a:lnTo>
                    <a:lnTo>
                      <a:pt x="131" y="748"/>
                    </a:lnTo>
                    <a:cubicBezTo>
                      <a:pt x="158" y="743"/>
                      <a:pt x="177" y="732"/>
                      <a:pt x="186" y="714"/>
                    </a:cubicBezTo>
                    <a:cubicBezTo>
                      <a:pt x="192" y="703"/>
                      <a:pt x="192" y="677"/>
                      <a:pt x="185" y="638"/>
                    </a:cubicBezTo>
                    <a:lnTo>
                      <a:pt x="113" y="215"/>
                    </a:lnTo>
                    <a:cubicBezTo>
                      <a:pt x="108" y="182"/>
                      <a:pt x="102" y="160"/>
                      <a:pt x="96" y="150"/>
                    </a:cubicBezTo>
                    <a:cubicBezTo>
                      <a:pt x="91" y="143"/>
                      <a:pt x="84" y="137"/>
                      <a:pt x="73" y="133"/>
                    </a:cubicBezTo>
                    <a:cubicBezTo>
                      <a:pt x="57" y="127"/>
                      <a:pt x="42" y="126"/>
                      <a:pt x="26" y="129"/>
                    </a:cubicBezTo>
                    <a:lnTo>
                      <a:pt x="3" y="133"/>
                    </a:lnTo>
                    <a:lnTo>
                      <a:pt x="0" y="115"/>
                    </a:lnTo>
                    <a:lnTo>
                      <a:pt x="281" y="67"/>
                    </a:lnTo>
                    <a:lnTo>
                      <a:pt x="284" y="85"/>
                    </a:lnTo>
                    <a:lnTo>
                      <a:pt x="260" y="89"/>
                    </a:lnTo>
                    <a:cubicBezTo>
                      <a:pt x="245" y="92"/>
                      <a:pt x="231" y="98"/>
                      <a:pt x="218" y="108"/>
                    </a:cubicBezTo>
                    <a:cubicBezTo>
                      <a:pt x="209" y="115"/>
                      <a:pt x="203" y="124"/>
                      <a:pt x="201" y="134"/>
                    </a:cubicBezTo>
                    <a:cubicBezTo>
                      <a:pt x="199" y="146"/>
                      <a:pt x="201" y="167"/>
                      <a:pt x="206" y="200"/>
                    </a:cubicBezTo>
                    <a:lnTo>
                      <a:pt x="238" y="387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4" name="Freeform 134"/>
              <p:cNvSpPr>
                <a:spLocks noEditPoints="1"/>
              </p:cNvSpPr>
              <p:nvPr/>
            </p:nvSpPr>
            <p:spPr bwMode="auto">
              <a:xfrm>
                <a:off x="3037" y="392"/>
                <a:ext cx="98" cy="95"/>
              </a:xfrm>
              <a:custGeom>
                <a:avLst/>
                <a:gdLst>
                  <a:gd name="T0" fmla="*/ 62 w 706"/>
                  <a:gd name="T1" fmla="*/ 63 h 689"/>
                  <a:gd name="T2" fmla="*/ 26 w 706"/>
                  <a:gd name="T3" fmla="*/ 64 h 689"/>
                  <a:gd name="T4" fmla="*/ 20 w 706"/>
                  <a:gd name="T5" fmla="*/ 78 h 689"/>
                  <a:gd name="T6" fmla="*/ 18 w 706"/>
                  <a:gd name="T7" fmla="*/ 86 h 689"/>
                  <a:gd name="T8" fmla="*/ 20 w 706"/>
                  <a:gd name="T9" fmla="*/ 90 h 689"/>
                  <a:gd name="T10" fmla="*/ 29 w 706"/>
                  <a:gd name="T11" fmla="*/ 92 h 689"/>
                  <a:gd name="T12" fmla="*/ 29 w 706"/>
                  <a:gd name="T13" fmla="*/ 94 h 689"/>
                  <a:gd name="T14" fmla="*/ 0 w 706"/>
                  <a:gd name="T15" fmla="*/ 95 h 689"/>
                  <a:gd name="T16" fmla="*/ 0 w 706"/>
                  <a:gd name="T17" fmla="*/ 93 h 689"/>
                  <a:gd name="T18" fmla="*/ 7 w 706"/>
                  <a:gd name="T19" fmla="*/ 90 h 689"/>
                  <a:gd name="T20" fmla="*/ 15 w 706"/>
                  <a:gd name="T21" fmla="*/ 76 h 689"/>
                  <a:gd name="T22" fmla="*/ 45 w 706"/>
                  <a:gd name="T23" fmla="*/ 0 h 689"/>
                  <a:gd name="T24" fmla="*/ 47 w 706"/>
                  <a:gd name="T25" fmla="*/ 0 h 689"/>
                  <a:gd name="T26" fmla="*/ 82 w 706"/>
                  <a:gd name="T27" fmla="*/ 75 h 689"/>
                  <a:gd name="T28" fmla="*/ 89 w 706"/>
                  <a:gd name="T29" fmla="*/ 87 h 689"/>
                  <a:gd name="T30" fmla="*/ 98 w 706"/>
                  <a:gd name="T31" fmla="*/ 90 h 689"/>
                  <a:gd name="T32" fmla="*/ 98 w 706"/>
                  <a:gd name="T33" fmla="*/ 92 h 689"/>
                  <a:gd name="T34" fmla="*/ 62 w 706"/>
                  <a:gd name="T35" fmla="*/ 93 h 689"/>
                  <a:gd name="T36" fmla="*/ 61 w 706"/>
                  <a:gd name="T37" fmla="*/ 91 h 689"/>
                  <a:gd name="T38" fmla="*/ 69 w 706"/>
                  <a:gd name="T39" fmla="*/ 89 h 689"/>
                  <a:gd name="T40" fmla="*/ 71 w 706"/>
                  <a:gd name="T41" fmla="*/ 85 h 689"/>
                  <a:gd name="T42" fmla="*/ 68 w 706"/>
                  <a:gd name="T43" fmla="*/ 76 h 689"/>
                  <a:gd name="T44" fmla="*/ 62 w 706"/>
                  <a:gd name="T45" fmla="*/ 63 h 689"/>
                  <a:gd name="T46" fmla="*/ 60 w 706"/>
                  <a:gd name="T47" fmla="*/ 58 h 689"/>
                  <a:gd name="T48" fmla="*/ 43 w 706"/>
                  <a:gd name="T49" fmla="*/ 21 h 689"/>
                  <a:gd name="T50" fmla="*/ 28 w 706"/>
                  <a:gd name="T51" fmla="*/ 59 h 689"/>
                  <a:gd name="T52" fmla="*/ 60 w 706"/>
                  <a:gd name="T53" fmla="*/ 58 h 6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6" h="689">
                    <a:moveTo>
                      <a:pt x="445" y="454"/>
                    </a:moveTo>
                    <a:lnTo>
                      <a:pt x="188" y="462"/>
                    </a:lnTo>
                    <a:lnTo>
                      <a:pt x="146" y="568"/>
                    </a:lnTo>
                    <a:cubicBezTo>
                      <a:pt x="135" y="594"/>
                      <a:pt x="131" y="613"/>
                      <a:pt x="131" y="626"/>
                    </a:cubicBezTo>
                    <a:cubicBezTo>
                      <a:pt x="131" y="636"/>
                      <a:pt x="137" y="645"/>
                      <a:pt x="147" y="652"/>
                    </a:cubicBezTo>
                    <a:cubicBezTo>
                      <a:pt x="156" y="659"/>
                      <a:pt x="177" y="664"/>
                      <a:pt x="209" y="665"/>
                    </a:cubicBezTo>
                    <a:lnTo>
                      <a:pt x="210" y="683"/>
                    </a:lnTo>
                    <a:lnTo>
                      <a:pt x="1" y="689"/>
                    </a:lnTo>
                    <a:lnTo>
                      <a:pt x="0" y="671"/>
                    </a:lnTo>
                    <a:cubicBezTo>
                      <a:pt x="28" y="666"/>
                      <a:pt x="45" y="659"/>
                      <a:pt x="53" y="651"/>
                    </a:cubicBezTo>
                    <a:cubicBezTo>
                      <a:pt x="70" y="635"/>
                      <a:pt x="87" y="602"/>
                      <a:pt x="106" y="554"/>
                    </a:cubicBezTo>
                    <a:lnTo>
                      <a:pt x="323" y="0"/>
                    </a:lnTo>
                    <a:lnTo>
                      <a:pt x="340" y="0"/>
                    </a:lnTo>
                    <a:lnTo>
                      <a:pt x="588" y="545"/>
                    </a:lnTo>
                    <a:cubicBezTo>
                      <a:pt x="608" y="589"/>
                      <a:pt x="626" y="617"/>
                      <a:pt x="641" y="629"/>
                    </a:cubicBezTo>
                    <a:cubicBezTo>
                      <a:pt x="657" y="642"/>
                      <a:pt x="678" y="649"/>
                      <a:pt x="705" y="650"/>
                    </a:cubicBezTo>
                    <a:lnTo>
                      <a:pt x="706" y="668"/>
                    </a:lnTo>
                    <a:lnTo>
                      <a:pt x="444" y="676"/>
                    </a:lnTo>
                    <a:lnTo>
                      <a:pt x="443" y="658"/>
                    </a:lnTo>
                    <a:cubicBezTo>
                      <a:pt x="470" y="656"/>
                      <a:pt x="487" y="651"/>
                      <a:pt x="497" y="643"/>
                    </a:cubicBezTo>
                    <a:cubicBezTo>
                      <a:pt x="506" y="635"/>
                      <a:pt x="510" y="626"/>
                      <a:pt x="510" y="615"/>
                    </a:cubicBezTo>
                    <a:cubicBezTo>
                      <a:pt x="509" y="601"/>
                      <a:pt x="502" y="578"/>
                      <a:pt x="488" y="548"/>
                    </a:cubicBezTo>
                    <a:lnTo>
                      <a:pt x="445" y="454"/>
                    </a:lnTo>
                    <a:close/>
                    <a:moveTo>
                      <a:pt x="430" y="418"/>
                    </a:moveTo>
                    <a:lnTo>
                      <a:pt x="309" y="153"/>
                    </a:lnTo>
                    <a:lnTo>
                      <a:pt x="202" y="425"/>
                    </a:lnTo>
                    <a:lnTo>
                      <a:pt x="430" y="418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5" name="Freeform 135"/>
              <p:cNvSpPr>
                <a:spLocks/>
              </p:cNvSpPr>
              <p:nvPr/>
            </p:nvSpPr>
            <p:spPr bwMode="auto">
              <a:xfrm>
                <a:off x="3171" y="393"/>
                <a:ext cx="64" cy="99"/>
              </a:xfrm>
              <a:custGeom>
                <a:avLst/>
                <a:gdLst>
                  <a:gd name="T0" fmla="*/ 9 w 464"/>
                  <a:gd name="T1" fmla="*/ 27 h 713"/>
                  <a:gd name="T2" fmla="*/ 11 w 464"/>
                  <a:gd name="T3" fmla="*/ 0 h 713"/>
                  <a:gd name="T4" fmla="*/ 13 w 464"/>
                  <a:gd name="T5" fmla="*/ 0 h 713"/>
                  <a:gd name="T6" fmla="*/ 18 w 464"/>
                  <a:gd name="T7" fmla="*/ 5 h 713"/>
                  <a:gd name="T8" fmla="*/ 24 w 464"/>
                  <a:gd name="T9" fmla="*/ 4 h 713"/>
                  <a:gd name="T10" fmla="*/ 41 w 464"/>
                  <a:gd name="T11" fmla="*/ 2 h 713"/>
                  <a:gd name="T12" fmla="*/ 58 w 464"/>
                  <a:gd name="T13" fmla="*/ 11 h 713"/>
                  <a:gd name="T14" fmla="*/ 63 w 464"/>
                  <a:gd name="T15" fmla="*/ 28 h 713"/>
                  <a:gd name="T16" fmla="*/ 57 w 464"/>
                  <a:gd name="T17" fmla="*/ 41 h 713"/>
                  <a:gd name="T18" fmla="*/ 43 w 464"/>
                  <a:gd name="T19" fmla="*/ 49 h 713"/>
                  <a:gd name="T20" fmla="*/ 57 w 464"/>
                  <a:gd name="T21" fmla="*/ 59 h 713"/>
                  <a:gd name="T22" fmla="*/ 61 w 464"/>
                  <a:gd name="T23" fmla="*/ 75 h 713"/>
                  <a:gd name="T24" fmla="*/ 51 w 464"/>
                  <a:gd name="T25" fmla="*/ 93 h 713"/>
                  <a:gd name="T26" fmla="*/ 28 w 464"/>
                  <a:gd name="T27" fmla="*/ 98 h 713"/>
                  <a:gd name="T28" fmla="*/ 0 w 464"/>
                  <a:gd name="T29" fmla="*/ 77 h 713"/>
                  <a:gd name="T30" fmla="*/ 2 w 464"/>
                  <a:gd name="T31" fmla="*/ 76 h 713"/>
                  <a:gd name="T32" fmla="*/ 12 w 464"/>
                  <a:gd name="T33" fmla="*/ 87 h 713"/>
                  <a:gd name="T34" fmla="*/ 25 w 464"/>
                  <a:gd name="T35" fmla="*/ 92 h 713"/>
                  <a:gd name="T36" fmla="*/ 40 w 464"/>
                  <a:gd name="T37" fmla="*/ 87 h 713"/>
                  <a:gd name="T38" fmla="*/ 46 w 464"/>
                  <a:gd name="T39" fmla="*/ 73 h 713"/>
                  <a:gd name="T40" fmla="*/ 41 w 464"/>
                  <a:gd name="T41" fmla="*/ 57 h 713"/>
                  <a:gd name="T42" fmla="*/ 21 w 464"/>
                  <a:gd name="T43" fmla="*/ 49 h 713"/>
                  <a:gd name="T44" fmla="*/ 21 w 464"/>
                  <a:gd name="T45" fmla="*/ 45 h 713"/>
                  <a:gd name="T46" fmla="*/ 37 w 464"/>
                  <a:gd name="T47" fmla="*/ 44 h 713"/>
                  <a:gd name="T48" fmla="*/ 46 w 464"/>
                  <a:gd name="T49" fmla="*/ 38 h 713"/>
                  <a:gd name="T50" fmla="*/ 50 w 464"/>
                  <a:gd name="T51" fmla="*/ 27 h 713"/>
                  <a:gd name="T52" fmla="*/ 47 w 464"/>
                  <a:gd name="T53" fmla="*/ 14 h 713"/>
                  <a:gd name="T54" fmla="*/ 35 w 464"/>
                  <a:gd name="T55" fmla="*/ 8 h 713"/>
                  <a:gd name="T56" fmla="*/ 19 w 464"/>
                  <a:gd name="T57" fmla="*/ 12 h 713"/>
                  <a:gd name="T58" fmla="*/ 11 w 464"/>
                  <a:gd name="T59" fmla="*/ 27 h 713"/>
                  <a:gd name="T60" fmla="*/ 9 w 464"/>
                  <a:gd name="T61" fmla="*/ 27 h 71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464" h="713">
                    <a:moveTo>
                      <a:pt x="62" y="192"/>
                    </a:moveTo>
                    <a:lnTo>
                      <a:pt x="79" y="0"/>
                    </a:lnTo>
                    <a:lnTo>
                      <a:pt x="96" y="2"/>
                    </a:lnTo>
                    <a:cubicBezTo>
                      <a:pt x="99" y="24"/>
                      <a:pt x="110" y="35"/>
                      <a:pt x="129" y="37"/>
                    </a:cubicBezTo>
                    <a:cubicBezTo>
                      <a:pt x="136" y="38"/>
                      <a:pt x="152" y="35"/>
                      <a:pt x="176" y="28"/>
                    </a:cubicBezTo>
                    <a:cubicBezTo>
                      <a:pt x="214" y="18"/>
                      <a:pt x="253" y="15"/>
                      <a:pt x="294" y="18"/>
                    </a:cubicBezTo>
                    <a:cubicBezTo>
                      <a:pt x="348" y="23"/>
                      <a:pt x="391" y="44"/>
                      <a:pt x="421" y="79"/>
                    </a:cubicBezTo>
                    <a:cubicBezTo>
                      <a:pt x="451" y="115"/>
                      <a:pt x="464" y="155"/>
                      <a:pt x="460" y="199"/>
                    </a:cubicBezTo>
                    <a:cubicBezTo>
                      <a:pt x="457" y="239"/>
                      <a:pt x="441" y="272"/>
                      <a:pt x="414" y="298"/>
                    </a:cubicBezTo>
                    <a:cubicBezTo>
                      <a:pt x="386" y="324"/>
                      <a:pt x="351" y="343"/>
                      <a:pt x="309" y="352"/>
                    </a:cubicBezTo>
                    <a:cubicBezTo>
                      <a:pt x="353" y="364"/>
                      <a:pt x="387" y="388"/>
                      <a:pt x="412" y="423"/>
                    </a:cubicBezTo>
                    <a:cubicBezTo>
                      <a:pt x="437" y="458"/>
                      <a:pt x="447" y="497"/>
                      <a:pt x="443" y="542"/>
                    </a:cubicBezTo>
                    <a:cubicBezTo>
                      <a:pt x="438" y="597"/>
                      <a:pt x="413" y="639"/>
                      <a:pt x="368" y="670"/>
                    </a:cubicBezTo>
                    <a:cubicBezTo>
                      <a:pt x="322" y="701"/>
                      <a:pt x="268" y="713"/>
                      <a:pt x="206" y="708"/>
                    </a:cubicBezTo>
                    <a:cubicBezTo>
                      <a:pt x="112" y="699"/>
                      <a:pt x="44" y="648"/>
                      <a:pt x="0" y="556"/>
                    </a:cubicBezTo>
                    <a:lnTo>
                      <a:pt x="18" y="546"/>
                    </a:lnTo>
                    <a:cubicBezTo>
                      <a:pt x="32" y="575"/>
                      <a:pt x="54" y="600"/>
                      <a:pt x="84" y="623"/>
                    </a:cubicBezTo>
                    <a:cubicBezTo>
                      <a:pt x="114" y="645"/>
                      <a:pt x="146" y="658"/>
                      <a:pt x="183" y="661"/>
                    </a:cubicBezTo>
                    <a:cubicBezTo>
                      <a:pt x="227" y="665"/>
                      <a:pt x="262" y="653"/>
                      <a:pt x="288" y="626"/>
                    </a:cubicBezTo>
                    <a:cubicBezTo>
                      <a:pt x="314" y="600"/>
                      <a:pt x="329" y="566"/>
                      <a:pt x="333" y="524"/>
                    </a:cubicBezTo>
                    <a:cubicBezTo>
                      <a:pt x="337" y="481"/>
                      <a:pt x="325" y="444"/>
                      <a:pt x="297" y="411"/>
                    </a:cubicBezTo>
                    <a:cubicBezTo>
                      <a:pt x="270" y="379"/>
                      <a:pt x="221" y="360"/>
                      <a:pt x="151" y="354"/>
                    </a:cubicBezTo>
                    <a:lnTo>
                      <a:pt x="154" y="321"/>
                    </a:lnTo>
                    <a:cubicBezTo>
                      <a:pt x="203" y="326"/>
                      <a:pt x="241" y="324"/>
                      <a:pt x="267" y="316"/>
                    </a:cubicBezTo>
                    <a:cubicBezTo>
                      <a:pt x="293" y="308"/>
                      <a:pt x="315" y="292"/>
                      <a:pt x="332" y="271"/>
                    </a:cubicBezTo>
                    <a:cubicBezTo>
                      <a:pt x="350" y="248"/>
                      <a:pt x="360" y="222"/>
                      <a:pt x="363" y="191"/>
                    </a:cubicBezTo>
                    <a:cubicBezTo>
                      <a:pt x="366" y="156"/>
                      <a:pt x="358" y="125"/>
                      <a:pt x="338" y="100"/>
                    </a:cubicBezTo>
                    <a:cubicBezTo>
                      <a:pt x="318" y="75"/>
                      <a:pt x="290" y="62"/>
                      <a:pt x="253" y="58"/>
                    </a:cubicBezTo>
                    <a:cubicBezTo>
                      <a:pt x="206" y="54"/>
                      <a:pt x="168" y="65"/>
                      <a:pt x="140" y="90"/>
                    </a:cubicBezTo>
                    <a:cubicBezTo>
                      <a:pt x="111" y="115"/>
                      <a:pt x="91" y="150"/>
                      <a:pt x="79" y="194"/>
                    </a:cubicBezTo>
                    <a:lnTo>
                      <a:pt x="62" y="19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6" name="Freeform 136"/>
              <p:cNvSpPr>
                <a:spLocks/>
              </p:cNvSpPr>
              <p:nvPr/>
            </p:nvSpPr>
            <p:spPr bwMode="auto">
              <a:xfrm>
                <a:off x="3268" y="407"/>
                <a:ext cx="113" cy="109"/>
              </a:xfrm>
              <a:custGeom>
                <a:avLst/>
                <a:gdLst>
                  <a:gd name="T0" fmla="*/ 84 w 813"/>
                  <a:gd name="T1" fmla="*/ 29 h 794"/>
                  <a:gd name="T2" fmla="*/ 84 w 813"/>
                  <a:gd name="T3" fmla="*/ 18 h 794"/>
                  <a:gd name="T4" fmla="*/ 73 w 813"/>
                  <a:gd name="T5" fmla="*/ 14 h 794"/>
                  <a:gd name="T6" fmla="*/ 74 w 813"/>
                  <a:gd name="T7" fmla="*/ 12 h 794"/>
                  <a:gd name="T8" fmla="*/ 113 w 813"/>
                  <a:gd name="T9" fmla="*/ 20 h 794"/>
                  <a:gd name="T10" fmla="*/ 112 w 813"/>
                  <a:gd name="T11" fmla="*/ 22 h 794"/>
                  <a:gd name="T12" fmla="*/ 101 w 813"/>
                  <a:gd name="T13" fmla="*/ 23 h 794"/>
                  <a:gd name="T14" fmla="*/ 96 w 813"/>
                  <a:gd name="T15" fmla="*/ 33 h 794"/>
                  <a:gd name="T16" fmla="*/ 84 w 813"/>
                  <a:gd name="T17" fmla="*/ 90 h 794"/>
                  <a:gd name="T18" fmla="*/ 84 w 813"/>
                  <a:gd name="T19" fmla="*/ 102 h 794"/>
                  <a:gd name="T20" fmla="*/ 94 w 813"/>
                  <a:gd name="T21" fmla="*/ 107 h 794"/>
                  <a:gd name="T22" fmla="*/ 94 w 813"/>
                  <a:gd name="T23" fmla="*/ 109 h 794"/>
                  <a:gd name="T24" fmla="*/ 54 w 813"/>
                  <a:gd name="T25" fmla="*/ 101 h 794"/>
                  <a:gd name="T26" fmla="*/ 55 w 813"/>
                  <a:gd name="T27" fmla="*/ 98 h 794"/>
                  <a:gd name="T28" fmla="*/ 66 w 813"/>
                  <a:gd name="T29" fmla="*/ 98 h 794"/>
                  <a:gd name="T30" fmla="*/ 71 w 813"/>
                  <a:gd name="T31" fmla="*/ 87 h 794"/>
                  <a:gd name="T32" fmla="*/ 82 w 813"/>
                  <a:gd name="T33" fmla="*/ 36 h 794"/>
                  <a:gd name="T34" fmla="*/ 29 w 813"/>
                  <a:gd name="T35" fmla="*/ 80 h 794"/>
                  <a:gd name="T36" fmla="*/ 28 w 813"/>
                  <a:gd name="T37" fmla="*/ 88 h 794"/>
                  <a:gd name="T38" fmla="*/ 31 w 813"/>
                  <a:gd name="T39" fmla="*/ 92 h 794"/>
                  <a:gd name="T40" fmla="*/ 39 w 813"/>
                  <a:gd name="T41" fmla="*/ 95 h 794"/>
                  <a:gd name="T42" fmla="*/ 39 w 813"/>
                  <a:gd name="T43" fmla="*/ 97 h 794"/>
                  <a:gd name="T44" fmla="*/ 0 w 813"/>
                  <a:gd name="T45" fmla="*/ 89 h 794"/>
                  <a:gd name="T46" fmla="*/ 1 w 813"/>
                  <a:gd name="T47" fmla="*/ 87 h 794"/>
                  <a:gd name="T48" fmla="*/ 12 w 813"/>
                  <a:gd name="T49" fmla="*/ 86 h 794"/>
                  <a:gd name="T50" fmla="*/ 17 w 813"/>
                  <a:gd name="T51" fmla="*/ 76 h 794"/>
                  <a:gd name="T52" fmla="*/ 29 w 813"/>
                  <a:gd name="T53" fmla="*/ 19 h 794"/>
                  <a:gd name="T54" fmla="*/ 29 w 813"/>
                  <a:gd name="T55" fmla="*/ 7 h 794"/>
                  <a:gd name="T56" fmla="*/ 19 w 813"/>
                  <a:gd name="T57" fmla="*/ 2 h 794"/>
                  <a:gd name="T58" fmla="*/ 19 w 813"/>
                  <a:gd name="T59" fmla="*/ 0 h 794"/>
                  <a:gd name="T60" fmla="*/ 58 w 813"/>
                  <a:gd name="T61" fmla="*/ 8 h 794"/>
                  <a:gd name="T62" fmla="*/ 58 w 813"/>
                  <a:gd name="T63" fmla="*/ 11 h 794"/>
                  <a:gd name="T64" fmla="*/ 47 w 813"/>
                  <a:gd name="T65" fmla="*/ 11 h 794"/>
                  <a:gd name="T66" fmla="*/ 42 w 813"/>
                  <a:gd name="T67" fmla="*/ 22 h 794"/>
                  <a:gd name="T68" fmla="*/ 31 w 813"/>
                  <a:gd name="T69" fmla="*/ 73 h 794"/>
                  <a:gd name="T70" fmla="*/ 84 w 813"/>
                  <a:gd name="T71" fmla="*/ 29 h 79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13" h="794">
                    <a:moveTo>
                      <a:pt x="604" y="212"/>
                    </a:moveTo>
                    <a:cubicBezTo>
                      <a:pt x="612" y="173"/>
                      <a:pt x="611" y="147"/>
                      <a:pt x="601" y="134"/>
                    </a:cubicBezTo>
                    <a:cubicBezTo>
                      <a:pt x="590" y="121"/>
                      <a:pt x="566" y="110"/>
                      <a:pt x="528" y="102"/>
                    </a:cubicBezTo>
                    <a:lnTo>
                      <a:pt x="532" y="84"/>
                    </a:lnTo>
                    <a:lnTo>
                      <a:pt x="813" y="145"/>
                    </a:lnTo>
                    <a:lnTo>
                      <a:pt x="809" y="162"/>
                    </a:lnTo>
                    <a:cubicBezTo>
                      <a:pt x="768" y="155"/>
                      <a:pt x="741" y="156"/>
                      <a:pt x="728" y="165"/>
                    </a:cubicBezTo>
                    <a:cubicBezTo>
                      <a:pt x="714" y="174"/>
                      <a:pt x="703" y="200"/>
                      <a:pt x="693" y="243"/>
                    </a:cubicBezTo>
                    <a:lnTo>
                      <a:pt x="604" y="655"/>
                    </a:lnTo>
                    <a:cubicBezTo>
                      <a:pt x="595" y="698"/>
                      <a:pt x="595" y="727"/>
                      <a:pt x="604" y="740"/>
                    </a:cubicBezTo>
                    <a:cubicBezTo>
                      <a:pt x="612" y="754"/>
                      <a:pt x="637" y="766"/>
                      <a:pt x="677" y="776"/>
                    </a:cubicBezTo>
                    <a:lnTo>
                      <a:pt x="673" y="794"/>
                    </a:lnTo>
                    <a:lnTo>
                      <a:pt x="392" y="733"/>
                    </a:lnTo>
                    <a:lnTo>
                      <a:pt x="395" y="716"/>
                    </a:lnTo>
                    <a:cubicBezTo>
                      <a:pt x="437" y="723"/>
                      <a:pt x="465" y="722"/>
                      <a:pt x="478" y="713"/>
                    </a:cubicBezTo>
                    <a:cubicBezTo>
                      <a:pt x="492" y="704"/>
                      <a:pt x="503" y="678"/>
                      <a:pt x="512" y="636"/>
                    </a:cubicBezTo>
                    <a:lnTo>
                      <a:pt x="593" y="263"/>
                    </a:lnTo>
                    <a:lnTo>
                      <a:pt x="209" y="584"/>
                    </a:lnTo>
                    <a:cubicBezTo>
                      <a:pt x="203" y="612"/>
                      <a:pt x="201" y="631"/>
                      <a:pt x="202" y="641"/>
                    </a:cubicBezTo>
                    <a:cubicBezTo>
                      <a:pt x="204" y="651"/>
                      <a:pt x="210" y="660"/>
                      <a:pt x="221" y="668"/>
                    </a:cubicBezTo>
                    <a:cubicBezTo>
                      <a:pt x="232" y="676"/>
                      <a:pt x="253" y="684"/>
                      <a:pt x="284" y="692"/>
                    </a:cubicBezTo>
                    <a:lnTo>
                      <a:pt x="280" y="709"/>
                    </a:lnTo>
                    <a:lnTo>
                      <a:pt x="0" y="649"/>
                    </a:lnTo>
                    <a:lnTo>
                      <a:pt x="4" y="631"/>
                    </a:lnTo>
                    <a:cubicBezTo>
                      <a:pt x="45" y="638"/>
                      <a:pt x="72" y="638"/>
                      <a:pt x="85" y="629"/>
                    </a:cubicBezTo>
                    <a:cubicBezTo>
                      <a:pt x="99" y="619"/>
                      <a:pt x="110" y="593"/>
                      <a:pt x="119" y="551"/>
                    </a:cubicBezTo>
                    <a:lnTo>
                      <a:pt x="208" y="138"/>
                    </a:lnTo>
                    <a:cubicBezTo>
                      <a:pt x="218" y="95"/>
                      <a:pt x="218" y="67"/>
                      <a:pt x="209" y="53"/>
                    </a:cubicBezTo>
                    <a:cubicBezTo>
                      <a:pt x="201" y="39"/>
                      <a:pt x="176" y="27"/>
                      <a:pt x="136" y="17"/>
                    </a:cubicBezTo>
                    <a:lnTo>
                      <a:pt x="140" y="0"/>
                    </a:lnTo>
                    <a:lnTo>
                      <a:pt x="420" y="60"/>
                    </a:lnTo>
                    <a:lnTo>
                      <a:pt x="416" y="78"/>
                    </a:lnTo>
                    <a:cubicBezTo>
                      <a:pt x="375" y="70"/>
                      <a:pt x="348" y="71"/>
                      <a:pt x="335" y="80"/>
                    </a:cubicBezTo>
                    <a:cubicBezTo>
                      <a:pt x="321" y="89"/>
                      <a:pt x="309" y="115"/>
                      <a:pt x="300" y="158"/>
                    </a:cubicBezTo>
                    <a:lnTo>
                      <a:pt x="220" y="532"/>
                    </a:lnTo>
                    <a:lnTo>
                      <a:pt x="604" y="21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7" name="Freeform 137"/>
              <p:cNvSpPr>
                <a:spLocks noEditPoints="1"/>
              </p:cNvSpPr>
              <p:nvPr/>
            </p:nvSpPr>
            <p:spPr bwMode="auto">
              <a:xfrm>
                <a:off x="3391" y="453"/>
                <a:ext cx="117" cy="103"/>
              </a:xfrm>
              <a:custGeom>
                <a:avLst/>
                <a:gdLst>
                  <a:gd name="T0" fmla="*/ 0 w 847"/>
                  <a:gd name="T1" fmla="*/ 72 h 747"/>
                  <a:gd name="T2" fmla="*/ 23 w 847"/>
                  <a:gd name="T3" fmla="*/ 80 h 747"/>
                  <a:gd name="T4" fmla="*/ 67 w 847"/>
                  <a:gd name="T5" fmla="*/ 51 h 747"/>
                  <a:gd name="T6" fmla="*/ 72 w 847"/>
                  <a:gd name="T7" fmla="*/ 53 h 747"/>
                  <a:gd name="T8" fmla="*/ 74 w 847"/>
                  <a:gd name="T9" fmla="*/ 53 h 747"/>
                  <a:gd name="T10" fmla="*/ 76 w 847"/>
                  <a:gd name="T11" fmla="*/ 54 h 747"/>
                  <a:gd name="T12" fmla="*/ 67 w 847"/>
                  <a:gd name="T13" fmla="*/ 79 h 747"/>
                  <a:gd name="T14" fmla="*/ 61 w 847"/>
                  <a:gd name="T15" fmla="*/ 88 h 747"/>
                  <a:gd name="T16" fmla="*/ 53 w 847"/>
                  <a:gd name="T17" fmla="*/ 89 h 747"/>
                  <a:gd name="T18" fmla="*/ 50 w 847"/>
                  <a:gd name="T19" fmla="*/ 87 h 747"/>
                  <a:gd name="T20" fmla="*/ 49 w 847"/>
                  <a:gd name="T21" fmla="*/ 90 h 747"/>
                  <a:gd name="T22" fmla="*/ 86 w 847"/>
                  <a:gd name="T23" fmla="*/ 103 h 747"/>
                  <a:gd name="T24" fmla="*/ 87 w 847"/>
                  <a:gd name="T25" fmla="*/ 101 h 747"/>
                  <a:gd name="T26" fmla="*/ 84 w 847"/>
                  <a:gd name="T27" fmla="*/ 99 h 747"/>
                  <a:gd name="T28" fmla="*/ 77 w 847"/>
                  <a:gd name="T29" fmla="*/ 93 h 747"/>
                  <a:gd name="T30" fmla="*/ 79 w 847"/>
                  <a:gd name="T31" fmla="*/ 83 h 747"/>
                  <a:gd name="T32" fmla="*/ 99 w 847"/>
                  <a:gd name="T33" fmla="*/ 28 h 747"/>
                  <a:gd name="T34" fmla="*/ 104 w 847"/>
                  <a:gd name="T35" fmla="*/ 18 h 747"/>
                  <a:gd name="T36" fmla="*/ 113 w 847"/>
                  <a:gd name="T37" fmla="*/ 18 h 747"/>
                  <a:gd name="T38" fmla="*/ 116 w 847"/>
                  <a:gd name="T39" fmla="*/ 19 h 747"/>
                  <a:gd name="T40" fmla="*/ 117 w 847"/>
                  <a:gd name="T41" fmla="*/ 17 h 747"/>
                  <a:gd name="T42" fmla="*/ 86 w 847"/>
                  <a:gd name="T43" fmla="*/ 6 h 747"/>
                  <a:gd name="T44" fmla="*/ 65 w 847"/>
                  <a:gd name="T45" fmla="*/ 0 h 747"/>
                  <a:gd name="T46" fmla="*/ 51 w 847"/>
                  <a:gd name="T47" fmla="*/ 4 h 747"/>
                  <a:gd name="T48" fmla="*/ 42 w 847"/>
                  <a:gd name="T49" fmla="*/ 15 h 747"/>
                  <a:gd name="T50" fmla="*/ 42 w 847"/>
                  <a:gd name="T51" fmla="*/ 30 h 747"/>
                  <a:gd name="T52" fmla="*/ 55 w 847"/>
                  <a:gd name="T53" fmla="*/ 44 h 747"/>
                  <a:gd name="T54" fmla="*/ 28 w 847"/>
                  <a:gd name="T55" fmla="*/ 63 h 747"/>
                  <a:gd name="T56" fmla="*/ 14 w 847"/>
                  <a:gd name="T57" fmla="*/ 70 h 747"/>
                  <a:gd name="T58" fmla="*/ 1 w 847"/>
                  <a:gd name="T59" fmla="*/ 70 h 747"/>
                  <a:gd name="T60" fmla="*/ 0 w 847"/>
                  <a:gd name="T61" fmla="*/ 72 h 747"/>
                  <a:gd name="T62" fmla="*/ 77 w 847"/>
                  <a:gd name="T63" fmla="*/ 50 h 747"/>
                  <a:gd name="T64" fmla="*/ 75 w 847"/>
                  <a:gd name="T65" fmla="*/ 49 h 747"/>
                  <a:gd name="T66" fmla="*/ 74 w 847"/>
                  <a:gd name="T67" fmla="*/ 49 h 747"/>
                  <a:gd name="T68" fmla="*/ 57 w 847"/>
                  <a:gd name="T69" fmla="*/ 37 h 747"/>
                  <a:gd name="T70" fmla="*/ 56 w 847"/>
                  <a:gd name="T71" fmla="*/ 21 h 747"/>
                  <a:gd name="T72" fmla="*/ 65 w 847"/>
                  <a:gd name="T73" fmla="*/ 9 h 747"/>
                  <a:gd name="T74" fmla="*/ 81 w 847"/>
                  <a:gd name="T75" fmla="*/ 9 h 747"/>
                  <a:gd name="T76" fmla="*/ 90 w 847"/>
                  <a:gd name="T77" fmla="*/ 14 h 747"/>
                  <a:gd name="T78" fmla="*/ 77 w 847"/>
                  <a:gd name="T79" fmla="*/ 50 h 7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47" h="747">
                    <a:moveTo>
                      <a:pt x="0" y="523"/>
                    </a:moveTo>
                    <a:lnTo>
                      <a:pt x="167" y="583"/>
                    </a:lnTo>
                    <a:lnTo>
                      <a:pt x="484" y="367"/>
                    </a:lnTo>
                    <a:cubicBezTo>
                      <a:pt x="499" y="373"/>
                      <a:pt x="512" y="378"/>
                      <a:pt x="522" y="382"/>
                    </a:cubicBezTo>
                    <a:cubicBezTo>
                      <a:pt x="526" y="383"/>
                      <a:pt x="530" y="385"/>
                      <a:pt x="535" y="386"/>
                    </a:cubicBezTo>
                    <a:cubicBezTo>
                      <a:pt x="539" y="387"/>
                      <a:pt x="544" y="389"/>
                      <a:pt x="549" y="391"/>
                    </a:cubicBezTo>
                    <a:lnTo>
                      <a:pt x="484" y="572"/>
                    </a:lnTo>
                    <a:cubicBezTo>
                      <a:pt x="470" y="611"/>
                      <a:pt x="457" y="634"/>
                      <a:pt x="445" y="641"/>
                    </a:cubicBezTo>
                    <a:cubicBezTo>
                      <a:pt x="428" y="650"/>
                      <a:pt x="408" y="651"/>
                      <a:pt x="385" y="642"/>
                    </a:cubicBezTo>
                    <a:lnTo>
                      <a:pt x="360" y="633"/>
                    </a:lnTo>
                    <a:lnTo>
                      <a:pt x="354" y="650"/>
                    </a:lnTo>
                    <a:lnTo>
                      <a:pt x="622" y="747"/>
                    </a:lnTo>
                    <a:lnTo>
                      <a:pt x="628" y="730"/>
                    </a:lnTo>
                    <a:lnTo>
                      <a:pt x="605" y="721"/>
                    </a:lnTo>
                    <a:cubicBezTo>
                      <a:pt x="578" y="712"/>
                      <a:pt x="563" y="696"/>
                      <a:pt x="557" y="675"/>
                    </a:cubicBezTo>
                    <a:cubicBezTo>
                      <a:pt x="554" y="663"/>
                      <a:pt x="559" y="639"/>
                      <a:pt x="572" y="604"/>
                    </a:cubicBezTo>
                    <a:lnTo>
                      <a:pt x="717" y="200"/>
                    </a:lnTo>
                    <a:cubicBezTo>
                      <a:pt x="731" y="161"/>
                      <a:pt x="744" y="138"/>
                      <a:pt x="756" y="131"/>
                    </a:cubicBezTo>
                    <a:cubicBezTo>
                      <a:pt x="773" y="122"/>
                      <a:pt x="794" y="122"/>
                      <a:pt x="817" y="130"/>
                    </a:cubicBezTo>
                    <a:lnTo>
                      <a:pt x="841" y="139"/>
                    </a:lnTo>
                    <a:lnTo>
                      <a:pt x="847" y="122"/>
                    </a:lnTo>
                    <a:lnTo>
                      <a:pt x="619" y="40"/>
                    </a:lnTo>
                    <a:cubicBezTo>
                      <a:pt x="553" y="16"/>
                      <a:pt x="502" y="3"/>
                      <a:pt x="468" y="2"/>
                    </a:cubicBezTo>
                    <a:cubicBezTo>
                      <a:pt x="432" y="0"/>
                      <a:pt x="399" y="8"/>
                      <a:pt x="368" y="26"/>
                    </a:cubicBezTo>
                    <a:cubicBezTo>
                      <a:pt x="336" y="45"/>
                      <a:pt x="314" y="71"/>
                      <a:pt x="301" y="107"/>
                    </a:cubicBezTo>
                    <a:cubicBezTo>
                      <a:pt x="288" y="146"/>
                      <a:pt x="288" y="184"/>
                      <a:pt x="303" y="221"/>
                    </a:cubicBezTo>
                    <a:cubicBezTo>
                      <a:pt x="318" y="258"/>
                      <a:pt x="349" y="292"/>
                      <a:pt x="398" y="322"/>
                    </a:cubicBezTo>
                    <a:lnTo>
                      <a:pt x="204" y="455"/>
                    </a:lnTo>
                    <a:cubicBezTo>
                      <a:pt x="160" y="486"/>
                      <a:pt x="125" y="504"/>
                      <a:pt x="99" y="510"/>
                    </a:cubicBezTo>
                    <a:cubicBezTo>
                      <a:pt x="73" y="516"/>
                      <a:pt x="42" y="515"/>
                      <a:pt x="6" y="506"/>
                    </a:cubicBezTo>
                    <a:lnTo>
                      <a:pt x="0" y="523"/>
                    </a:lnTo>
                    <a:close/>
                    <a:moveTo>
                      <a:pt x="560" y="362"/>
                    </a:moveTo>
                    <a:cubicBezTo>
                      <a:pt x="554" y="359"/>
                      <a:pt x="549" y="357"/>
                      <a:pt x="544" y="356"/>
                    </a:cubicBezTo>
                    <a:cubicBezTo>
                      <a:pt x="540" y="355"/>
                      <a:pt x="536" y="354"/>
                      <a:pt x="534" y="353"/>
                    </a:cubicBezTo>
                    <a:cubicBezTo>
                      <a:pt x="474" y="331"/>
                      <a:pt x="434" y="302"/>
                      <a:pt x="413" y="266"/>
                    </a:cubicBezTo>
                    <a:cubicBezTo>
                      <a:pt x="392" y="229"/>
                      <a:pt x="389" y="191"/>
                      <a:pt x="403" y="151"/>
                    </a:cubicBezTo>
                    <a:cubicBezTo>
                      <a:pt x="417" y="111"/>
                      <a:pt x="441" y="84"/>
                      <a:pt x="474" y="68"/>
                    </a:cubicBezTo>
                    <a:cubicBezTo>
                      <a:pt x="507" y="53"/>
                      <a:pt x="544" y="52"/>
                      <a:pt x="584" y="67"/>
                    </a:cubicBezTo>
                    <a:cubicBezTo>
                      <a:pt x="602" y="73"/>
                      <a:pt x="625" y="85"/>
                      <a:pt x="653" y="102"/>
                    </a:cubicBezTo>
                    <a:lnTo>
                      <a:pt x="560" y="36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8" name="Freeform 138"/>
              <p:cNvSpPr>
                <a:spLocks noEditPoints="1"/>
              </p:cNvSpPr>
              <p:nvPr/>
            </p:nvSpPr>
            <p:spPr bwMode="auto">
              <a:xfrm>
                <a:off x="3539" y="508"/>
                <a:ext cx="133" cy="138"/>
              </a:xfrm>
              <a:custGeom>
                <a:avLst/>
                <a:gdLst>
                  <a:gd name="T0" fmla="*/ 74 w 961"/>
                  <a:gd name="T1" fmla="*/ 12 h 1002"/>
                  <a:gd name="T2" fmla="*/ 72 w 961"/>
                  <a:gd name="T3" fmla="*/ 82 h 1002"/>
                  <a:gd name="T4" fmla="*/ 87 w 961"/>
                  <a:gd name="T5" fmla="*/ 57 h 1002"/>
                  <a:gd name="T6" fmla="*/ 98 w 961"/>
                  <a:gd name="T7" fmla="*/ 40 h 1002"/>
                  <a:gd name="T8" fmla="*/ 107 w 961"/>
                  <a:gd name="T9" fmla="*/ 35 h 1002"/>
                  <a:gd name="T10" fmla="*/ 119 w 961"/>
                  <a:gd name="T11" fmla="*/ 37 h 1002"/>
                  <a:gd name="T12" fmla="*/ 124 w 961"/>
                  <a:gd name="T13" fmla="*/ 44 h 1002"/>
                  <a:gd name="T14" fmla="*/ 124 w 961"/>
                  <a:gd name="T15" fmla="*/ 50 h 1002"/>
                  <a:gd name="T16" fmla="*/ 120 w 961"/>
                  <a:gd name="T17" fmla="*/ 53 h 1002"/>
                  <a:gd name="T18" fmla="*/ 114 w 961"/>
                  <a:gd name="T19" fmla="*/ 52 h 1002"/>
                  <a:gd name="T20" fmla="*/ 110 w 961"/>
                  <a:gd name="T21" fmla="*/ 48 h 1002"/>
                  <a:gd name="T22" fmla="*/ 107 w 961"/>
                  <a:gd name="T23" fmla="*/ 44 h 1002"/>
                  <a:gd name="T24" fmla="*/ 103 w 961"/>
                  <a:gd name="T25" fmla="*/ 44 h 1002"/>
                  <a:gd name="T26" fmla="*/ 95 w 961"/>
                  <a:gd name="T27" fmla="*/ 54 h 1002"/>
                  <a:gd name="T28" fmla="*/ 60 w 961"/>
                  <a:gd name="T29" fmla="*/ 113 h 1002"/>
                  <a:gd name="T30" fmla="*/ 58 w 961"/>
                  <a:gd name="T31" fmla="*/ 112 h 1002"/>
                  <a:gd name="T32" fmla="*/ 60 w 961"/>
                  <a:gd name="T33" fmla="*/ 26 h 1002"/>
                  <a:gd name="T34" fmla="*/ 37 w 961"/>
                  <a:gd name="T35" fmla="*/ 64 h 1002"/>
                  <a:gd name="T36" fmla="*/ 26 w 961"/>
                  <a:gd name="T37" fmla="*/ 80 h 1002"/>
                  <a:gd name="T38" fmla="*/ 16 w 961"/>
                  <a:gd name="T39" fmla="*/ 84 h 1002"/>
                  <a:gd name="T40" fmla="*/ 7 w 961"/>
                  <a:gd name="T41" fmla="*/ 81 h 1002"/>
                  <a:gd name="T42" fmla="*/ 1 w 961"/>
                  <a:gd name="T43" fmla="*/ 75 h 1002"/>
                  <a:gd name="T44" fmla="*/ 1 w 961"/>
                  <a:gd name="T45" fmla="*/ 69 h 1002"/>
                  <a:gd name="T46" fmla="*/ 6 w 961"/>
                  <a:gd name="T47" fmla="*/ 66 h 1002"/>
                  <a:gd name="T48" fmla="*/ 11 w 961"/>
                  <a:gd name="T49" fmla="*/ 67 h 1002"/>
                  <a:gd name="T50" fmla="*/ 15 w 961"/>
                  <a:gd name="T51" fmla="*/ 71 h 1002"/>
                  <a:gd name="T52" fmla="*/ 19 w 961"/>
                  <a:gd name="T53" fmla="*/ 76 h 1002"/>
                  <a:gd name="T54" fmla="*/ 23 w 961"/>
                  <a:gd name="T55" fmla="*/ 75 h 1002"/>
                  <a:gd name="T56" fmla="*/ 32 w 961"/>
                  <a:gd name="T57" fmla="*/ 62 h 1002"/>
                  <a:gd name="T58" fmla="*/ 56 w 961"/>
                  <a:gd name="T59" fmla="*/ 21 h 1002"/>
                  <a:gd name="T60" fmla="*/ 60 w 961"/>
                  <a:gd name="T61" fmla="*/ 12 h 1002"/>
                  <a:gd name="T62" fmla="*/ 58 w 961"/>
                  <a:gd name="T63" fmla="*/ 7 h 1002"/>
                  <a:gd name="T64" fmla="*/ 52 w 961"/>
                  <a:gd name="T65" fmla="*/ 2 h 1002"/>
                  <a:gd name="T66" fmla="*/ 53 w 961"/>
                  <a:gd name="T67" fmla="*/ 0 h 1002"/>
                  <a:gd name="T68" fmla="*/ 74 w 961"/>
                  <a:gd name="T69" fmla="*/ 12 h 1002"/>
                  <a:gd name="T70" fmla="*/ 121 w 961"/>
                  <a:gd name="T71" fmla="*/ 72 h 1002"/>
                  <a:gd name="T72" fmla="*/ 131 w 961"/>
                  <a:gd name="T73" fmla="*/ 84 h 1002"/>
                  <a:gd name="T74" fmla="*/ 129 w 961"/>
                  <a:gd name="T75" fmla="*/ 102 h 1002"/>
                  <a:gd name="T76" fmla="*/ 116 w 961"/>
                  <a:gd name="T77" fmla="*/ 112 h 1002"/>
                  <a:gd name="T78" fmla="*/ 102 w 961"/>
                  <a:gd name="T79" fmla="*/ 110 h 1002"/>
                  <a:gd name="T80" fmla="*/ 92 w 961"/>
                  <a:gd name="T81" fmla="*/ 97 h 1002"/>
                  <a:gd name="T82" fmla="*/ 95 w 961"/>
                  <a:gd name="T83" fmla="*/ 80 h 1002"/>
                  <a:gd name="T84" fmla="*/ 106 w 961"/>
                  <a:gd name="T85" fmla="*/ 70 h 1002"/>
                  <a:gd name="T86" fmla="*/ 121 w 961"/>
                  <a:gd name="T87" fmla="*/ 72 h 1002"/>
                  <a:gd name="T88" fmla="*/ 119 w 961"/>
                  <a:gd name="T89" fmla="*/ 75 h 1002"/>
                  <a:gd name="T90" fmla="*/ 106 w 961"/>
                  <a:gd name="T91" fmla="*/ 81 h 1002"/>
                  <a:gd name="T92" fmla="*/ 101 w 961"/>
                  <a:gd name="T93" fmla="*/ 97 h 1002"/>
                  <a:gd name="T94" fmla="*/ 105 w 961"/>
                  <a:gd name="T95" fmla="*/ 108 h 1002"/>
                  <a:gd name="T96" fmla="*/ 117 w 961"/>
                  <a:gd name="T97" fmla="*/ 102 h 1002"/>
                  <a:gd name="T98" fmla="*/ 122 w 961"/>
                  <a:gd name="T99" fmla="*/ 87 h 1002"/>
                  <a:gd name="T100" fmla="*/ 119 w 961"/>
                  <a:gd name="T101" fmla="*/ 75 h 1002"/>
                  <a:gd name="T102" fmla="*/ 76 w 961"/>
                  <a:gd name="T103" fmla="*/ 111 h 1002"/>
                  <a:gd name="T104" fmla="*/ 111 w 961"/>
                  <a:gd name="T105" fmla="*/ 131 h 1002"/>
                  <a:gd name="T106" fmla="*/ 107 w 961"/>
                  <a:gd name="T107" fmla="*/ 138 h 1002"/>
                  <a:gd name="T108" fmla="*/ 72 w 961"/>
                  <a:gd name="T109" fmla="*/ 117 h 1002"/>
                  <a:gd name="T110" fmla="*/ 76 w 961"/>
                  <a:gd name="T111" fmla="*/ 111 h 10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61" h="1002">
                    <a:moveTo>
                      <a:pt x="532" y="88"/>
                    </a:moveTo>
                    <a:lnTo>
                      <a:pt x="518" y="599"/>
                    </a:lnTo>
                    <a:lnTo>
                      <a:pt x="626" y="415"/>
                    </a:lnTo>
                    <a:cubicBezTo>
                      <a:pt x="661" y="356"/>
                      <a:pt x="688" y="315"/>
                      <a:pt x="707" y="294"/>
                    </a:cubicBezTo>
                    <a:cubicBezTo>
                      <a:pt x="725" y="272"/>
                      <a:pt x="748" y="260"/>
                      <a:pt x="775" y="255"/>
                    </a:cubicBezTo>
                    <a:cubicBezTo>
                      <a:pt x="803" y="250"/>
                      <a:pt x="830" y="256"/>
                      <a:pt x="857" y="272"/>
                    </a:cubicBezTo>
                    <a:cubicBezTo>
                      <a:pt x="879" y="285"/>
                      <a:pt x="892" y="300"/>
                      <a:pt x="898" y="317"/>
                    </a:cubicBezTo>
                    <a:cubicBezTo>
                      <a:pt x="904" y="335"/>
                      <a:pt x="903" y="351"/>
                      <a:pt x="895" y="365"/>
                    </a:cubicBezTo>
                    <a:cubicBezTo>
                      <a:pt x="888" y="376"/>
                      <a:pt x="878" y="384"/>
                      <a:pt x="865" y="387"/>
                    </a:cubicBezTo>
                    <a:cubicBezTo>
                      <a:pt x="851" y="391"/>
                      <a:pt x="838" y="389"/>
                      <a:pt x="825" y="381"/>
                    </a:cubicBezTo>
                    <a:cubicBezTo>
                      <a:pt x="813" y="374"/>
                      <a:pt x="803" y="363"/>
                      <a:pt x="795" y="348"/>
                    </a:cubicBezTo>
                    <a:cubicBezTo>
                      <a:pt x="787" y="331"/>
                      <a:pt x="779" y="321"/>
                      <a:pt x="773" y="318"/>
                    </a:cubicBezTo>
                    <a:cubicBezTo>
                      <a:pt x="762" y="311"/>
                      <a:pt x="752" y="312"/>
                      <a:pt x="741" y="320"/>
                    </a:cubicBezTo>
                    <a:cubicBezTo>
                      <a:pt x="730" y="329"/>
                      <a:pt x="713" y="353"/>
                      <a:pt x="690" y="393"/>
                    </a:cubicBezTo>
                    <a:lnTo>
                      <a:pt x="437" y="821"/>
                    </a:lnTo>
                    <a:lnTo>
                      <a:pt x="419" y="810"/>
                    </a:lnTo>
                    <a:lnTo>
                      <a:pt x="433" y="189"/>
                    </a:lnTo>
                    <a:lnTo>
                      <a:pt x="270" y="464"/>
                    </a:lnTo>
                    <a:cubicBezTo>
                      <a:pt x="234" y="525"/>
                      <a:pt x="206" y="565"/>
                      <a:pt x="185" y="583"/>
                    </a:cubicBezTo>
                    <a:cubicBezTo>
                      <a:pt x="164" y="602"/>
                      <a:pt x="141" y="610"/>
                      <a:pt x="117" y="610"/>
                    </a:cubicBezTo>
                    <a:cubicBezTo>
                      <a:pt x="92" y="610"/>
                      <a:pt x="69" y="604"/>
                      <a:pt x="47" y="591"/>
                    </a:cubicBezTo>
                    <a:cubicBezTo>
                      <a:pt x="24" y="577"/>
                      <a:pt x="10" y="561"/>
                      <a:pt x="5" y="544"/>
                    </a:cubicBezTo>
                    <a:cubicBezTo>
                      <a:pt x="0" y="527"/>
                      <a:pt x="2" y="512"/>
                      <a:pt x="9" y="499"/>
                    </a:cubicBezTo>
                    <a:cubicBezTo>
                      <a:pt x="17" y="487"/>
                      <a:pt x="27" y="479"/>
                      <a:pt x="40" y="477"/>
                    </a:cubicBezTo>
                    <a:cubicBezTo>
                      <a:pt x="53" y="475"/>
                      <a:pt x="65" y="477"/>
                      <a:pt x="77" y="484"/>
                    </a:cubicBezTo>
                    <a:cubicBezTo>
                      <a:pt x="89" y="491"/>
                      <a:pt x="99" y="502"/>
                      <a:pt x="109" y="518"/>
                    </a:cubicBezTo>
                    <a:cubicBezTo>
                      <a:pt x="120" y="536"/>
                      <a:pt x="128" y="546"/>
                      <a:pt x="134" y="550"/>
                    </a:cubicBezTo>
                    <a:cubicBezTo>
                      <a:pt x="144" y="556"/>
                      <a:pt x="155" y="553"/>
                      <a:pt x="167" y="541"/>
                    </a:cubicBezTo>
                    <a:cubicBezTo>
                      <a:pt x="179" y="529"/>
                      <a:pt x="200" y="499"/>
                      <a:pt x="229" y="449"/>
                    </a:cubicBezTo>
                    <a:lnTo>
                      <a:pt x="402" y="155"/>
                    </a:lnTo>
                    <a:cubicBezTo>
                      <a:pt x="421" y="124"/>
                      <a:pt x="430" y="102"/>
                      <a:pt x="432" y="90"/>
                    </a:cubicBezTo>
                    <a:cubicBezTo>
                      <a:pt x="434" y="78"/>
                      <a:pt x="431" y="66"/>
                      <a:pt x="422" y="54"/>
                    </a:cubicBezTo>
                    <a:cubicBezTo>
                      <a:pt x="412" y="43"/>
                      <a:pt x="396" y="30"/>
                      <a:pt x="373" y="16"/>
                    </a:cubicBezTo>
                    <a:lnTo>
                      <a:pt x="382" y="0"/>
                    </a:lnTo>
                    <a:lnTo>
                      <a:pt x="532" y="88"/>
                    </a:lnTo>
                    <a:close/>
                    <a:moveTo>
                      <a:pt x="876" y="525"/>
                    </a:moveTo>
                    <a:cubicBezTo>
                      <a:pt x="909" y="544"/>
                      <a:pt x="933" y="574"/>
                      <a:pt x="947" y="613"/>
                    </a:cubicBezTo>
                    <a:cubicBezTo>
                      <a:pt x="961" y="653"/>
                      <a:pt x="955" y="695"/>
                      <a:pt x="930" y="739"/>
                    </a:cubicBezTo>
                    <a:cubicBezTo>
                      <a:pt x="906" y="778"/>
                      <a:pt x="876" y="802"/>
                      <a:pt x="839" y="812"/>
                    </a:cubicBezTo>
                    <a:cubicBezTo>
                      <a:pt x="801" y="822"/>
                      <a:pt x="766" y="818"/>
                      <a:pt x="734" y="799"/>
                    </a:cubicBezTo>
                    <a:cubicBezTo>
                      <a:pt x="698" y="777"/>
                      <a:pt x="674" y="746"/>
                      <a:pt x="664" y="703"/>
                    </a:cubicBezTo>
                    <a:cubicBezTo>
                      <a:pt x="653" y="661"/>
                      <a:pt x="660" y="620"/>
                      <a:pt x="683" y="580"/>
                    </a:cubicBezTo>
                    <a:cubicBezTo>
                      <a:pt x="703" y="546"/>
                      <a:pt x="731" y="523"/>
                      <a:pt x="768" y="511"/>
                    </a:cubicBezTo>
                    <a:cubicBezTo>
                      <a:pt x="804" y="499"/>
                      <a:pt x="840" y="503"/>
                      <a:pt x="876" y="525"/>
                    </a:cubicBezTo>
                    <a:close/>
                    <a:moveTo>
                      <a:pt x="861" y="543"/>
                    </a:moveTo>
                    <a:cubicBezTo>
                      <a:pt x="828" y="523"/>
                      <a:pt x="796" y="538"/>
                      <a:pt x="767" y="587"/>
                    </a:cubicBezTo>
                    <a:cubicBezTo>
                      <a:pt x="745" y="624"/>
                      <a:pt x="733" y="663"/>
                      <a:pt x="729" y="704"/>
                    </a:cubicBezTo>
                    <a:cubicBezTo>
                      <a:pt x="725" y="745"/>
                      <a:pt x="734" y="772"/>
                      <a:pt x="756" y="786"/>
                    </a:cubicBezTo>
                    <a:cubicBezTo>
                      <a:pt x="787" y="804"/>
                      <a:pt x="816" y="790"/>
                      <a:pt x="844" y="743"/>
                    </a:cubicBezTo>
                    <a:cubicBezTo>
                      <a:pt x="863" y="711"/>
                      <a:pt x="876" y="673"/>
                      <a:pt x="885" y="629"/>
                    </a:cubicBezTo>
                    <a:cubicBezTo>
                      <a:pt x="892" y="586"/>
                      <a:pt x="885" y="557"/>
                      <a:pt x="861" y="543"/>
                    </a:cubicBezTo>
                    <a:close/>
                    <a:moveTo>
                      <a:pt x="550" y="806"/>
                    </a:moveTo>
                    <a:lnTo>
                      <a:pt x="803" y="954"/>
                    </a:lnTo>
                    <a:lnTo>
                      <a:pt x="775" y="1002"/>
                    </a:lnTo>
                    <a:lnTo>
                      <a:pt x="522" y="853"/>
                    </a:lnTo>
                    <a:lnTo>
                      <a:pt x="550" y="806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9" name="Freeform 139"/>
              <p:cNvSpPr>
                <a:spLocks noEditPoints="1"/>
              </p:cNvSpPr>
              <p:nvPr/>
            </p:nvSpPr>
            <p:spPr bwMode="auto">
              <a:xfrm>
                <a:off x="3690" y="621"/>
                <a:ext cx="83" cy="78"/>
              </a:xfrm>
              <a:custGeom>
                <a:avLst/>
                <a:gdLst>
                  <a:gd name="T0" fmla="*/ 55 w 83"/>
                  <a:gd name="T1" fmla="*/ 59 h 78"/>
                  <a:gd name="T2" fmla="*/ 49 w 83"/>
                  <a:gd name="T3" fmla="*/ 67 h 78"/>
                  <a:gd name="T4" fmla="*/ 39 w 83"/>
                  <a:gd name="T5" fmla="*/ 59 h 78"/>
                  <a:gd name="T6" fmla="*/ 24 w 83"/>
                  <a:gd name="T7" fmla="*/ 78 h 78"/>
                  <a:gd name="T8" fmla="*/ 16 w 83"/>
                  <a:gd name="T9" fmla="*/ 71 h 78"/>
                  <a:gd name="T10" fmla="*/ 31 w 83"/>
                  <a:gd name="T11" fmla="*/ 52 h 78"/>
                  <a:gd name="T12" fmla="*/ 0 w 83"/>
                  <a:gd name="T13" fmla="*/ 28 h 78"/>
                  <a:gd name="T14" fmla="*/ 6 w 83"/>
                  <a:gd name="T15" fmla="*/ 21 h 78"/>
                  <a:gd name="T16" fmla="*/ 77 w 83"/>
                  <a:gd name="T17" fmla="*/ 0 h 78"/>
                  <a:gd name="T18" fmla="*/ 83 w 83"/>
                  <a:gd name="T19" fmla="*/ 5 h 78"/>
                  <a:gd name="T20" fmla="*/ 45 w 83"/>
                  <a:gd name="T21" fmla="*/ 52 h 78"/>
                  <a:gd name="T22" fmla="*/ 55 w 83"/>
                  <a:gd name="T23" fmla="*/ 59 h 78"/>
                  <a:gd name="T24" fmla="*/ 37 w 83"/>
                  <a:gd name="T25" fmla="*/ 45 h 78"/>
                  <a:gd name="T26" fmla="*/ 65 w 83"/>
                  <a:gd name="T27" fmla="*/ 9 h 78"/>
                  <a:gd name="T28" fmla="*/ 11 w 83"/>
                  <a:gd name="T29" fmla="*/ 25 h 78"/>
                  <a:gd name="T30" fmla="*/ 37 w 83"/>
                  <a:gd name="T31" fmla="*/ 45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3" h="78">
                    <a:moveTo>
                      <a:pt x="55" y="59"/>
                    </a:moveTo>
                    <a:lnTo>
                      <a:pt x="49" y="67"/>
                    </a:lnTo>
                    <a:lnTo>
                      <a:pt x="39" y="59"/>
                    </a:lnTo>
                    <a:lnTo>
                      <a:pt x="24" y="78"/>
                    </a:lnTo>
                    <a:lnTo>
                      <a:pt x="16" y="71"/>
                    </a:lnTo>
                    <a:lnTo>
                      <a:pt x="31" y="52"/>
                    </a:lnTo>
                    <a:lnTo>
                      <a:pt x="0" y="28"/>
                    </a:lnTo>
                    <a:lnTo>
                      <a:pt x="6" y="21"/>
                    </a:lnTo>
                    <a:lnTo>
                      <a:pt x="77" y="0"/>
                    </a:lnTo>
                    <a:lnTo>
                      <a:pt x="83" y="5"/>
                    </a:lnTo>
                    <a:lnTo>
                      <a:pt x="45" y="52"/>
                    </a:lnTo>
                    <a:lnTo>
                      <a:pt x="55" y="59"/>
                    </a:lnTo>
                    <a:close/>
                    <a:moveTo>
                      <a:pt x="37" y="45"/>
                    </a:moveTo>
                    <a:lnTo>
                      <a:pt x="65" y="9"/>
                    </a:lnTo>
                    <a:lnTo>
                      <a:pt x="11" y="25"/>
                    </a:lnTo>
                    <a:lnTo>
                      <a:pt x="37" y="45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0" name="Freeform 140"/>
              <p:cNvSpPr>
                <a:spLocks noEditPoints="1"/>
              </p:cNvSpPr>
              <p:nvPr/>
            </p:nvSpPr>
            <p:spPr bwMode="auto">
              <a:xfrm>
                <a:off x="3743" y="669"/>
                <a:ext cx="85" cy="74"/>
              </a:xfrm>
              <a:custGeom>
                <a:avLst/>
                <a:gdLst>
                  <a:gd name="T0" fmla="*/ 53 w 85"/>
                  <a:gd name="T1" fmla="*/ 58 h 74"/>
                  <a:gd name="T2" fmla="*/ 47 w 85"/>
                  <a:gd name="T3" fmla="*/ 65 h 74"/>
                  <a:gd name="T4" fmla="*/ 37 w 85"/>
                  <a:gd name="T5" fmla="*/ 56 h 74"/>
                  <a:gd name="T6" fmla="*/ 21 w 85"/>
                  <a:gd name="T7" fmla="*/ 74 h 74"/>
                  <a:gd name="T8" fmla="*/ 13 w 85"/>
                  <a:gd name="T9" fmla="*/ 67 h 74"/>
                  <a:gd name="T10" fmla="*/ 29 w 85"/>
                  <a:gd name="T11" fmla="*/ 49 h 74"/>
                  <a:gd name="T12" fmla="*/ 0 w 85"/>
                  <a:gd name="T13" fmla="*/ 23 h 74"/>
                  <a:gd name="T14" fmla="*/ 6 w 85"/>
                  <a:gd name="T15" fmla="*/ 16 h 74"/>
                  <a:gd name="T16" fmla="*/ 79 w 85"/>
                  <a:gd name="T17" fmla="*/ 0 h 74"/>
                  <a:gd name="T18" fmla="*/ 85 w 85"/>
                  <a:gd name="T19" fmla="*/ 5 h 74"/>
                  <a:gd name="T20" fmla="*/ 44 w 85"/>
                  <a:gd name="T21" fmla="*/ 49 h 74"/>
                  <a:gd name="T22" fmla="*/ 53 w 85"/>
                  <a:gd name="T23" fmla="*/ 58 h 74"/>
                  <a:gd name="T24" fmla="*/ 36 w 85"/>
                  <a:gd name="T25" fmla="*/ 42 h 74"/>
                  <a:gd name="T26" fmla="*/ 67 w 85"/>
                  <a:gd name="T27" fmla="*/ 8 h 74"/>
                  <a:gd name="T28" fmla="*/ 12 w 85"/>
                  <a:gd name="T29" fmla="*/ 20 h 74"/>
                  <a:gd name="T30" fmla="*/ 36 w 85"/>
                  <a:gd name="T31" fmla="*/ 42 h 7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5" h="74">
                    <a:moveTo>
                      <a:pt x="53" y="58"/>
                    </a:moveTo>
                    <a:lnTo>
                      <a:pt x="47" y="65"/>
                    </a:lnTo>
                    <a:lnTo>
                      <a:pt x="37" y="56"/>
                    </a:lnTo>
                    <a:lnTo>
                      <a:pt x="21" y="74"/>
                    </a:lnTo>
                    <a:lnTo>
                      <a:pt x="13" y="67"/>
                    </a:lnTo>
                    <a:lnTo>
                      <a:pt x="29" y="49"/>
                    </a:lnTo>
                    <a:lnTo>
                      <a:pt x="0" y="23"/>
                    </a:lnTo>
                    <a:lnTo>
                      <a:pt x="6" y="16"/>
                    </a:lnTo>
                    <a:lnTo>
                      <a:pt x="79" y="0"/>
                    </a:lnTo>
                    <a:lnTo>
                      <a:pt x="85" y="5"/>
                    </a:lnTo>
                    <a:lnTo>
                      <a:pt x="44" y="49"/>
                    </a:lnTo>
                    <a:lnTo>
                      <a:pt x="53" y="58"/>
                    </a:lnTo>
                    <a:close/>
                    <a:moveTo>
                      <a:pt x="36" y="42"/>
                    </a:moveTo>
                    <a:lnTo>
                      <a:pt x="67" y="8"/>
                    </a:lnTo>
                    <a:lnTo>
                      <a:pt x="12" y="20"/>
                    </a:lnTo>
                    <a:lnTo>
                      <a:pt x="36" y="4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1" name="Freeform 141"/>
            <p:cNvSpPr>
              <a:spLocks noEditPoints="1"/>
            </p:cNvSpPr>
            <p:nvPr/>
          </p:nvSpPr>
          <p:spPr bwMode="auto">
            <a:xfrm>
              <a:off x="1992" y="243"/>
              <a:ext cx="2262" cy="2233"/>
            </a:xfrm>
            <a:custGeom>
              <a:avLst/>
              <a:gdLst>
                <a:gd name="T0" fmla="*/ 1620 w 2262"/>
                <a:gd name="T1" fmla="*/ 110 h 2233"/>
                <a:gd name="T2" fmla="*/ 2003 w 2262"/>
                <a:gd name="T3" fmla="*/ 405 h 2233"/>
                <a:gd name="T4" fmla="*/ 2226 w 2262"/>
                <a:gd name="T5" fmla="*/ 837 h 2233"/>
                <a:gd name="T6" fmla="*/ 2240 w 2262"/>
                <a:gd name="T7" fmla="*/ 1341 h 2233"/>
                <a:gd name="T8" fmla="*/ 2038 w 2262"/>
                <a:gd name="T9" fmla="*/ 1784 h 2233"/>
                <a:gd name="T10" fmla="*/ 1671 w 2262"/>
                <a:gd name="T11" fmla="*/ 2098 h 2233"/>
                <a:gd name="T12" fmla="*/ 1190 w 2262"/>
                <a:gd name="T13" fmla="*/ 2232 h 2233"/>
                <a:gd name="T14" fmla="*/ 692 w 2262"/>
                <a:gd name="T15" fmla="*/ 2146 h 2233"/>
                <a:gd name="T16" fmla="*/ 295 w 2262"/>
                <a:gd name="T17" fmla="*/ 1868 h 2233"/>
                <a:gd name="T18" fmla="*/ 51 w 2262"/>
                <a:gd name="T19" fmla="*/ 1450 h 2233"/>
                <a:gd name="T20" fmla="*/ 13 w 2262"/>
                <a:gd name="T21" fmla="*/ 948 h 2233"/>
                <a:gd name="T22" fmla="*/ 193 w 2262"/>
                <a:gd name="T23" fmla="*/ 493 h 2233"/>
                <a:gd name="T24" fmla="*/ 544 w 2262"/>
                <a:gd name="T25" fmla="*/ 162 h 2233"/>
                <a:gd name="T26" fmla="*/ 1014 w 2262"/>
                <a:gd name="T27" fmla="*/ 6 h 2233"/>
                <a:gd name="T28" fmla="*/ 852 w 2262"/>
                <a:gd name="T29" fmla="*/ 51 h 2233"/>
                <a:gd name="T30" fmla="*/ 422 w 2262"/>
                <a:gd name="T31" fmla="*/ 268 h 2233"/>
                <a:gd name="T32" fmla="*/ 126 w 2262"/>
                <a:gd name="T33" fmla="*/ 640 h 2233"/>
                <a:gd name="T34" fmla="*/ 17 w 2262"/>
                <a:gd name="T35" fmla="*/ 1117 h 2233"/>
                <a:gd name="T36" fmla="*/ 127 w 2262"/>
                <a:gd name="T37" fmla="*/ 1594 h 2233"/>
                <a:gd name="T38" fmla="*/ 423 w 2262"/>
                <a:gd name="T39" fmla="*/ 1966 h 2233"/>
                <a:gd name="T40" fmla="*/ 853 w 2262"/>
                <a:gd name="T41" fmla="*/ 2182 h 2233"/>
                <a:gd name="T42" fmla="*/ 1356 w 2262"/>
                <a:gd name="T43" fmla="*/ 2194 h 2233"/>
                <a:gd name="T44" fmla="*/ 1798 w 2262"/>
                <a:gd name="T45" fmla="*/ 1998 h 2233"/>
                <a:gd name="T46" fmla="*/ 2111 w 2262"/>
                <a:gd name="T47" fmla="*/ 1641 h 2233"/>
                <a:gd name="T48" fmla="*/ 2244 w 2262"/>
                <a:gd name="T49" fmla="*/ 1173 h 2233"/>
                <a:gd name="T50" fmla="*/ 2158 w 2262"/>
                <a:gd name="T51" fmla="*/ 688 h 2233"/>
                <a:gd name="T52" fmla="*/ 1880 w 2262"/>
                <a:gd name="T53" fmla="*/ 302 h 2233"/>
                <a:gd name="T54" fmla="*/ 1462 w 2262"/>
                <a:gd name="T55" fmla="*/ 66 h 2233"/>
                <a:gd name="T56" fmla="*/ 1298 w 2262"/>
                <a:gd name="T57" fmla="*/ 46 h 2233"/>
                <a:gd name="T58" fmla="*/ 1745 w 2262"/>
                <a:gd name="T59" fmla="*/ 218 h 2233"/>
                <a:gd name="T60" fmla="*/ 2070 w 2262"/>
                <a:gd name="T61" fmla="*/ 555 h 2233"/>
                <a:gd name="T62" fmla="*/ 2223 w 2262"/>
                <a:gd name="T63" fmla="*/ 1006 h 2233"/>
                <a:gd name="T64" fmla="*/ 2162 w 2262"/>
                <a:gd name="T65" fmla="*/ 1489 h 2233"/>
                <a:gd name="T66" fmla="*/ 1908 w 2262"/>
                <a:gd name="T67" fmla="*/ 1883 h 2233"/>
                <a:gd name="T68" fmla="*/ 1509 w 2262"/>
                <a:gd name="T69" fmla="*/ 2134 h 2233"/>
                <a:gd name="T70" fmla="*/ 1019 w 2262"/>
                <a:gd name="T71" fmla="*/ 2195 h 2233"/>
                <a:gd name="T72" fmla="*/ 562 w 2262"/>
                <a:gd name="T73" fmla="*/ 2043 h 2233"/>
                <a:gd name="T74" fmla="*/ 221 w 2262"/>
                <a:gd name="T75" fmla="*/ 1723 h 2233"/>
                <a:gd name="T76" fmla="*/ 46 w 2262"/>
                <a:gd name="T77" fmla="*/ 1282 h 2233"/>
                <a:gd name="T78" fmla="*/ 83 w 2262"/>
                <a:gd name="T79" fmla="*/ 795 h 2233"/>
                <a:gd name="T80" fmla="*/ 318 w 2262"/>
                <a:gd name="T81" fmla="*/ 388 h 2233"/>
                <a:gd name="T82" fmla="*/ 704 w 2262"/>
                <a:gd name="T83" fmla="*/ 118 h 2233"/>
                <a:gd name="T84" fmla="*/ 1187 w 2262"/>
                <a:gd name="T85" fmla="*/ 34 h 2233"/>
                <a:gd name="T86" fmla="*/ 724 w 2262"/>
                <a:gd name="T87" fmla="*/ 164 h 2233"/>
                <a:gd name="T88" fmla="*/ 356 w 2262"/>
                <a:gd name="T89" fmla="*/ 421 h 2233"/>
                <a:gd name="T90" fmla="*/ 130 w 2262"/>
                <a:gd name="T91" fmla="*/ 808 h 2233"/>
                <a:gd name="T92" fmla="*/ 95 w 2262"/>
                <a:gd name="T93" fmla="*/ 1273 h 2233"/>
                <a:gd name="T94" fmla="*/ 261 w 2262"/>
                <a:gd name="T95" fmla="*/ 1694 h 2233"/>
                <a:gd name="T96" fmla="*/ 587 w 2262"/>
                <a:gd name="T97" fmla="*/ 2000 h 2233"/>
                <a:gd name="T98" fmla="*/ 1023 w 2262"/>
                <a:gd name="T99" fmla="*/ 2145 h 2233"/>
                <a:gd name="T100" fmla="*/ 1491 w 2262"/>
                <a:gd name="T101" fmla="*/ 2088 h 2233"/>
                <a:gd name="T102" fmla="*/ 1872 w 2262"/>
                <a:gd name="T103" fmla="*/ 1848 h 2233"/>
                <a:gd name="T104" fmla="*/ 2115 w 2262"/>
                <a:gd name="T105" fmla="*/ 1473 h 2233"/>
                <a:gd name="T106" fmla="*/ 2174 w 2262"/>
                <a:gd name="T107" fmla="*/ 1012 h 2233"/>
                <a:gd name="T108" fmla="*/ 2028 w 2262"/>
                <a:gd name="T109" fmla="*/ 581 h 2233"/>
                <a:gd name="T110" fmla="*/ 1718 w 2262"/>
                <a:gd name="T111" fmla="*/ 260 h 2233"/>
                <a:gd name="T112" fmla="*/ 1292 w 2262"/>
                <a:gd name="T113" fmla="*/ 95 h 2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62" h="2233">
                  <a:moveTo>
                    <a:pt x="1188" y="1"/>
                  </a:moveTo>
                  <a:lnTo>
                    <a:pt x="1246" y="6"/>
                  </a:lnTo>
                  <a:lnTo>
                    <a:pt x="1302" y="13"/>
                  </a:lnTo>
                  <a:lnTo>
                    <a:pt x="1358" y="23"/>
                  </a:lnTo>
                  <a:lnTo>
                    <a:pt x="1413" y="35"/>
                  </a:lnTo>
                  <a:lnTo>
                    <a:pt x="1466" y="50"/>
                  </a:lnTo>
                  <a:lnTo>
                    <a:pt x="1519" y="67"/>
                  </a:lnTo>
                  <a:lnTo>
                    <a:pt x="1570" y="87"/>
                  </a:lnTo>
                  <a:lnTo>
                    <a:pt x="1620" y="110"/>
                  </a:lnTo>
                  <a:lnTo>
                    <a:pt x="1669" y="134"/>
                  </a:lnTo>
                  <a:lnTo>
                    <a:pt x="1717" y="161"/>
                  </a:lnTo>
                  <a:lnTo>
                    <a:pt x="1763" y="190"/>
                  </a:lnTo>
                  <a:lnTo>
                    <a:pt x="1807" y="221"/>
                  </a:lnTo>
                  <a:lnTo>
                    <a:pt x="1850" y="254"/>
                  </a:lnTo>
                  <a:lnTo>
                    <a:pt x="1891" y="289"/>
                  </a:lnTo>
                  <a:lnTo>
                    <a:pt x="1930" y="326"/>
                  </a:lnTo>
                  <a:lnTo>
                    <a:pt x="1968" y="365"/>
                  </a:lnTo>
                  <a:lnTo>
                    <a:pt x="2003" y="405"/>
                  </a:lnTo>
                  <a:lnTo>
                    <a:pt x="2037" y="448"/>
                  </a:lnTo>
                  <a:lnTo>
                    <a:pt x="2068" y="491"/>
                  </a:lnTo>
                  <a:lnTo>
                    <a:pt x="2098" y="537"/>
                  </a:lnTo>
                  <a:lnTo>
                    <a:pt x="2125" y="583"/>
                  </a:lnTo>
                  <a:lnTo>
                    <a:pt x="2150" y="632"/>
                  </a:lnTo>
                  <a:lnTo>
                    <a:pt x="2173" y="681"/>
                  </a:lnTo>
                  <a:lnTo>
                    <a:pt x="2193" y="732"/>
                  </a:lnTo>
                  <a:lnTo>
                    <a:pt x="2211" y="784"/>
                  </a:lnTo>
                  <a:lnTo>
                    <a:pt x="2226" y="837"/>
                  </a:lnTo>
                  <a:lnTo>
                    <a:pt x="2239" y="890"/>
                  </a:lnTo>
                  <a:lnTo>
                    <a:pt x="2249" y="946"/>
                  </a:lnTo>
                  <a:lnTo>
                    <a:pt x="2256" y="1001"/>
                  </a:lnTo>
                  <a:lnTo>
                    <a:pt x="2261" y="1058"/>
                  </a:lnTo>
                  <a:lnTo>
                    <a:pt x="2262" y="1116"/>
                  </a:lnTo>
                  <a:lnTo>
                    <a:pt x="2261" y="1173"/>
                  </a:lnTo>
                  <a:lnTo>
                    <a:pt x="2257" y="1230"/>
                  </a:lnTo>
                  <a:lnTo>
                    <a:pt x="2249" y="1286"/>
                  </a:lnTo>
                  <a:lnTo>
                    <a:pt x="2240" y="1341"/>
                  </a:lnTo>
                  <a:lnTo>
                    <a:pt x="2227" y="1395"/>
                  </a:lnTo>
                  <a:lnTo>
                    <a:pt x="2212" y="1448"/>
                  </a:lnTo>
                  <a:lnTo>
                    <a:pt x="2194" y="1500"/>
                  </a:lnTo>
                  <a:lnTo>
                    <a:pt x="2174" y="1551"/>
                  </a:lnTo>
                  <a:lnTo>
                    <a:pt x="2151" y="1600"/>
                  </a:lnTo>
                  <a:lnTo>
                    <a:pt x="2126" y="1648"/>
                  </a:lnTo>
                  <a:lnTo>
                    <a:pt x="2099" y="1695"/>
                  </a:lnTo>
                  <a:lnTo>
                    <a:pt x="2069" y="1740"/>
                  </a:lnTo>
                  <a:lnTo>
                    <a:pt x="2038" y="1784"/>
                  </a:lnTo>
                  <a:lnTo>
                    <a:pt x="2005" y="1826"/>
                  </a:lnTo>
                  <a:lnTo>
                    <a:pt x="1969" y="1867"/>
                  </a:lnTo>
                  <a:lnTo>
                    <a:pt x="1932" y="1906"/>
                  </a:lnTo>
                  <a:lnTo>
                    <a:pt x="1892" y="1943"/>
                  </a:lnTo>
                  <a:lnTo>
                    <a:pt x="1851" y="1978"/>
                  </a:lnTo>
                  <a:lnTo>
                    <a:pt x="1809" y="2011"/>
                  </a:lnTo>
                  <a:lnTo>
                    <a:pt x="1764" y="2042"/>
                  </a:lnTo>
                  <a:lnTo>
                    <a:pt x="1718" y="2071"/>
                  </a:lnTo>
                  <a:lnTo>
                    <a:pt x="1671" y="2098"/>
                  </a:lnTo>
                  <a:lnTo>
                    <a:pt x="1622" y="2123"/>
                  </a:lnTo>
                  <a:lnTo>
                    <a:pt x="1572" y="2145"/>
                  </a:lnTo>
                  <a:lnTo>
                    <a:pt x="1521" y="2165"/>
                  </a:lnTo>
                  <a:lnTo>
                    <a:pt x="1468" y="2183"/>
                  </a:lnTo>
                  <a:lnTo>
                    <a:pt x="1415" y="2198"/>
                  </a:lnTo>
                  <a:lnTo>
                    <a:pt x="1360" y="2210"/>
                  </a:lnTo>
                  <a:lnTo>
                    <a:pt x="1304" y="2220"/>
                  </a:lnTo>
                  <a:lnTo>
                    <a:pt x="1248" y="2227"/>
                  </a:lnTo>
                  <a:lnTo>
                    <a:pt x="1190" y="2232"/>
                  </a:lnTo>
                  <a:lnTo>
                    <a:pt x="1132" y="2233"/>
                  </a:lnTo>
                  <a:lnTo>
                    <a:pt x="1074" y="2232"/>
                  </a:lnTo>
                  <a:lnTo>
                    <a:pt x="1017" y="2228"/>
                  </a:lnTo>
                  <a:lnTo>
                    <a:pt x="960" y="2221"/>
                  </a:lnTo>
                  <a:lnTo>
                    <a:pt x="904" y="2211"/>
                  </a:lnTo>
                  <a:lnTo>
                    <a:pt x="850" y="2198"/>
                  </a:lnTo>
                  <a:lnTo>
                    <a:pt x="796" y="2183"/>
                  </a:lnTo>
                  <a:lnTo>
                    <a:pt x="743" y="2166"/>
                  </a:lnTo>
                  <a:lnTo>
                    <a:pt x="692" y="2146"/>
                  </a:lnTo>
                  <a:lnTo>
                    <a:pt x="642" y="2124"/>
                  </a:lnTo>
                  <a:lnTo>
                    <a:pt x="593" y="2099"/>
                  </a:lnTo>
                  <a:lnTo>
                    <a:pt x="546" y="2072"/>
                  </a:lnTo>
                  <a:lnTo>
                    <a:pt x="500" y="2043"/>
                  </a:lnTo>
                  <a:lnTo>
                    <a:pt x="455" y="2012"/>
                  </a:lnTo>
                  <a:lnTo>
                    <a:pt x="412" y="1979"/>
                  </a:lnTo>
                  <a:lnTo>
                    <a:pt x="372" y="1944"/>
                  </a:lnTo>
                  <a:lnTo>
                    <a:pt x="332" y="1907"/>
                  </a:lnTo>
                  <a:lnTo>
                    <a:pt x="295" y="1868"/>
                  </a:lnTo>
                  <a:lnTo>
                    <a:pt x="259" y="1828"/>
                  </a:lnTo>
                  <a:lnTo>
                    <a:pt x="225" y="1786"/>
                  </a:lnTo>
                  <a:lnTo>
                    <a:pt x="194" y="1742"/>
                  </a:lnTo>
                  <a:lnTo>
                    <a:pt x="164" y="1697"/>
                  </a:lnTo>
                  <a:lnTo>
                    <a:pt x="137" y="1650"/>
                  </a:lnTo>
                  <a:lnTo>
                    <a:pt x="112" y="1602"/>
                  </a:lnTo>
                  <a:lnTo>
                    <a:pt x="89" y="1552"/>
                  </a:lnTo>
                  <a:lnTo>
                    <a:pt x="69" y="1502"/>
                  </a:lnTo>
                  <a:lnTo>
                    <a:pt x="51" y="1450"/>
                  </a:lnTo>
                  <a:lnTo>
                    <a:pt x="36" y="1397"/>
                  </a:lnTo>
                  <a:lnTo>
                    <a:pt x="23" y="1343"/>
                  </a:lnTo>
                  <a:lnTo>
                    <a:pt x="13" y="1288"/>
                  </a:lnTo>
                  <a:lnTo>
                    <a:pt x="6" y="1232"/>
                  </a:lnTo>
                  <a:lnTo>
                    <a:pt x="1" y="1175"/>
                  </a:lnTo>
                  <a:lnTo>
                    <a:pt x="0" y="1118"/>
                  </a:lnTo>
                  <a:lnTo>
                    <a:pt x="1" y="1060"/>
                  </a:lnTo>
                  <a:lnTo>
                    <a:pt x="6" y="1003"/>
                  </a:lnTo>
                  <a:lnTo>
                    <a:pt x="13" y="948"/>
                  </a:lnTo>
                  <a:lnTo>
                    <a:pt x="23" y="893"/>
                  </a:lnTo>
                  <a:lnTo>
                    <a:pt x="35" y="838"/>
                  </a:lnTo>
                  <a:lnTo>
                    <a:pt x="51" y="785"/>
                  </a:lnTo>
                  <a:lnTo>
                    <a:pt x="68" y="733"/>
                  </a:lnTo>
                  <a:lnTo>
                    <a:pt x="89" y="683"/>
                  </a:lnTo>
                  <a:lnTo>
                    <a:pt x="111" y="633"/>
                  </a:lnTo>
                  <a:lnTo>
                    <a:pt x="136" y="585"/>
                  </a:lnTo>
                  <a:lnTo>
                    <a:pt x="163" y="538"/>
                  </a:lnTo>
                  <a:lnTo>
                    <a:pt x="193" y="493"/>
                  </a:lnTo>
                  <a:lnTo>
                    <a:pt x="224" y="449"/>
                  </a:lnTo>
                  <a:lnTo>
                    <a:pt x="258" y="407"/>
                  </a:lnTo>
                  <a:lnTo>
                    <a:pt x="293" y="366"/>
                  </a:lnTo>
                  <a:lnTo>
                    <a:pt x="331" y="328"/>
                  </a:lnTo>
                  <a:lnTo>
                    <a:pt x="370" y="291"/>
                  </a:lnTo>
                  <a:lnTo>
                    <a:pt x="411" y="256"/>
                  </a:lnTo>
                  <a:lnTo>
                    <a:pt x="454" y="222"/>
                  </a:lnTo>
                  <a:lnTo>
                    <a:pt x="498" y="191"/>
                  </a:lnTo>
                  <a:lnTo>
                    <a:pt x="544" y="162"/>
                  </a:lnTo>
                  <a:lnTo>
                    <a:pt x="591" y="135"/>
                  </a:lnTo>
                  <a:lnTo>
                    <a:pt x="640" y="110"/>
                  </a:lnTo>
                  <a:lnTo>
                    <a:pt x="690" y="88"/>
                  </a:lnTo>
                  <a:lnTo>
                    <a:pt x="741" y="68"/>
                  </a:lnTo>
                  <a:lnTo>
                    <a:pt x="794" y="51"/>
                  </a:lnTo>
                  <a:lnTo>
                    <a:pt x="848" y="35"/>
                  </a:lnTo>
                  <a:lnTo>
                    <a:pt x="902" y="23"/>
                  </a:lnTo>
                  <a:lnTo>
                    <a:pt x="958" y="13"/>
                  </a:lnTo>
                  <a:lnTo>
                    <a:pt x="1014" y="6"/>
                  </a:lnTo>
                  <a:lnTo>
                    <a:pt x="1072" y="1"/>
                  </a:lnTo>
                  <a:lnTo>
                    <a:pt x="1130" y="0"/>
                  </a:lnTo>
                  <a:lnTo>
                    <a:pt x="1188" y="1"/>
                  </a:lnTo>
                  <a:close/>
                  <a:moveTo>
                    <a:pt x="1131" y="17"/>
                  </a:moveTo>
                  <a:lnTo>
                    <a:pt x="1073" y="18"/>
                  </a:lnTo>
                  <a:lnTo>
                    <a:pt x="1017" y="22"/>
                  </a:lnTo>
                  <a:lnTo>
                    <a:pt x="961" y="29"/>
                  </a:lnTo>
                  <a:lnTo>
                    <a:pt x="906" y="39"/>
                  </a:lnTo>
                  <a:lnTo>
                    <a:pt x="852" y="51"/>
                  </a:lnTo>
                  <a:lnTo>
                    <a:pt x="799" y="66"/>
                  </a:lnTo>
                  <a:lnTo>
                    <a:pt x="747" y="83"/>
                  </a:lnTo>
                  <a:lnTo>
                    <a:pt x="697" y="103"/>
                  </a:lnTo>
                  <a:lnTo>
                    <a:pt x="647" y="125"/>
                  </a:lnTo>
                  <a:lnTo>
                    <a:pt x="599" y="150"/>
                  </a:lnTo>
                  <a:lnTo>
                    <a:pt x="553" y="176"/>
                  </a:lnTo>
                  <a:lnTo>
                    <a:pt x="508" y="205"/>
                  </a:lnTo>
                  <a:lnTo>
                    <a:pt x="464" y="235"/>
                  </a:lnTo>
                  <a:lnTo>
                    <a:pt x="422" y="268"/>
                  </a:lnTo>
                  <a:lnTo>
                    <a:pt x="381" y="303"/>
                  </a:lnTo>
                  <a:lnTo>
                    <a:pt x="343" y="339"/>
                  </a:lnTo>
                  <a:lnTo>
                    <a:pt x="306" y="377"/>
                  </a:lnTo>
                  <a:lnTo>
                    <a:pt x="271" y="417"/>
                  </a:lnTo>
                  <a:lnTo>
                    <a:pt x="238" y="459"/>
                  </a:lnTo>
                  <a:lnTo>
                    <a:pt x="207" y="502"/>
                  </a:lnTo>
                  <a:lnTo>
                    <a:pt x="178" y="547"/>
                  </a:lnTo>
                  <a:lnTo>
                    <a:pt x="151" y="593"/>
                  </a:lnTo>
                  <a:lnTo>
                    <a:pt x="126" y="640"/>
                  </a:lnTo>
                  <a:lnTo>
                    <a:pt x="104" y="689"/>
                  </a:lnTo>
                  <a:lnTo>
                    <a:pt x="84" y="739"/>
                  </a:lnTo>
                  <a:lnTo>
                    <a:pt x="66" y="790"/>
                  </a:lnTo>
                  <a:lnTo>
                    <a:pt x="52" y="842"/>
                  </a:lnTo>
                  <a:lnTo>
                    <a:pt x="39" y="896"/>
                  </a:lnTo>
                  <a:lnTo>
                    <a:pt x="29" y="950"/>
                  </a:lnTo>
                  <a:lnTo>
                    <a:pt x="22" y="1005"/>
                  </a:lnTo>
                  <a:lnTo>
                    <a:pt x="18" y="1061"/>
                  </a:lnTo>
                  <a:lnTo>
                    <a:pt x="17" y="1117"/>
                  </a:lnTo>
                  <a:lnTo>
                    <a:pt x="18" y="1174"/>
                  </a:lnTo>
                  <a:lnTo>
                    <a:pt x="22" y="1230"/>
                  </a:lnTo>
                  <a:lnTo>
                    <a:pt x="30" y="1285"/>
                  </a:lnTo>
                  <a:lnTo>
                    <a:pt x="39" y="1339"/>
                  </a:lnTo>
                  <a:lnTo>
                    <a:pt x="52" y="1392"/>
                  </a:lnTo>
                  <a:lnTo>
                    <a:pt x="67" y="1445"/>
                  </a:lnTo>
                  <a:lnTo>
                    <a:pt x="84" y="1496"/>
                  </a:lnTo>
                  <a:lnTo>
                    <a:pt x="105" y="1545"/>
                  </a:lnTo>
                  <a:lnTo>
                    <a:pt x="127" y="1594"/>
                  </a:lnTo>
                  <a:lnTo>
                    <a:pt x="151" y="1642"/>
                  </a:lnTo>
                  <a:lnTo>
                    <a:pt x="178" y="1688"/>
                  </a:lnTo>
                  <a:lnTo>
                    <a:pt x="207" y="1732"/>
                  </a:lnTo>
                  <a:lnTo>
                    <a:pt x="238" y="1775"/>
                  </a:lnTo>
                  <a:lnTo>
                    <a:pt x="272" y="1817"/>
                  </a:lnTo>
                  <a:lnTo>
                    <a:pt x="307" y="1857"/>
                  </a:lnTo>
                  <a:lnTo>
                    <a:pt x="344" y="1895"/>
                  </a:lnTo>
                  <a:lnTo>
                    <a:pt x="382" y="1931"/>
                  </a:lnTo>
                  <a:lnTo>
                    <a:pt x="423" y="1966"/>
                  </a:lnTo>
                  <a:lnTo>
                    <a:pt x="465" y="1999"/>
                  </a:lnTo>
                  <a:lnTo>
                    <a:pt x="509" y="2029"/>
                  </a:lnTo>
                  <a:lnTo>
                    <a:pt x="554" y="2058"/>
                  </a:lnTo>
                  <a:lnTo>
                    <a:pt x="601" y="2084"/>
                  </a:lnTo>
                  <a:lnTo>
                    <a:pt x="649" y="2109"/>
                  </a:lnTo>
                  <a:lnTo>
                    <a:pt x="698" y="2131"/>
                  </a:lnTo>
                  <a:lnTo>
                    <a:pt x="749" y="2150"/>
                  </a:lnTo>
                  <a:lnTo>
                    <a:pt x="800" y="2168"/>
                  </a:lnTo>
                  <a:lnTo>
                    <a:pt x="853" y="2182"/>
                  </a:lnTo>
                  <a:lnTo>
                    <a:pt x="907" y="2195"/>
                  </a:lnTo>
                  <a:lnTo>
                    <a:pt x="962" y="2204"/>
                  </a:lnTo>
                  <a:lnTo>
                    <a:pt x="1018" y="2211"/>
                  </a:lnTo>
                  <a:lnTo>
                    <a:pt x="1074" y="2215"/>
                  </a:lnTo>
                  <a:lnTo>
                    <a:pt x="1132" y="2217"/>
                  </a:lnTo>
                  <a:lnTo>
                    <a:pt x="1189" y="2215"/>
                  </a:lnTo>
                  <a:lnTo>
                    <a:pt x="1246" y="2211"/>
                  </a:lnTo>
                  <a:lnTo>
                    <a:pt x="1301" y="2204"/>
                  </a:lnTo>
                  <a:lnTo>
                    <a:pt x="1356" y="2194"/>
                  </a:lnTo>
                  <a:lnTo>
                    <a:pt x="1410" y="2182"/>
                  </a:lnTo>
                  <a:lnTo>
                    <a:pt x="1463" y="2167"/>
                  </a:lnTo>
                  <a:lnTo>
                    <a:pt x="1515" y="2150"/>
                  </a:lnTo>
                  <a:lnTo>
                    <a:pt x="1566" y="2130"/>
                  </a:lnTo>
                  <a:lnTo>
                    <a:pt x="1615" y="2108"/>
                  </a:lnTo>
                  <a:lnTo>
                    <a:pt x="1663" y="2084"/>
                  </a:lnTo>
                  <a:lnTo>
                    <a:pt x="1710" y="2057"/>
                  </a:lnTo>
                  <a:lnTo>
                    <a:pt x="1755" y="2029"/>
                  </a:lnTo>
                  <a:lnTo>
                    <a:pt x="1798" y="1998"/>
                  </a:lnTo>
                  <a:lnTo>
                    <a:pt x="1840" y="1965"/>
                  </a:lnTo>
                  <a:lnTo>
                    <a:pt x="1881" y="1931"/>
                  </a:lnTo>
                  <a:lnTo>
                    <a:pt x="1920" y="1894"/>
                  </a:lnTo>
                  <a:lnTo>
                    <a:pt x="1957" y="1856"/>
                  </a:lnTo>
                  <a:lnTo>
                    <a:pt x="1991" y="1816"/>
                  </a:lnTo>
                  <a:lnTo>
                    <a:pt x="2025" y="1774"/>
                  </a:lnTo>
                  <a:lnTo>
                    <a:pt x="2056" y="1731"/>
                  </a:lnTo>
                  <a:lnTo>
                    <a:pt x="2085" y="1687"/>
                  </a:lnTo>
                  <a:lnTo>
                    <a:pt x="2111" y="1641"/>
                  </a:lnTo>
                  <a:lnTo>
                    <a:pt x="2136" y="1593"/>
                  </a:lnTo>
                  <a:lnTo>
                    <a:pt x="2158" y="1544"/>
                  </a:lnTo>
                  <a:lnTo>
                    <a:pt x="2178" y="1494"/>
                  </a:lnTo>
                  <a:lnTo>
                    <a:pt x="2196" y="1443"/>
                  </a:lnTo>
                  <a:lnTo>
                    <a:pt x="2211" y="1391"/>
                  </a:lnTo>
                  <a:lnTo>
                    <a:pt x="2223" y="1338"/>
                  </a:lnTo>
                  <a:lnTo>
                    <a:pt x="2233" y="1283"/>
                  </a:lnTo>
                  <a:lnTo>
                    <a:pt x="2240" y="1228"/>
                  </a:lnTo>
                  <a:lnTo>
                    <a:pt x="2244" y="1173"/>
                  </a:lnTo>
                  <a:lnTo>
                    <a:pt x="2246" y="1116"/>
                  </a:lnTo>
                  <a:lnTo>
                    <a:pt x="2244" y="1059"/>
                  </a:lnTo>
                  <a:lnTo>
                    <a:pt x="2240" y="1004"/>
                  </a:lnTo>
                  <a:lnTo>
                    <a:pt x="2233" y="949"/>
                  </a:lnTo>
                  <a:lnTo>
                    <a:pt x="2223" y="894"/>
                  </a:lnTo>
                  <a:lnTo>
                    <a:pt x="2210" y="841"/>
                  </a:lnTo>
                  <a:lnTo>
                    <a:pt x="2195" y="789"/>
                  </a:lnTo>
                  <a:lnTo>
                    <a:pt x="2178" y="738"/>
                  </a:lnTo>
                  <a:lnTo>
                    <a:pt x="2158" y="688"/>
                  </a:lnTo>
                  <a:lnTo>
                    <a:pt x="2135" y="639"/>
                  </a:lnTo>
                  <a:lnTo>
                    <a:pt x="2111" y="592"/>
                  </a:lnTo>
                  <a:lnTo>
                    <a:pt x="2084" y="546"/>
                  </a:lnTo>
                  <a:lnTo>
                    <a:pt x="2055" y="501"/>
                  </a:lnTo>
                  <a:lnTo>
                    <a:pt x="2024" y="458"/>
                  </a:lnTo>
                  <a:lnTo>
                    <a:pt x="1991" y="416"/>
                  </a:lnTo>
                  <a:lnTo>
                    <a:pt x="1956" y="376"/>
                  </a:lnTo>
                  <a:lnTo>
                    <a:pt x="1919" y="338"/>
                  </a:lnTo>
                  <a:lnTo>
                    <a:pt x="1880" y="302"/>
                  </a:lnTo>
                  <a:lnTo>
                    <a:pt x="1840" y="267"/>
                  </a:lnTo>
                  <a:lnTo>
                    <a:pt x="1797" y="235"/>
                  </a:lnTo>
                  <a:lnTo>
                    <a:pt x="1754" y="204"/>
                  </a:lnTo>
                  <a:lnTo>
                    <a:pt x="1709" y="175"/>
                  </a:lnTo>
                  <a:lnTo>
                    <a:pt x="1662" y="149"/>
                  </a:lnTo>
                  <a:lnTo>
                    <a:pt x="1614" y="125"/>
                  </a:lnTo>
                  <a:lnTo>
                    <a:pt x="1564" y="103"/>
                  </a:lnTo>
                  <a:lnTo>
                    <a:pt x="1514" y="83"/>
                  </a:lnTo>
                  <a:lnTo>
                    <a:pt x="1462" y="66"/>
                  </a:lnTo>
                  <a:lnTo>
                    <a:pt x="1409" y="51"/>
                  </a:lnTo>
                  <a:lnTo>
                    <a:pt x="1355" y="39"/>
                  </a:lnTo>
                  <a:lnTo>
                    <a:pt x="1300" y="29"/>
                  </a:lnTo>
                  <a:lnTo>
                    <a:pt x="1244" y="22"/>
                  </a:lnTo>
                  <a:lnTo>
                    <a:pt x="1188" y="18"/>
                  </a:lnTo>
                  <a:lnTo>
                    <a:pt x="1131" y="17"/>
                  </a:lnTo>
                  <a:close/>
                  <a:moveTo>
                    <a:pt x="1187" y="34"/>
                  </a:moveTo>
                  <a:lnTo>
                    <a:pt x="1243" y="39"/>
                  </a:lnTo>
                  <a:lnTo>
                    <a:pt x="1298" y="46"/>
                  </a:lnTo>
                  <a:lnTo>
                    <a:pt x="1352" y="55"/>
                  </a:lnTo>
                  <a:lnTo>
                    <a:pt x="1405" y="67"/>
                  </a:lnTo>
                  <a:lnTo>
                    <a:pt x="1457" y="82"/>
                  </a:lnTo>
                  <a:lnTo>
                    <a:pt x="1508" y="99"/>
                  </a:lnTo>
                  <a:lnTo>
                    <a:pt x="1558" y="118"/>
                  </a:lnTo>
                  <a:lnTo>
                    <a:pt x="1607" y="140"/>
                  </a:lnTo>
                  <a:lnTo>
                    <a:pt x="1654" y="164"/>
                  </a:lnTo>
                  <a:lnTo>
                    <a:pt x="1700" y="190"/>
                  </a:lnTo>
                  <a:lnTo>
                    <a:pt x="1745" y="218"/>
                  </a:lnTo>
                  <a:lnTo>
                    <a:pt x="1788" y="248"/>
                  </a:lnTo>
                  <a:lnTo>
                    <a:pt x="1829" y="280"/>
                  </a:lnTo>
                  <a:lnTo>
                    <a:pt x="1869" y="314"/>
                  </a:lnTo>
                  <a:lnTo>
                    <a:pt x="1907" y="350"/>
                  </a:lnTo>
                  <a:lnTo>
                    <a:pt x="1944" y="388"/>
                  </a:lnTo>
                  <a:lnTo>
                    <a:pt x="1978" y="427"/>
                  </a:lnTo>
                  <a:lnTo>
                    <a:pt x="2011" y="468"/>
                  </a:lnTo>
                  <a:lnTo>
                    <a:pt x="2041" y="511"/>
                  </a:lnTo>
                  <a:lnTo>
                    <a:pt x="2070" y="555"/>
                  </a:lnTo>
                  <a:lnTo>
                    <a:pt x="2096" y="600"/>
                  </a:lnTo>
                  <a:lnTo>
                    <a:pt x="2121" y="647"/>
                  </a:lnTo>
                  <a:lnTo>
                    <a:pt x="2143" y="695"/>
                  </a:lnTo>
                  <a:lnTo>
                    <a:pt x="2162" y="744"/>
                  </a:lnTo>
                  <a:lnTo>
                    <a:pt x="2180" y="794"/>
                  </a:lnTo>
                  <a:lnTo>
                    <a:pt x="2194" y="846"/>
                  </a:lnTo>
                  <a:lnTo>
                    <a:pt x="2207" y="898"/>
                  </a:lnTo>
                  <a:lnTo>
                    <a:pt x="2216" y="951"/>
                  </a:lnTo>
                  <a:lnTo>
                    <a:pt x="2223" y="1006"/>
                  </a:lnTo>
                  <a:lnTo>
                    <a:pt x="2228" y="1061"/>
                  </a:lnTo>
                  <a:lnTo>
                    <a:pt x="2229" y="1116"/>
                  </a:lnTo>
                  <a:lnTo>
                    <a:pt x="2227" y="1172"/>
                  </a:lnTo>
                  <a:lnTo>
                    <a:pt x="2223" y="1227"/>
                  </a:lnTo>
                  <a:lnTo>
                    <a:pt x="2216" y="1281"/>
                  </a:lnTo>
                  <a:lnTo>
                    <a:pt x="2207" y="1335"/>
                  </a:lnTo>
                  <a:lnTo>
                    <a:pt x="2195" y="1387"/>
                  </a:lnTo>
                  <a:lnTo>
                    <a:pt x="2180" y="1439"/>
                  </a:lnTo>
                  <a:lnTo>
                    <a:pt x="2162" y="1489"/>
                  </a:lnTo>
                  <a:lnTo>
                    <a:pt x="2143" y="1538"/>
                  </a:lnTo>
                  <a:lnTo>
                    <a:pt x="2121" y="1586"/>
                  </a:lnTo>
                  <a:lnTo>
                    <a:pt x="2097" y="1633"/>
                  </a:lnTo>
                  <a:lnTo>
                    <a:pt x="2070" y="1678"/>
                  </a:lnTo>
                  <a:lnTo>
                    <a:pt x="2042" y="1722"/>
                  </a:lnTo>
                  <a:lnTo>
                    <a:pt x="2011" y="1765"/>
                  </a:lnTo>
                  <a:lnTo>
                    <a:pt x="1978" y="1806"/>
                  </a:lnTo>
                  <a:lnTo>
                    <a:pt x="1944" y="1845"/>
                  </a:lnTo>
                  <a:lnTo>
                    <a:pt x="1908" y="1883"/>
                  </a:lnTo>
                  <a:lnTo>
                    <a:pt x="1870" y="1919"/>
                  </a:lnTo>
                  <a:lnTo>
                    <a:pt x="1830" y="1953"/>
                  </a:lnTo>
                  <a:lnTo>
                    <a:pt x="1788" y="1985"/>
                  </a:lnTo>
                  <a:lnTo>
                    <a:pt x="1745" y="2015"/>
                  </a:lnTo>
                  <a:lnTo>
                    <a:pt x="1701" y="2043"/>
                  </a:lnTo>
                  <a:lnTo>
                    <a:pt x="1655" y="2069"/>
                  </a:lnTo>
                  <a:lnTo>
                    <a:pt x="1607" y="2093"/>
                  </a:lnTo>
                  <a:lnTo>
                    <a:pt x="1559" y="2115"/>
                  </a:lnTo>
                  <a:lnTo>
                    <a:pt x="1509" y="2134"/>
                  </a:lnTo>
                  <a:lnTo>
                    <a:pt x="1458" y="2151"/>
                  </a:lnTo>
                  <a:lnTo>
                    <a:pt x="1406" y="2166"/>
                  </a:lnTo>
                  <a:lnTo>
                    <a:pt x="1353" y="2178"/>
                  </a:lnTo>
                  <a:lnTo>
                    <a:pt x="1299" y="2188"/>
                  </a:lnTo>
                  <a:lnTo>
                    <a:pt x="1244" y="2195"/>
                  </a:lnTo>
                  <a:lnTo>
                    <a:pt x="1188" y="2199"/>
                  </a:lnTo>
                  <a:lnTo>
                    <a:pt x="1131" y="2200"/>
                  </a:lnTo>
                  <a:lnTo>
                    <a:pt x="1075" y="2199"/>
                  </a:lnTo>
                  <a:lnTo>
                    <a:pt x="1019" y="2195"/>
                  </a:lnTo>
                  <a:lnTo>
                    <a:pt x="964" y="2188"/>
                  </a:lnTo>
                  <a:lnTo>
                    <a:pt x="910" y="2178"/>
                  </a:lnTo>
                  <a:lnTo>
                    <a:pt x="857" y="2166"/>
                  </a:lnTo>
                  <a:lnTo>
                    <a:pt x="805" y="2152"/>
                  </a:lnTo>
                  <a:lnTo>
                    <a:pt x="754" y="2135"/>
                  </a:lnTo>
                  <a:lnTo>
                    <a:pt x="704" y="2115"/>
                  </a:lnTo>
                  <a:lnTo>
                    <a:pt x="655" y="2094"/>
                  </a:lnTo>
                  <a:lnTo>
                    <a:pt x="608" y="2070"/>
                  </a:lnTo>
                  <a:lnTo>
                    <a:pt x="562" y="2043"/>
                  </a:lnTo>
                  <a:lnTo>
                    <a:pt x="517" y="2015"/>
                  </a:lnTo>
                  <a:lnTo>
                    <a:pt x="474" y="1985"/>
                  </a:lnTo>
                  <a:lnTo>
                    <a:pt x="433" y="1953"/>
                  </a:lnTo>
                  <a:lnTo>
                    <a:pt x="393" y="1919"/>
                  </a:lnTo>
                  <a:lnTo>
                    <a:pt x="355" y="1883"/>
                  </a:lnTo>
                  <a:lnTo>
                    <a:pt x="319" y="1845"/>
                  </a:lnTo>
                  <a:lnTo>
                    <a:pt x="284" y="1806"/>
                  </a:lnTo>
                  <a:lnTo>
                    <a:pt x="251" y="1765"/>
                  </a:lnTo>
                  <a:lnTo>
                    <a:pt x="221" y="1723"/>
                  </a:lnTo>
                  <a:lnTo>
                    <a:pt x="192" y="1679"/>
                  </a:lnTo>
                  <a:lnTo>
                    <a:pt x="166" y="1634"/>
                  </a:lnTo>
                  <a:lnTo>
                    <a:pt x="142" y="1587"/>
                  </a:lnTo>
                  <a:lnTo>
                    <a:pt x="120" y="1539"/>
                  </a:lnTo>
                  <a:lnTo>
                    <a:pt x="100" y="1489"/>
                  </a:lnTo>
                  <a:lnTo>
                    <a:pt x="83" y="1439"/>
                  </a:lnTo>
                  <a:lnTo>
                    <a:pt x="68" y="1388"/>
                  </a:lnTo>
                  <a:lnTo>
                    <a:pt x="56" y="1335"/>
                  </a:lnTo>
                  <a:lnTo>
                    <a:pt x="46" y="1282"/>
                  </a:lnTo>
                  <a:lnTo>
                    <a:pt x="39" y="1228"/>
                  </a:lnTo>
                  <a:lnTo>
                    <a:pt x="35" y="1173"/>
                  </a:lnTo>
                  <a:lnTo>
                    <a:pt x="33" y="1117"/>
                  </a:lnTo>
                  <a:lnTo>
                    <a:pt x="35" y="1061"/>
                  </a:lnTo>
                  <a:lnTo>
                    <a:pt x="39" y="1006"/>
                  </a:lnTo>
                  <a:lnTo>
                    <a:pt x="46" y="952"/>
                  </a:lnTo>
                  <a:lnTo>
                    <a:pt x="55" y="898"/>
                  </a:lnTo>
                  <a:lnTo>
                    <a:pt x="68" y="846"/>
                  </a:lnTo>
                  <a:lnTo>
                    <a:pt x="83" y="795"/>
                  </a:lnTo>
                  <a:lnTo>
                    <a:pt x="100" y="744"/>
                  </a:lnTo>
                  <a:lnTo>
                    <a:pt x="120" y="695"/>
                  </a:lnTo>
                  <a:lnTo>
                    <a:pt x="141" y="647"/>
                  </a:lnTo>
                  <a:lnTo>
                    <a:pt x="166" y="600"/>
                  </a:lnTo>
                  <a:lnTo>
                    <a:pt x="192" y="555"/>
                  </a:lnTo>
                  <a:lnTo>
                    <a:pt x="221" y="511"/>
                  </a:lnTo>
                  <a:lnTo>
                    <a:pt x="251" y="468"/>
                  </a:lnTo>
                  <a:lnTo>
                    <a:pt x="284" y="427"/>
                  </a:lnTo>
                  <a:lnTo>
                    <a:pt x="318" y="388"/>
                  </a:lnTo>
                  <a:lnTo>
                    <a:pt x="355" y="351"/>
                  </a:lnTo>
                  <a:lnTo>
                    <a:pt x="393" y="315"/>
                  </a:lnTo>
                  <a:lnTo>
                    <a:pt x="433" y="281"/>
                  </a:lnTo>
                  <a:lnTo>
                    <a:pt x="474" y="248"/>
                  </a:lnTo>
                  <a:lnTo>
                    <a:pt x="517" y="218"/>
                  </a:lnTo>
                  <a:lnTo>
                    <a:pt x="562" y="190"/>
                  </a:lnTo>
                  <a:lnTo>
                    <a:pt x="608" y="164"/>
                  </a:lnTo>
                  <a:lnTo>
                    <a:pt x="655" y="140"/>
                  </a:lnTo>
                  <a:lnTo>
                    <a:pt x="704" y="118"/>
                  </a:lnTo>
                  <a:lnTo>
                    <a:pt x="753" y="99"/>
                  </a:lnTo>
                  <a:lnTo>
                    <a:pt x="804" y="82"/>
                  </a:lnTo>
                  <a:lnTo>
                    <a:pt x="857" y="67"/>
                  </a:lnTo>
                  <a:lnTo>
                    <a:pt x="910" y="55"/>
                  </a:lnTo>
                  <a:lnTo>
                    <a:pt x="964" y="46"/>
                  </a:lnTo>
                  <a:lnTo>
                    <a:pt x="1019" y="39"/>
                  </a:lnTo>
                  <a:lnTo>
                    <a:pt x="1074" y="35"/>
                  </a:lnTo>
                  <a:lnTo>
                    <a:pt x="1131" y="33"/>
                  </a:lnTo>
                  <a:lnTo>
                    <a:pt x="1187" y="34"/>
                  </a:lnTo>
                  <a:close/>
                  <a:moveTo>
                    <a:pt x="1132" y="83"/>
                  </a:moveTo>
                  <a:lnTo>
                    <a:pt x="1078" y="84"/>
                  </a:lnTo>
                  <a:lnTo>
                    <a:pt x="1025" y="88"/>
                  </a:lnTo>
                  <a:lnTo>
                    <a:pt x="973" y="94"/>
                  </a:lnTo>
                  <a:lnTo>
                    <a:pt x="921" y="104"/>
                  </a:lnTo>
                  <a:lnTo>
                    <a:pt x="870" y="115"/>
                  </a:lnTo>
                  <a:lnTo>
                    <a:pt x="820" y="129"/>
                  </a:lnTo>
                  <a:lnTo>
                    <a:pt x="772" y="145"/>
                  </a:lnTo>
                  <a:lnTo>
                    <a:pt x="724" y="164"/>
                  </a:lnTo>
                  <a:lnTo>
                    <a:pt x="678" y="184"/>
                  </a:lnTo>
                  <a:lnTo>
                    <a:pt x="632" y="207"/>
                  </a:lnTo>
                  <a:lnTo>
                    <a:pt x="588" y="232"/>
                  </a:lnTo>
                  <a:lnTo>
                    <a:pt x="546" y="259"/>
                  </a:lnTo>
                  <a:lnTo>
                    <a:pt x="505" y="288"/>
                  </a:lnTo>
                  <a:lnTo>
                    <a:pt x="465" y="318"/>
                  </a:lnTo>
                  <a:lnTo>
                    <a:pt x="427" y="351"/>
                  </a:lnTo>
                  <a:lnTo>
                    <a:pt x="391" y="385"/>
                  </a:lnTo>
                  <a:lnTo>
                    <a:pt x="356" y="421"/>
                  </a:lnTo>
                  <a:lnTo>
                    <a:pt x="323" y="458"/>
                  </a:lnTo>
                  <a:lnTo>
                    <a:pt x="292" y="497"/>
                  </a:lnTo>
                  <a:lnTo>
                    <a:pt x="262" y="538"/>
                  </a:lnTo>
                  <a:lnTo>
                    <a:pt x="235" y="580"/>
                  </a:lnTo>
                  <a:lnTo>
                    <a:pt x="210" y="623"/>
                  </a:lnTo>
                  <a:lnTo>
                    <a:pt x="187" y="668"/>
                  </a:lnTo>
                  <a:lnTo>
                    <a:pt x="166" y="713"/>
                  </a:lnTo>
                  <a:lnTo>
                    <a:pt x="147" y="760"/>
                  </a:lnTo>
                  <a:lnTo>
                    <a:pt x="130" y="808"/>
                  </a:lnTo>
                  <a:lnTo>
                    <a:pt x="116" y="857"/>
                  </a:lnTo>
                  <a:lnTo>
                    <a:pt x="105" y="907"/>
                  </a:lnTo>
                  <a:lnTo>
                    <a:pt x="95" y="958"/>
                  </a:lnTo>
                  <a:lnTo>
                    <a:pt x="89" y="1010"/>
                  </a:lnTo>
                  <a:lnTo>
                    <a:pt x="84" y="1062"/>
                  </a:lnTo>
                  <a:lnTo>
                    <a:pt x="83" y="1116"/>
                  </a:lnTo>
                  <a:lnTo>
                    <a:pt x="84" y="1169"/>
                  </a:lnTo>
                  <a:lnTo>
                    <a:pt x="88" y="1221"/>
                  </a:lnTo>
                  <a:lnTo>
                    <a:pt x="95" y="1273"/>
                  </a:lnTo>
                  <a:lnTo>
                    <a:pt x="104" y="1324"/>
                  </a:lnTo>
                  <a:lnTo>
                    <a:pt x="116" y="1374"/>
                  </a:lnTo>
                  <a:lnTo>
                    <a:pt x="130" y="1423"/>
                  </a:lnTo>
                  <a:lnTo>
                    <a:pt x="146" y="1471"/>
                  </a:lnTo>
                  <a:lnTo>
                    <a:pt x="165" y="1518"/>
                  </a:lnTo>
                  <a:lnTo>
                    <a:pt x="186" y="1564"/>
                  </a:lnTo>
                  <a:lnTo>
                    <a:pt x="209" y="1609"/>
                  </a:lnTo>
                  <a:lnTo>
                    <a:pt x="234" y="1652"/>
                  </a:lnTo>
                  <a:lnTo>
                    <a:pt x="261" y="1694"/>
                  </a:lnTo>
                  <a:lnTo>
                    <a:pt x="291" y="1735"/>
                  </a:lnTo>
                  <a:lnTo>
                    <a:pt x="322" y="1774"/>
                  </a:lnTo>
                  <a:lnTo>
                    <a:pt x="355" y="1811"/>
                  </a:lnTo>
                  <a:lnTo>
                    <a:pt x="389" y="1847"/>
                  </a:lnTo>
                  <a:lnTo>
                    <a:pt x="426" y="1881"/>
                  </a:lnTo>
                  <a:lnTo>
                    <a:pt x="464" y="1914"/>
                  </a:lnTo>
                  <a:lnTo>
                    <a:pt x="503" y="1945"/>
                  </a:lnTo>
                  <a:lnTo>
                    <a:pt x="544" y="1973"/>
                  </a:lnTo>
                  <a:lnTo>
                    <a:pt x="587" y="2000"/>
                  </a:lnTo>
                  <a:lnTo>
                    <a:pt x="631" y="2025"/>
                  </a:lnTo>
                  <a:lnTo>
                    <a:pt x="676" y="2048"/>
                  </a:lnTo>
                  <a:lnTo>
                    <a:pt x="722" y="2069"/>
                  </a:lnTo>
                  <a:lnTo>
                    <a:pt x="770" y="2088"/>
                  </a:lnTo>
                  <a:lnTo>
                    <a:pt x="818" y="2104"/>
                  </a:lnTo>
                  <a:lnTo>
                    <a:pt x="868" y="2118"/>
                  </a:lnTo>
                  <a:lnTo>
                    <a:pt x="919" y="2129"/>
                  </a:lnTo>
                  <a:lnTo>
                    <a:pt x="970" y="2139"/>
                  </a:lnTo>
                  <a:lnTo>
                    <a:pt x="1023" y="2145"/>
                  </a:lnTo>
                  <a:lnTo>
                    <a:pt x="1076" y="2149"/>
                  </a:lnTo>
                  <a:lnTo>
                    <a:pt x="1130" y="2151"/>
                  </a:lnTo>
                  <a:lnTo>
                    <a:pt x="1184" y="2149"/>
                  </a:lnTo>
                  <a:lnTo>
                    <a:pt x="1237" y="2145"/>
                  </a:lnTo>
                  <a:lnTo>
                    <a:pt x="1290" y="2139"/>
                  </a:lnTo>
                  <a:lnTo>
                    <a:pt x="1342" y="2130"/>
                  </a:lnTo>
                  <a:lnTo>
                    <a:pt x="1392" y="2118"/>
                  </a:lnTo>
                  <a:lnTo>
                    <a:pt x="1442" y="2104"/>
                  </a:lnTo>
                  <a:lnTo>
                    <a:pt x="1491" y="2088"/>
                  </a:lnTo>
                  <a:lnTo>
                    <a:pt x="1538" y="2070"/>
                  </a:lnTo>
                  <a:lnTo>
                    <a:pt x="1585" y="2049"/>
                  </a:lnTo>
                  <a:lnTo>
                    <a:pt x="1630" y="2026"/>
                  </a:lnTo>
                  <a:lnTo>
                    <a:pt x="1674" y="2001"/>
                  </a:lnTo>
                  <a:lnTo>
                    <a:pt x="1716" y="1975"/>
                  </a:lnTo>
                  <a:lnTo>
                    <a:pt x="1758" y="1946"/>
                  </a:lnTo>
                  <a:lnTo>
                    <a:pt x="1797" y="1915"/>
                  </a:lnTo>
                  <a:lnTo>
                    <a:pt x="1835" y="1883"/>
                  </a:lnTo>
                  <a:lnTo>
                    <a:pt x="1872" y="1848"/>
                  </a:lnTo>
                  <a:lnTo>
                    <a:pt x="1906" y="1813"/>
                  </a:lnTo>
                  <a:lnTo>
                    <a:pt x="1939" y="1775"/>
                  </a:lnTo>
                  <a:lnTo>
                    <a:pt x="1971" y="1736"/>
                  </a:lnTo>
                  <a:lnTo>
                    <a:pt x="2000" y="1696"/>
                  </a:lnTo>
                  <a:lnTo>
                    <a:pt x="2027" y="1653"/>
                  </a:lnTo>
                  <a:lnTo>
                    <a:pt x="2052" y="1610"/>
                  </a:lnTo>
                  <a:lnTo>
                    <a:pt x="2075" y="1566"/>
                  </a:lnTo>
                  <a:lnTo>
                    <a:pt x="2096" y="1520"/>
                  </a:lnTo>
                  <a:lnTo>
                    <a:pt x="2115" y="1473"/>
                  </a:lnTo>
                  <a:lnTo>
                    <a:pt x="2132" y="1425"/>
                  </a:lnTo>
                  <a:lnTo>
                    <a:pt x="2146" y="1376"/>
                  </a:lnTo>
                  <a:lnTo>
                    <a:pt x="2158" y="1326"/>
                  </a:lnTo>
                  <a:lnTo>
                    <a:pt x="2167" y="1275"/>
                  </a:lnTo>
                  <a:lnTo>
                    <a:pt x="2174" y="1224"/>
                  </a:lnTo>
                  <a:lnTo>
                    <a:pt x="2178" y="1171"/>
                  </a:lnTo>
                  <a:lnTo>
                    <a:pt x="2179" y="1118"/>
                  </a:lnTo>
                  <a:lnTo>
                    <a:pt x="2178" y="1064"/>
                  </a:lnTo>
                  <a:lnTo>
                    <a:pt x="2174" y="1012"/>
                  </a:lnTo>
                  <a:lnTo>
                    <a:pt x="2167" y="960"/>
                  </a:lnTo>
                  <a:lnTo>
                    <a:pt x="2158" y="909"/>
                  </a:lnTo>
                  <a:lnTo>
                    <a:pt x="2146" y="859"/>
                  </a:lnTo>
                  <a:lnTo>
                    <a:pt x="2132" y="810"/>
                  </a:lnTo>
                  <a:lnTo>
                    <a:pt x="2116" y="762"/>
                  </a:lnTo>
                  <a:lnTo>
                    <a:pt x="2097" y="715"/>
                  </a:lnTo>
                  <a:lnTo>
                    <a:pt x="2076" y="669"/>
                  </a:lnTo>
                  <a:lnTo>
                    <a:pt x="2053" y="625"/>
                  </a:lnTo>
                  <a:lnTo>
                    <a:pt x="2028" y="581"/>
                  </a:lnTo>
                  <a:lnTo>
                    <a:pt x="2001" y="539"/>
                  </a:lnTo>
                  <a:lnTo>
                    <a:pt x="1972" y="499"/>
                  </a:lnTo>
                  <a:lnTo>
                    <a:pt x="1941" y="460"/>
                  </a:lnTo>
                  <a:lnTo>
                    <a:pt x="1908" y="422"/>
                  </a:lnTo>
                  <a:lnTo>
                    <a:pt x="1873" y="386"/>
                  </a:lnTo>
                  <a:lnTo>
                    <a:pt x="1837" y="352"/>
                  </a:lnTo>
                  <a:lnTo>
                    <a:pt x="1799" y="320"/>
                  </a:lnTo>
                  <a:lnTo>
                    <a:pt x="1759" y="289"/>
                  </a:lnTo>
                  <a:lnTo>
                    <a:pt x="1718" y="260"/>
                  </a:lnTo>
                  <a:lnTo>
                    <a:pt x="1676" y="233"/>
                  </a:lnTo>
                  <a:lnTo>
                    <a:pt x="1632" y="208"/>
                  </a:lnTo>
                  <a:lnTo>
                    <a:pt x="1587" y="185"/>
                  </a:lnTo>
                  <a:lnTo>
                    <a:pt x="1540" y="164"/>
                  </a:lnTo>
                  <a:lnTo>
                    <a:pt x="1493" y="146"/>
                  </a:lnTo>
                  <a:lnTo>
                    <a:pt x="1444" y="129"/>
                  </a:lnTo>
                  <a:lnTo>
                    <a:pt x="1394" y="116"/>
                  </a:lnTo>
                  <a:lnTo>
                    <a:pt x="1343" y="104"/>
                  </a:lnTo>
                  <a:lnTo>
                    <a:pt x="1292" y="95"/>
                  </a:lnTo>
                  <a:lnTo>
                    <a:pt x="1239" y="88"/>
                  </a:lnTo>
                  <a:lnTo>
                    <a:pt x="1186" y="84"/>
                  </a:lnTo>
                  <a:lnTo>
                    <a:pt x="1132" y="83"/>
                  </a:lnTo>
                  <a:close/>
                </a:path>
              </a:pathLst>
            </a:custGeom>
            <a:solidFill>
              <a:srgbClr val="0000FF"/>
            </a:solidFill>
            <a:ln w="2">
              <a:solidFill>
                <a:srgbClr val="0000FF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142"/>
            <p:cNvSpPr>
              <a:spLocks noChangeArrowheads="1"/>
            </p:cNvSpPr>
            <p:nvPr/>
          </p:nvSpPr>
          <p:spPr bwMode="auto">
            <a:xfrm>
              <a:off x="2300" y="546"/>
              <a:ext cx="1647" cy="1627"/>
            </a:xfrm>
            <a:prstGeom prst="ellipse">
              <a:avLst/>
            </a:prstGeom>
            <a:noFill/>
            <a:ln w="28" cap="rnd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3" name="Group 143"/>
            <p:cNvGrpSpPr>
              <a:grpSpLocks/>
            </p:cNvGrpSpPr>
            <p:nvPr/>
          </p:nvGrpSpPr>
          <p:grpSpPr bwMode="auto">
            <a:xfrm>
              <a:off x="2543" y="2080"/>
              <a:ext cx="1159" cy="229"/>
              <a:chOff x="2543" y="2080"/>
              <a:chExt cx="1159" cy="229"/>
            </a:xfrm>
          </p:grpSpPr>
          <p:sp>
            <p:nvSpPr>
              <p:cNvPr id="144" name="Freeform 144"/>
              <p:cNvSpPr>
                <a:spLocks/>
              </p:cNvSpPr>
              <p:nvPr/>
            </p:nvSpPr>
            <p:spPr bwMode="auto">
              <a:xfrm>
                <a:off x="2543" y="2083"/>
                <a:ext cx="62" cy="54"/>
              </a:xfrm>
              <a:custGeom>
                <a:avLst/>
                <a:gdLst>
                  <a:gd name="T0" fmla="*/ 62 w 442"/>
                  <a:gd name="T1" fmla="*/ 22 h 395"/>
                  <a:gd name="T2" fmla="*/ 56 w 442"/>
                  <a:gd name="T3" fmla="*/ 34 h 395"/>
                  <a:gd name="T4" fmla="*/ 54 w 442"/>
                  <a:gd name="T5" fmla="*/ 33 h 395"/>
                  <a:gd name="T6" fmla="*/ 55 w 442"/>
                  <a:gd name="T7" fmla="*/ 24 h 395"/>
                  <a:gd name="T8" fmla="*/ 49 w 442"/>
                  <a:gd name="T9" fmla="*/ 18 h 395"/>
                  <a:gd name="T10" fmla="*/ 40 w 442"/>
                  <a:gd name="T11" fmla="*/ 12 h 395"/>
                  <a:gd name="T12" fmla="*/ 21 w 442"/>
                  <a:gd name="T13" fmla="*/ 40 h 395"/>
                  <a:gd name="T14" fmla="*/ 18 w 442"/>
                  <a:gd name="T15" fmla="*/ 46 h 395"/>
                  <a:gd name="T16" fmla="*/ 18 w 442"/>
                  <a:gd name="T17" fmla="*/ 49 h 395"/>
                  <a:gd name="T18" fmla="*/ 22 w 442"/>
                  <a:gd name="T19" fmla="*/ 52 h 395"/>
                  <a:gd name="T20" fmla="*/ 21 w 442"/>
                  <a:gd name="T21" fmla="*/ 54 h 395"/>
                  <a:gd name="T22" fmla="*/ 0 w 442"/>
                  <a:gd name="T23" fmla="*/ 41 h 395"/>
                  <a:gd name="T24" fmla="*/ 1 w 442"/>
                  <a:gd name="T25" fmla="*/ 39 h 395"/>
                  <a:gd name="T26" fmla="*/ 8 w 442"/>
                  <a:gd name="T27" fmla="*/ 41 h 395"/>
                  <a:gd name="T28" fmla="*/ 13 w 442"/>
                  <a:gd name="T29" fmla="*/ 36 h 395"/>
                  <a:gd name="T30" fmla="*/ 28 w 442"/>
                  <a:gd name="T31" fmla="*/ 14 h 395"/>
                  <a:gd name="T32" fmla="*/ 31 w 442"/>
                  <a:gd name="T33" fmla="*/ 8 h 395"/>
                  <a:gd name="T34" fmla="*/ 31 w 442"/>
                  <a:gd name="T35" fmla="*/ 5 h 395"/>
                  <a:gd name="T36" fmla="*/ 26 w 442"/>
                  <a:gd name="T37" fmla="*/ 2 h 395"/>
                  <a:gd name="T38" fmla="*/ 27 w 442"/>
                  <a:gd name="T39" fmla="*/ 0 h 395"/>
                  <a:gd name="T40" fmla="*/ 62 w 442"/>
                  <a:gd name="T41" fmla="*/ 22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2" h="395">
                    <a:moveTo>
                      <a:pt x="442" y="162"/>
                    </a:moveTo>
                    <a:lnTo>
                      <a:pt x="401" y="252"/>
                    </a:lnTo>
                    <a:lnTo>
                      <a:pt x="387" y="242"/>
                    </a:lnTo>
                    <a:cubicBezTo>
                      <a:pt x="396" y="210"/>
                      <a:pt x="399" y="188"/>
                      <a:pt x="395" y="175"/>
                    </a:cubicBezTo>
                    <a:cubicBezTo>
                      <a:pt x="391" y="163"/>
                      <a:pt x="376" y="149"/>
                      <a:pt x="349" y="131"/>
                    </a:cubicBezTo>
                    <a:lnTo>
                      <a:pt x="286" y="89"/>
                    </a:lnTo>
                    <a:lnTo>
                      <a:pt x="149" y="295"/>
                    </a:lnTo>
                    <a:cubicBezTo>
                      <a:pt x="134" y="319"/>
                      <a:pt x="127" y="333"/>
                      <a:pt x="126" y="339"/>
                    </a:cubicBezTo>
                    <a:cubicBezTo>
                      <a:pt x="125" y="345"/>
                      <a:pt x="127" y="351"/>
                      <a:pt x="130" y="358"/>
                    </a:cubicBezTo>
                    <a:cubicBezTo>
                      <a:pt x="132" y="365"/>
                      <a:pt x="141" y="373"/>
                      <a:pt x="156" y="383"/>
                    </a:cubicBezTo>
                    <a:lnTo>
                      <a:pt x="148" y="395"/>
                    </a:lnTo>
                    <a:lnTo>
                      <a:pt x="0" y="297"/>
                    </a:lnTo>
                    <a:lnTo>
                      <a:pt x="8" y="285"/>
                    </a:lnTo>
                    <a:cubicBezTo>
                      <a:pt x="29" y="298"/>
                      <a:pt x="45" y="304"/>
                      <a:pt x="55" y="302"/>
                    </a:cubicBezTo>
                    <a:cubicBezTo>
                      <a:pt x="66" y="300"/>
                      <a:pt x="79" y="286"/>
                      <a:pt x="96" y="260"/>
                    </a:cubicBezTo>
                    <a:lnTo>
                      <a:pt x="200" y="102"/>
                    </a:lnTo>
                    <a:cubicBezTo>
                      <a:pt x="214" y="81"/>
                      <a:pt x="222" y="67"/>
                      <a:pt x="223" y="59"/>
                    </a:cubicBezTo>
                    <a:cubicBezTo>
                      <a:pt x="225" y="52"/>
                      <a:pt x="224" y="45"/>
                      <a:pt x="220" y="39"/>
                    </a:cubicBezTo>
                    <a:cubicBezTo>
                      <a:pt x="215" y="32"/>
                      <a:pt x="204" y="23"/>
                      <a:pt x="188" y="12"/>
                    </a:cubicBezTo>
                    <a:lnTo>
                      <a:pt x="196" y="0"/>
                    </a:lnTo>
                    <a:lnTo>
                      <a:pt x="442" y="16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5" name="Freeform 145"/>
              <p:cNvSpPr>
                <a:spLocks/>
              </p:cNvSpPr>
              <p:nvPr/>
            </p:nvSpPr>
            <p:spPr bwMode="auto">
              <a:xfrm>
                <a:off x="2588" y="2145"/>
                <a:ext cx="13" cy="13"/>
              </a:xfrm>
              <a:custGeom>
                <a:avLst/>
                <a:gdLst>
                  <a:gd name="T0" fmla="*/ 10 w 90"/>
                  <a:gd name="T1" fmla="*/ 1 h 90"/>
                  <a:gd name="T2" fmla="*/ 13 w 90"/>
                  <a:gd name="T3" fmla="*/ 5 h 90"/>
                  <a:gd name="T4" fmla="*/ 12 w 90"/>
                  <a:gd name="T5" fmla="*/ 10 h 90"/>
                  <a:gd name="T6" fmla="*/ 8 w 90"/>
                  <a:gd name="T7" fmla="*/ 13 h 90"/>
                  <a:gd name="T8" fmla="*/ 3 w 90"/>
                  <a:gd name="T9" fmla="*/ 12 h 90"/>
                  <a:gd name="T10" fmla="*/ 1 w 90"/>
                  <a:gd name="T11" fmla="*/ 8 h 90"/>
                  <a:gd name="T12" fmla="*/ 1 w 90"/>
                  <a:gd name="T13" fmla="*/ 3 h 90"/>
                  <a:gd name="T14" fmla="*/ 5 w 90"/>
                  <a:gd name="T15" fmla="*/ 0 h 90"/>
                  <a:gd name="T16" fmla="*/ 10 w 90"/>
                  <a:gd name="T17" fmla="*/ 1 h 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90">
                    <a:moveTo>
                      <a:pt x="68" y="8"/>
                    </a:moveTo>
                    <a:cubicBezTo>
                      <a:pt x="78" y="15"/>
                      <a:pt x="85" y="24"/>
                      <a:pt x="87" y="35"/>
                    </a:cubicBezTo>
                    <a:cubicBezTo>
                      <a:pt x="90" y="47"/>
                      <a:pt x="88" y="57"/>
                      <a:pt x="82" y="68"/>
                    </a:cubicBezTo>
                    <a:cubicBezTo>
                      <a:pt x="76" y="78"/>
                      <a:pt x="67" y="84"/>
                      <a:pt x="56" y="87"/>
                    </a:cubicBezTo>
                    <a:cubicBezTo>
                      <a:pt x="44" y="90"/>
                      <a:pt x="33" y="88"/>
                      <a:pt x="23" y="82"/>
                    </a:cubicBezTo>
                    <a:cubicBezTo>
                      <a:pt x="12" y="76"/>
                      <a:pt x="6" y="67"/>
                      <a:pt x="4" y="55"/>
                    </a:cubicBezTo>
                    <a:cubicBezTo>
                      <a:pt x="0" y="44"/>
                      <a:pt x="2" y="33"/>
                      <a:pt x="8" y="23"/>
                    </a:cubicBezTo>
                    <a:cubicBezTo>
                      <a:pt x="15" y="12"/>
                      <a:pt x="24" y="6"/>
                      <a:pt x="35" y="3"/>
                    </a:cubicBezTo>
                    <a:cubicBezTo>
                      <a:pt x="47" y="0"/>
                      <a:pt x="57" y="2"/>
                      <a:pt x="68" y="8"/>
                    </a:cubicBezTo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6" name="Freeform 146"/>
              <p:cNvSpPr>
                <a:spLocks/>
              </p:cNvSpPr>
              <p:nvPr/>
            </p:nvSpPr>
            <p:spPr bwMode="auto">
              <a:xfrm>
                <a:off x="2632" y="2114"/>
                <a:ext cx="100" cy="99"/>
              </a:xfrm>
              <a:custGeom>
                <a:avLst/>
                <a:gdLst>
                  <a:gd name="T0" fmla="*/ 36 w 725"/>
                  <a:gd name="T1" fmla="*/ 40 h 718"/>
                  <a:gd name="T2" fmla="*/ 66 w 725"/>
                  <a:gd name="T3" fmla="*/ 55 h 718"/>
                  <a:gd name="T4" fmla="*/ 76 w 725"/>
                  <a:gd name="T5" fmla="*/ 36 h 718"/>
                  <a:gd name="T6" fmla="*/ 78 w 725"/>
                  <a:gd name="T7" fmla="*/ 29 h 718"/>
                  <a:gd name="T8" fmla="*/ 78 w 725"/>
                  <a:gd name="T9" fmla="*/ 26 h 718"/>
                  <a:gd name="T10" fmla="*/ 74 w 725"/>
                  <a:gd name="T11" fmla="*/ 23 h 718"/>
                  <a:gd name="T12" fmla="*/ 71 w 725"/>
                  <a:gd name="T13" fmla="*/ 22 h 718"/>
                  <a:gd name="T14" fmla="*/ 72 w 725"/>
                  <a:gd name="T15" fmla="*/ 20 h 718"/>
                  <a:gd name="T16" fmla="*/ 100 w 725"/>
                  <a:gd name="T17" fmla="*/ 34 h 718"/>
                  <a:gd name="T18" fmla="*/ 99 w 725"/>
                  <a:gd name="T19" fmla="*/ 36 h 718"/>
                  <a:gd name="T20" fmla="*/ 97 w 725"/>
                  <a:gd name="T21" fmla="*/ 35 h 718"/>
                  <a:gd name="T22" fmla="*/ 92 w 725"/>
                  <a:gd name="T23" fmla="*/ 34 h 718"/>
                  <a:gd name="T24" fmla="*/ 89 w 725"/>
                  <a:gd name="T25" fmla="*/ 35 h 718"/>
                  <a:gd name="T26" fmla="*/ 85 w 725"/>
                  <a:gd name="T27" fmla="*/ 41 h 718"/>
                  <a:gd name="T28" fmla="*/ 64 w 725"/>
                  <a:gd name="T29" fmla="*/ 83 h 718"/>
                  <a:gd name="T30" fmla="*/ 61 w 725"/>
                  <a:gd name="T31" fmla="*/ 90 h 718"/>
                  <a:gd name="T32" fmla="*/ 62 w 725"/>
                  <a:gd name="T33" fmla="*/ 93 h 718"/>
                  <a:gd name="T34" fmla="*/ 66 w 725"/>
                  <a:gd name="T35" fmla="*/ 96 h 718"/>
                  <a:gd name="T36" fmla="*/ 68 w 725"/>
                  <a:gd name="T37" fmla="*/ 97 h 718"/>
                  <a:gd name="T38" fmla="*/ 67 w 725"/>
                  <a:gd name="T39" fmla="*/ 99 h 718"/>
                  <a:gd name="T40" fmla="*/ 39 w 725"/>
                  <a:gd name="T41" fmla="*/ 85 h 718"/>
                  <a:gd name="T42" fmla="*/ 40 w 725"/>
                  <a:gd name="T43" fmla="*/ 83 h 718"/>
                  <a:gd name="T44" fmla="*/ 42 w 725"/>
                  <a:gd name="T45" fmla="*/ 84 h 718"/>
                  <a:gd name="T46" fmla="*/ 50 w 725"/>
                  <a:gd name="T47" fmla="*/ 85 h 718"/>
                  <a:gd name="T48" fmla="*/ 54 w 725"/>
                  <a:gd name="T49" fmla="*/ 78 h 718"/>
                  <a:gd name="T50" fmla="*/ 65 w 725"/>
                  <a:gd name="T51" fmla="*/ 58 h 718"/>
                  <a:gd name="T52" fmla="*/ 34 w 725"/>
                  <a:gd name="T53" fmla="*/ 43 h 718"/>
                  <a:gd name="T54" fmla="*/ 24 w 725"/>
                  <a:gd name="T55" fmla="*/ 63 h 718"/>
                  <a:gd name="T56" fmla="*/ 22 w 725"/>
                  <a:gd name="T57" fmla="*/ 70 h 718"/>
                  <a:gd name="T58" fmla="*/ 23 w 725"/>
                  <a:gd name="T59" fmla="*/ 73 h 718"/>
                  <a:gd name="T60" fmla="*/ 26 w 725"/>
                  <a:gd name="T61" fmla="*/ 76 h 718"/>
                  <a:gd name="T62" fmla="*/ 29 w 725"/>
                  <a:gd name="T63" fmla="*/ 77 h 718"/>
                  <a:gd name="T64" fmla="*/ 28 w 725"/>
                  <a:gd name="T65" fmla="*/ 79 h 718"/>
                  <a:gd name="T66" fmla="*/ 0 w 725"/>
                  <a:gd name="T67" fmla="*/ 65 h 718"/>
                  <a:gd name="T68" fmla="*/ 1 w 725"/>
                  <a:gd name="T69" fmla="*/ 63 h 718"/>
                  <a:gd name="T70" fmla="*/ 3 w 725"/>
                  <a:gd name="T71" fmla="*/ 64 h 718"/>
                  <a:gd name="T72" fmla="*/ 10 w 725"/>
                  <a:gd name="T73" fmla="*/ 65 h 718"/>
                  <a:gd name="T74" fmla="*/ 15 w 725"/>
                  <a:gd name="T75" fmla="*/ 58 h 718"/>
                  <a:gd name="T76" fmla="*/ 36 w 725"/>
                  <a:gd name="T77" fmla="*/ 16 h 718"/>
                  <a:gd name="T78" fmla="*/ 39 w 725"/>
                  <a:gd name="T79" fmla="*/ 9 h 718"/>
                  <a:gd name="T80" fmla="*/ 38 w 725"/>
                  <a:gd name="T81" fmla="*/ 6 h 718"/>
                  <a:gd name="T82" fmla="*/ 34 w 725"/>
                  <a:gd name="T83" fmla="*/ 3 h 718"/>
                  <a:gd name="T84" fmla="*/ 32 w 725"/>
                  <a:gd name="T85" fmla="*/ 2 h 718"/>
                  <a:gd name="T86" fmla="*/ 33 w 725"/>
                  <a:gd name="T87" fmla="*/ 0 h 718"/>
                  <a:gd name="T88" fmla="*/ 61 w 725"/>
                  <a:gd name="T89" fmla="*/ 14 h 718"/>
                  <a:gd name="T90" fmla="*/ 60 w 725"/>
                  <a:gd name="T91" fmla="*/ 16 h 718"/>
                  <a:gd name="T92" fmla="*/ 58 w 725"/>
                  <a:gd name="T93" fmla="*/ 15 h 718"/>
                  <a:gd name="T94" fmla="*/ 53 w 725"/>
                  <a:gd name="T95" fmla="*/ 14 h 718"/>
                  <a:gd name="T96" fmla="*/ 49 w 725"/>
                  <a:gd name="T97" fmla="*/ 15 h 718"/>
                  <a:gd name="T98" fmla="*/ 46 w 725"/>
                  <a:gd name="T99" fmla="*/ 21 h 718"/>
                  <a:gd name="T100" fmla="*/ 36 w 725"/>
                  <a:gd name="T101" fmla="*/ 40 h 7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25" h="718">
                    <a:moveTo>
                      <a:pt x="262" y="287"/>
                    </a:moveTo>
                    <a:lnTo>
                      <a:pt x="480" y="397"/>
                    </a:lnTo>
                    <a:lnTo>
                      <a:pt x="549" y="263"/>
                    </a:lnTo>
                    <a:cubicBezTo>
                      <a:pt x="561" y="239"/>
                      <a:pt x="568" y="223"/>
                      <a:pt x="569" y="213"/>
                    </a:cubicBezTo>
                    <a:cubicBezTo>
                      <a:pt x="569" y="206"/>
                      <a:pt x="567" y="199"/>
                      <a:pt x="562" y="191"/>
                    </a:cubicBezTo>
                    <a:cubicBezTo>
                      <a:pt x="555" y="180"/>
                      <a:pt x="546" y="172"/>
                      <a:pt x="534" y="167"/>
                    </a:cubicBezTo>
                    <a:lnTo>
                      <a:pt x="518" y="158"/>
                    </a:lnTo>
                    <a:lnTo>
                      <a:pt x="524" y="145"/>
                    </a:lnTo>
                    <a:lnTo>
                      <a:pt x="725" y="248"/>
                    </a:lnTo>
                    <a:lnTo>
                      <a:pt x="719" y="261"/>
                    </a:lnTo>
                    <a:lnTo>
                      <a:pt x="702" y="252"/>
                    </a:lnTo>
                    <a:cubicBezTo>
                      <a:pt x="691" y="246"/>
                      <a:pt x="679" y="244"/>
                      <a:pt x="666" y="244"/>
                    </a:cubicBezTo>
                    <a:cubicBezTo>
                      <a:pt x="657" y="244"/>
                      <a:pt x="649" y="247"/>
                      <a:pt x="643" y="253"/>
                    </a:cubicBezTo>
                    <a:cubicBezTo>
                      <a:pt x="637" y="259"/>
                      <a:pt x="627" y="274"/>
                      <a:pt x="615" y="297"/>
                    </a:cubicBezTo>
                    <a:lnTo>
                      <a:pt x="461" y="600"/>
                    </a:lnTo>
                    <a:cubicBezTo>
                      <a:pt x="449" y="624"/>
                      <a:pt x="442" y="641"/>
                      <a:pt x="442" y="650"/>
                    </a:cubicBezTo>
                    <a:cubicBezTo>
                      <a:pt x="441" y="657"/>
                      <a:pt x="443" y="664"/>
                      <a:pt x="448" y="672"/>
                    </a:cubicBezTo>
                    <a:cubicBezTo>
                      <a:pt x="455" y="683"/>
                      <a:pt x="465" y="691"/>
                      <a:pt x="476" y="696"/>
                    </a:cubicBezTo>
                    <a:lnTo>
                      <a:pt x="493" y="705"/>
                    </a:lnTo>
                    <a:lnTo>
                      <a:pt x="486" y="718"/>
                    </a:lnTo>
                    <a:lnTo>
                      <a:pt x="285" y="615"/>
                    </a:lnTo>
                    <a:lnTo>
                      <a:pt x="292" y="602"/>
                    </a:lnTo>
                    <a:lnTo>
                      <a:pt x="308" y="611"/>
                    </a:lnTo>
                    <a:cubicBezTo>
                      <a:pt x="327" y="621"/>
                      <a:pt x="344" y="622"/>
                      <a:pt x="359" y="615"/>
                    </a:cubicBezTo>
                    <a:cubicBezTo>
                      <a:pt x="368" y="611"/>
                      <a:pt x="380" y="594"/>
                      <a:pt x="395" y="567"/>
                    </a:cubicBezTo>
                    <a:lnTo>
                      <a:pt x="468" y="423"/>
                    </a:lnTo>
                    <a:lnTo>
                      <a:pt x="249" y="312"/>
                    </a:lnTo>
                    <a:lnTo>
                      <a:pt x="176" y="455"/>
                    </a:lnTo>
                    <a:cubicBezTo>
                      <a:pt x="164" y="479"/>
                      <a:pt x="158" y="496"/>
                      <a:pt x="157" y="505"/>
                    </a:cubicBezTo>
                    <a:cubicBezTo>
                      <a:pt x="156" y="512"/>
                      <a:pt x="159" y="519"/>
                      <a:pt x="164" y="527"/>
                    </a:cubicBezTo>
                    <a:cubicBezTo>
                      <a:pt x="171" y="538"/>
                      <a:pt x="180" y="546"/>
                      <a:pt x="191" y="551"/>
                    </a:cubicBezTo>
                    <a:lnTo>
                      <a:pt x="208" y="560"/>
                    </a:lnTo>
                    <a:lnTo>
                      <a:pt x="201" y="573"/>
                    </a:lnTo>
                    <a:lnTo>
                      <a:pt x="0" y="470"/>
                    </a:lnTo>
                    <a:lnTo>
                      <a:pt x="7" y="457"/>
                    </a:lnTo>
                    <a:lnTo>
                      <a:pt x="23" y="466"/>
                    </a:lnTo>
                    <a:cubicBezTo>
                      <a:pt x="43" y="476"/>
                      <a:pt x="60" y="478"/>
                      <a:pt x="74" y="471"/>
                    </a:cubicBezTo>
                    <a:cubicBezTo>
                      <a:pt x="83" y="466"/>
                      <a:pt x="95" y="449"/>
                      <a:pt x="110" y="421"/>
                    </a:cubicBezTo>
                    <a:lnTo>
                      <a:pt x="264" y="118"/>
                    </a:lnTo>
                    <a:cubicBezTo>
                      <a:pt x="276" y="94"/>
                      <a:pt x="283" y="77"/>
                      <a:pt x="284" y="68"/>
                    </a:cubicBezTo>
                    <a:cubicBezTo>
                      <a:pt x="284" y="61"/>
                      <a:pt x="282" y="54"/>
                      <a:pt x="277" y="46"/>
                    </a:cubicBezTo>
                    <a:cubicBezTo>
                      <a:pt x="270" y="35"/>
                      <a:pt x="260" y="27"/>
                      <a:pt x="250" y="22"/>
                    </a:cubicBezTo>
                    <a:lnTo>
                      <a:pt x="233" y="13"/>
                    </a:lnTo>
                    <a:lnTo>
                      <a:pt x="239" y="0"/>
                    </a:lnTo>
                    <a:lnTo>
                      <a:pt x="441" y="103"/>
                    </a:lnTo>
                    <a:lnTo>
                      <a:pt x="434" y="116"/>
                    </a:lnTo>
                    <a:lnTo>
                      <a:pt x="417" y="107"/>
                    </a:lnTo>
                    <a:cubicBezTo>
                      <a:pt x="406" y="102"/>
                      <a:pt x="394" y="99"/>
                      <a:pt x="382" y="99"/>
                    </a:cubicBezTo>
                    <a:cubicBezTo>
                      <a:pt x="372" y="99"/>
                      <a:pt x="365" y="102"/>
                      <a:pt x="358" y="108"/>
                    </a:cubicBezTo>
                    <a:cubicBezTo>
                      <a:pt x="352" y="114"/>
                      <a:pt x="343" y="129"/>
                      <a:pt x="331" y="152"/>
                    </a:cubicBezTo>
                    <a:lnTo>
                      <a:pt x="262" y="287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2742" y="2168"/>
                <a:ext cx="75" cy="78"/>
              </a:xfrm>
              <a:custGeom>
                <a:avLst/>
                <a:gdLst>
                  <a:gd name="T0" fmla="*/ 52 w 540"/>
                  <a:gd name="T1" fmla="*/ 3 h 564"/>
                  <a:gd name="T2" fmla="*/ 71 w 540"/>
                  <a:gd name="T3" fmla="*/ 22 h 564"/>
                  <a:gd name="T4" fmla="*/ 71 w 540"/>
                  <a:gd name="T5" fmla="*/ 51 h 564"/>
                  <a:gd name="T6" fmla="*/ 52 w 540"/>
                  <a:gd name="T7" fmla="*/ 73 h 564"/>
                  <a:gd name="T8" fmla="*/ 24 w 540"/>
                  <a:gd name="T9" fmla="*/ 74 h 564"/>
                  <a:gd name="T10" fmla="*/ 4 w 540"/>
                  <a:gd name="T11" fmla="*/ 55 h 564"/>
                  <a:gd name="T12" fmla="*/ 4 w 540"/>
                  <a:gd name="T13" fmla="*/ 26 h 564"/>
                  <a:gd name="T14" fmla="*/ 25 w 540"/>
                  <a:gd name="T15" fmla="*/ 4 h 564"/>
                  <a:gd name="T16" fmla="*/ 52 w 540"/>
                  <a:gd name="T17" fmla="*/ 3 h 564"/>
                  <a:gd name="T18" fmla="*/ 50 w 540"/>
                  <a:gd name="T19" fmla="*/ 7 h 564"/>
                  <a:gd name="T20" fmla="*/ 32 w 540"/>
                  <a:gd name="T21" fmla="*/ 8 h 564"/>
                  <a:gd name="T22" fmla="*/ 16 w 540"/>
                  <a:gd name="T23" fmla="*/ 30 h 564"/>
                  <a:gd name="T24" fmla="*/ 13 w 540"/>
                  <a:gd name="T25" fmla="*/ 58 h 564"/>
                  <a:gd name="T26" fmla="*/ 25 w 540"/>
                  <a:gd name="T27" fmla="*/ 71 h 564"/>
                  <a:gd name="T28" fmla="*/ 44 w 540"/>
                  <a:gd name="T29" fmla="*/ 69 h 564"/>
                  <a:gd name="T30" fmla="*/ 59 w 540"/>
                  <a:gd name="T31" fmla="*/ 48 h 564"/>
                  <a:gd name="T32" fmla="*/ 62 w 540"/>
                  <a:gd name="T33" fmla="*/ 19 h 564"/>
                  <a:gd name="T34" fmla="*/ 50 w 540"/>
                  <a:gd name="T35" fmla="*/ 7 h 5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0" h="564">
                    <a:moveTo>
                      <a:pt x="374" y="25"/>
                    </a:moveTo>
                    <a:cubicBezTo>
                      <a:pt x="437" y="49"/>
                      <a:pt x="484" y="95"/>
                      <a:pt x="512" y="161"/>
                    </a:cubicBezTo>
                    <a:cubicBezTo>
                      <a:pt x="540" y="228"/>
                      <a:pt x="540" y="297"/>
                      <a:pt x="513" y="370"/>
                    </a:cubicBezTo>
                    <a:cubicBezTo>
                      <a:pt x="484" y="445"/>
                      <a:pt x="437" y="498"/>
                      <a:pt x="371" y="529"/>
                    </a:cubicBezTo>
                    <a:cubicBezTo>
                      <a:pt x="305" y="561"/>
                      <a:pt x="238" y="564"/>
                      <a:pt x="171" y="538"/>
                    </a:cubicBezTo>
                    <a:cubicBezTo>
                      <a:pt x="103" y="512"/>
                      <a:pt x="56" y="466"/>
                      <a:pt x="28" y="400"/>
                    </a:cubicBezTo>
                    <a:cubicBezTo>
                      <a:pt x="0" y="334"/>
                      <a:pt x="1" y="263"/>
                      <a:pt x="30" y="187"/>
                    </a:cubicBezTo>
                    <a:cubicBezTo>
                      <a:pt x="60" y="108"/>
                      <a:pt x="111" y="55"/>
                      <a:pt x="183" y="26"/>
                    </a:cubicBezTo>
                    <a:cubicBezTo>
                      <a:pt x="245" y="0"/>
                      <a:pt x="309" y="0"/>
                      <a:pt x="374" y="25"/>
                    </a:cubicBezTo>
                    <a:close/>
                    <a:moveTo>
                      <a:pt x="357" y="49"/>
                    </a:moveTo>
                    <a:cubicBezTo>
                      <a:pt x="313" y="32"/>
                      <a:pt x="271" y="35"/>
                      <a:pt x="232" y="57"/>
                    </a:cubicBezTo>
                    <a:cubicBezTo>
                      <a:pt x="183" y="85"/>
                      <a:pt x="144" y="139"/>
                      <a:pt x="114" y="217"/>
                    </a:cubicBezTo>
                    <a:cubicBezTo>
                      <a:pt x="83" y="297"/>
                      <a:pt x="76" y="366"/>
                      <a:pt x="94" y="422"/>
                    </a:cubicBezTo>
                    <a:cubicBezTo>
                      <a:pt x="108" y="465"/>
                      <a:pt x="137" y="495"/>
                      <a:pt x="180" y="512"/>
                    </a:cubicBezTo>
                    <a:cubicBezTo>
                      <a:pt x="226" y="529"/>
                      <a:pt x="272" y="526"/>
                      <a:pt x="316" y="501"/>
                    </a:cubicBezTo>
                    <a:cubicBezTo>
                      <a:pt x="360" y="477"/>
                      <a:pt x="396" y="426"/>
                      <a:pt x="426" y="348"/>
                    </a:cubicBezTo>
                    <a:cubicBezTo>
                      <a:pt x="458" y="264"/>
                      <a:pt x="465" y="194"/>
                      <a:pt x="448" y="140"/>
                    </a:cubicBezTo>
                    <a:cubicBezTo>
                      <a:pt x="434" y="97"/>
                      <a:pt x="403" y="66"/>
                      <a:pt x="357" y="49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8" name="Freeform 148"/>
              <p:cNvSpPr>
                <a:spLocks noEditPoints="1"/>
              </p:cNvSpPr>
              <p:nvPr/>
            </p:nvSpPr>
            <p:spPr bwMode="auto">
              <a:xfrm>
                <a:off x="2835" y="2194"/>
                <a:ext cx="75" cy="82"/>
              </a:xfrm>
              <a:custGeom>
                <a:avLst/>
                <a:gdLst>
                  <a:gd name="T0" fmla="*/ 57 w 543"/>
                  <a:gd name="T1" fmla="*/ 47 h 596"/>
                  <a:gd name="T2" fmla="*/ 67 w 543"/>
                  <a:gd name="T3" fmla="*/ 55 h 596"/>
                  <a:gd name="T4" fmla="*/ 69 w 543"/>
                  <a:gd name="T5" fmla="*/ 68 h 596"/>
                  <a:gd name="T6" fmla="*/ 62 w 543"/>
                  <a:gd name="T7" fmla="*/ 77 h 596"/>
                  <a:gd name="T8" fmla="*/ 52 w 543"/>
                  <a:gd name="T9" fmla="*/ 81 h 596"/>
                  <a:gd name="T10" fmla="*/ 33 w 543"/>
                  <a:gd name="T11" fmla="*/ 79 h 596"/>
                  <a:gd name="T12" fmla="*/ 0 w 543"/>
                  <a:gd name="T13" fmla="*/ 70 h 596"/>
                  <a:gd name="T14" fmla="*/ 1 w 543"/>
                  <a:gd name="T15" fmla="*/ 68 h 596"/>
                  <a:gd name="T16" fmla="*/ 3 w 543"/>
                  <a:gd name="T17" fmla="*/ 69 h 596"/>
                  <a:gd name="T18" fmla="*/ 10 w 543"/>
                  <a:gd name="T19" fmla="*/ 68 h 596"/>
                  <a:gd name="T20" fmla="*/ 14 w 543"/>
                  <a:gd name="T21" fmla="*/ 60 h 596"/>
                  <a:gd name="T22" fmla="*/ 26 w 543"/>
                  <a:gd name="T23" fmla="*/ 15 h 596"/>
                  <a:gd name="T24" fmla="*/ 27 w 543"/>
                  <a:gd name="T25" fmla="*/ 6 h 596"/>
                  <a:gd name="T26" fmla="*/ 21 w 543"/>
                  <a:gd name="T27" fmla="*/ 3 h 596"/>
                  <a:gd name="T28" fmla="*/ 18 w 543"/>
                  <a:gd name="T29" fmla="*/ 2 h 596"/>
                  <a:gd name="T30" fmla="*/ 19 w 543"/>
                  <a:gd name="T31" fmla="*/ 0 h 596"/>
                  <a:gd name="T32" fmla="*/ 49 w 543"/>
                  <a:gd name="T33" fmla="*/ 8 h 596"/>
                  <a:gd name="T34" fmla="*/ 63 w 543"/>
                  <a:gd name="T35" fmla="*/ 13 h 596"/>
                  <a:gd name="T36" fmla="*/ 73 w 543"/>
                  <a:gd name="T37" fmla="*/ 23 h 596"/>
                  <a:gd name="T38" fmla="*/ 74 w 543"/>
                  <a:gd name="T39" fmla="*/ 35 h 596"/>
                  <a:gd name="T40" fmla="*/ 68 w 543"/>
                  <a:gd name="T41" fmla="*/ 43 h 596"/>
                  <a:gd name="T42" fmla="*/ 57 w 543"/>
                  <a:gd name="T43" fmla="*/ 47 h 596"/>
                  <a:gd name="T44" fmla="*/ 31 w 543"/>
                  <a:gd name="T45" fmla="*/ 37 h 596"/>
                  <a:gd name="T46" fmla="*/ 35 w 543"/>
                  <a:gd name="T47" fmla="*/ 39 h 596"/>
                  <a:gd name="T48" fmla="*/ 40 w 543"/>
                  <a:gd name="T49" fmla="*/ 40 h 596"/>
                  <a:gd name="T50" fmla="*/ 52 w 543"/>
                  <a:gd name="T51" fmla="*/ 42 h 596"/>
                  <a:gd name="T52" fmla="*/ 59 w 543"/>
                  <a:gd name="T53" fmla="*/ 38 h 596"/>
                  <a:gd name="T54" fmla="*/ 63 w 543"/>
                  <a:gd name="T55" fmla="*/ 32 h 596"/>
                  <a:gd name="T56" fmla="*/ 61 w 543"/>
                  <a:gd name="T57" fmla="*/ 20 h 596"/>
                  <a:gd name="T58" fmla="*/ 48 w 543"/>
                  <a:gd name="T59" fmla="*/ 11 h 596"/>
                  <a:gd name="T60" fmla="*/ 38 w 543"/>
                  <a:gd name="T61" fmla="*/ 10 h 596"/>
                  <a:gd name="T62" fmla="*/ 31 w 543"/>
                  <a:gd name="T63" fmla="*/ 37 h 596"/>
                  <a:gd name="T64" fmla="*/ 22 w 543"/>
                  <a:gd name="T65" fmla="*/ 70 h 596"/>
                  <a:gd name="T66" fmla="*/ 33 w 543"/>
                  <a:gd name="T67" fmla="*/ 75 h 596"/>
                  <a:gd name="T68" fmla="*/ 48 w 543"/>
                  <a:gd name="T69" fmla="*/ 75 h 596"/>
                  <a:gd name="T70" fmla="*/ 56 w 543"/>
                  <a:gd name="T71" fmla="*/ 65 h 596"/>
                  <a:gd name="T72" fmla="*/ 56 w 543"/>
                  <a:gd name="T73" fmla="*/ 57 h 596"/>
                  <a:gd name="T74" fmla="*/ 50 w 543"/>
                  <a:gd name="T75" fmla="*/ 49 h 596"/>
                  <a:gd name="T76" fmla="*/ 39 w 543"/>
                  <a:gd name="T77" fmla="*/ 44 h 596"/>
                  <a:gd name="T78" fmla="*/ 33 w 543"/>
                  <a:gd name="T79" fmla="*/ 42 h 596"/>
                  <a:gd name="T80" fmla="*/ 29 w 543"/>
                  <a:gd name="T81" fmla="*/ 42 h 596"/>
                  <a:gd name="T82" fmla="*/ 22 w 543"/>
                  <a:gd name="T83" fmla="*/ 70 h 5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3" h="596">
                    <a:moveTo>
                      <a:pt x="413" y="341"/>
                    </a:moveTo>
                    <a:cubicBezTo>
                      <a:pt x="446" y="358"/>
                      <a:pt x="469" y="378"/>
                      <a:pt x="482" y="399"/>
                    </a:cubicBezTo>
                    <a:cubicBezTo>
                      <a:pt x="501" y="428"/>
                      <a:pt x="505" y="460"/>
                      <a:pt x="496" y="493"/>
                    </a:cubicBezTo>
                    <a:cubicBezTo>
                      <a:pt x="489" y="518"/>
                      <a:pt x="475" y="541"/>
                      <a:pt x="452" y="559"/>
                    </a:cubicBezTo>
                    <a:cubicBezTo>
                      <a:pt x="430" y="578"/>
                      <a:pt x="404" y="589"/>
                      <a:pt x="373" y="592"/>
                    </a:cubicBezTo>
                    <a:cubicBezTo>
                      <a:pt x="342" y="596"/>
                      <a:pt x="298" y="589"/>
                      <a:pt x="241" y="574"/>
                    </a:cubicBezTo>
                    <a:lnTo>
                      <a:pt x="0" y="509"/>
                    </a:lnTo>
                    <a:lnTo>
                      <a:pt x="4" y="495"/>
                    </a:lnTo>
                    <a:lnTo>
                      <a:pt x="23" y="501"/>
                    </a:lnTo>
                    <a:cubicBezTo>
                      <a:pt x="45" y="506"/>
                      <a:pt x="62" y="504"/>
                      <a:pt x="74" y="493"/>
                    </a:cubicBezTo>
                    <a:cubicBezTo>
                      <a:pt x="82" y="485"/>
                      <a:pt x="90" y="467"/>
                      <a:pt x="98" y="439"/>
                    </a:cubicBezTo>
                    <a:lnTo>
                      <a:pt x="187" y="110"/>
                    </a:lnTo>
                    <a:cubicBezTo>
                      <a:pt x="195" y="78"/>
                      <a:pt x="197" y="58"/>
                      <a:pt x="192" y="47"/>
                    </a:cubicBezTo>
                    <a:cubicBezTo>
                      <a:pt x="185" y="34"/>
                      <a:pt x="172" y="24"/>
                      <a:pt x="153" y="19"/>
                    </a:cubicBezTo>
                    <a:lnTo>
                      <a:pt x="133" y="14"/>
                    </a:lnTo>
                    <a:lnTo>
                      <a:pt x="137" y="0"/>
                    </a:lnTo>
                    <a:lnTo>
                      <a:pt x="357" y="59"/>
                    </a:lnTo>
                    <a:cubicBezTo>
                      <a:pt x="398" y="70"/>
                      <a:pt x="431" y="82"/>
                      <a:pt x="454" y="95"/>
                    </a:cubicBezTo>
                    <a:cubicBezTo>
                      <a:pt x="489" y="114"/>
                      <a:pt x="513" y="137"/>
                      <a:pt x="527" y="166"/>
                    </a:cubicBezTo>
                    <a:cubicBezTo>
                      <a:pt x="541" y="194"/>
                      <a:pt x="543" y="223"/>
                      <a:pt x="535" y="253"/>
                    </a:cubicBezTo>
                    <a:cubicBezTo>
                      <a:pt x="528" y="278"/>
                      <a:pt x="514" y="299"/>
                      <a:pt x="493" y="315"/>
                    </a:cubicBezTo>
                    <a:cubicBezTo>
                      <a:pt x="473" y="331"/>
                      <a:pt x="446" y="340"/>
                      <a:pt x="413" y="341"/>
                    </a:cubicBezTo>
                    <a:close/>
                    <a:moveTo>
                      <a:pt x="221" y="268"/>
                    </a:moveTo>
                    <a:cubicBezTo>
                      <a:pt x="230" y="273"/>
                      <a:pt x="240" y="277"/>
                      <a:pt x="252" y="281"/>
                    </a:cubicBezTo>
                    <a:cubicBezTo>
                      <a:pt x="264" y="285"/>
                      <a:pt x="277" y="289"/>
                      <a:pt x="291" y="293"/>
                    </a:cubicBezTo>
                    <a:cubicBezTo>
                      <a:pt x="327" y="303"/>
                      <a:pt x="356" y="306"/>
                      <a:pt x="377" y="303"/>
                    </a:cubicBezTo>
                    <a:cubicBezTo>
                      <a:pt x="397" y="300"/>
                      <a:pt x="415" y="292"/>
                      <a:pt x="429" y="278"/>
                    </a:cubicBezTo>
                    <a:cubicBezTo>
                      <a:pt x="443" y="265"/>
                      <a:pt x="452" y="248"/>
                      <a:pt x="458" y="229"/>
                    </a:cubicBezTo>
                    <a:cubicBezTo>
                      <a:pt x="466" y="199"/>
                      <a:pt x="460" y="170"/>
                      <a:pt x="442" y="143"/>
                    </a:cubicBezTo>
                    <a:cubicBezTo>
                      <a:pt x="423" y="115"/>
                      <a:pt x="390" y="95"/>
                      <a:pt x="344" y="83"/>
                    </a:cubicBezTo>
                    <a:cubicBezTo>
                      <a:pt x="319" y="76"/>
                      <a:pt x="295" y="72"/>
                      <a:pt x="274" y="73"/>
                    </a:cubicBezTo>
                    <a:lnTo>
                      <a:pt x="221" y="268"/>
                    </a:lnTo>
                    <a:close/>
                    <a:moveTo>
                      <a:pt x="156" y="512"/>
                    </a:moveTo>
                    <a:cubicBezTo>
                      <a:pt x="183" y="526"/>
                      <a:pt x="211" y="537"/>
                      <a:pt x="239" y="545"/>
                    </a:cubicBezTo>
                    <a:cubicBezTo>
                      <a:pt x="285" y="557"/>
                      <a:pt x="322" y="556"/>
                      <a:pt x="351" y="542"/>
                    </a:cubicBezTo>
                    <a:cubicBezTo>
                      <a:pt x="380" y="528"/>
                      <a:pt x="399" y="506"/>
                      <a:pt x="407" y="476"/>
                    </a:cubicBezTo>
                    <a:cubicBezTo>
                      <a:pt x="412" y="456"/>
                      <a:pt x="412" y="436"/>
                      <a:pt x="406" y="415"/>
                    </a:cubicBezTo>
                    <a:cubicBezTo>
                      <a:pt x="400" y="393"/>
                      <a:pt x="387" y="374"/>
                      <a:pt x="365" y="357"/>
                    </a:cubicBezTo>
                    <a:cubicBezTo>
                      <a:pt x="344" y="340"/>
                      <a:pt x="315" y="327"/>
                      <a:pt x="280" y="317"/>
                    </a:cubicBezTo>
                    <a:cubicBezTo>
                      <a:pt x="264" y="313"/>
                      <a:pt x="250" y="310"/>
                      <a:pt x="239" y="307"/>
                    </a:cubicBezTo>
                    <a:cubicBezTo>
                      <a:pt x="229" y="305"/>
                      <a:pt x="219" y="304"/>
                      <a:pt x="212" y="303"/>
                    </a:cubicBezTo>
                    <a:lnTo>
                      <a:pt x="156" y="51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9" name="Freeform 149"/>
              <p:cNvSpPr>
                <a:spLocks noEditPoints="1"/>
              </p:cNvSpPr>
              <p:nvPr/>
            </p:nvSpPr>
            <p:spPr bwMode="auto">
              <a:xfrm>
                <a:off x="2942" y="2221"/>
                <a:ext cx="74" cy="78"/>
              </a:xfrm>
              <a:custGeom>
                <a:avLst/>
                <a:gdLst>
                  <a:gd name="T0" fmla="*/ 44 w 536"/>
                  <a:gd name="T1" fmla="*/ 2 h 566"/>
                  <a:gd name="T2" fmla="*/ 66 w 536"/>
                  <a:gd name="T3" fmla="*/ 16 h 566"/>
                  <a:gd name="T4" fmla="*/ 72 w 536"/>
                  <a:gd name="T5" fmla="*/ 44 h 566"/>
                  <a:gd name="T6" fmla="*/ 58 w 536"/>
                  <a:gd name="T7" fmla="*/ 70 h 566"/>
                  <a:gd name="T8" fmla="*/ 31 w 536"/>
                  <a:gd name="T9" fmla="*/ 76 h 566"/>
                  <a:gd name="T10" fmla="*/ 8 w 536"/>
                  <a:gd name="T11" fmla="*/ 62 h 566"/>
                  <a:gd name="T12" fmla="*/ 2 w 536"/>
                  <a:gd name="T13" fmla="*/ 33 h 566"/>
                  <a:gd name="T14" fmla="*/ 18 w 536"/>
                  <a:gd name="T15" fmla="*/ 7 h 566"/>
                  <a:gd name="T16" fmla="*/ 44 w 536"/>
                  <a:gd name="T17" fmla="*/ 2 h 566"/>
                  <a:gd name="T18" fmla="*/ 42 w 536"/>
                  <a:gd name="T19" fmla="*/ 5 h 566"/>
                  <a:gd name="T20" fmla="*/ 25 w 536"/>
                  <a:gd name="T21" fmla="*/ 10 h 566"/>
                  <a:gd name="T22" fmla="*/ 14 w 536"/>
                  <a:gd name="T23" fmla="*/ 35 h 566"/>
                  <a:gd name="T24" fmla="*/ 17 w 536"/>
                  <a:gd name="T25" fmla="*/ 63 h 566"/>
                  <a:gd name="T26" fmla="*/ 31 w 536"/>
                  <a:gd name="T27" fmla="*/ 73 h 566"/>
                  <a:gd name="T28" fmla="*/ 49 w 536"/>
                  <a:gd name="T29" fmla="*/ 67 h 566"/>
                  <a:gd name="T30" fmla="*/ 60 w 536"/>
                  <a:gd name="T31" fmla="*/ 44 h 566"/>
                  <a:gd name="T32" fmla="*/ 57 w 536"/>
                  <a:gd name="T33" fmla="*/ 15 h 566"/>
                  <a:gd name="T34" fmla="*/ 42 w 536"/>
                  <a:gd name="T35" fmla="*/ 5 h 5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6" h="566">
                    <a:moveTo>
                      <a:pt x="316" y="11"/>
                    </a:moveTo>
                    <a:cubicBezTo>
                      <a:pt x="384" y="22"/>
                      <a:pt x="438" y="57"/>
                      <a:pt x="480" y="115"/>
                    </a:cubicBezTo>
                    <a:cubicBezTo>
                      <a:pt x="521" y="175"/>
                      <a:pt x="536" y="243"/>
                      <a:pt x="524" y="320"/>
                    </a:cubicBezTo>
                    <a:cubicBezTo>
                      <a:pt x="511" y="399"/>
                      <a:pt x="476" y="461"/>
                      <a:pt x="418" y="505"/>
                    </a:cubicBezTo>
                    <a:cubicBezTo>
                      <a:pt x="360" y="549"/>
                      <a:pt x="295" y="566"/>
                      <a:pt x="224" y="555"/>
                    </a:cubicBezTo>
                    <a:cubicBezTo>
                      <a:pt x="152" y="544"/>
                      <a:pt x="96" y="509"/>
                      <a:pt x="56" y="450"/>
                    </a:cubicBezTo>
                    <a:cubicBezTo>
                      <a:pt x="15" y="391"/>
                      <a:pt x="0" y="322"/>
                      <a:pt x="13" y="241"/>
                    </a:cubicBezTo>
                    <a:cubicBezTo>
                      <a:pt x="26" y="158"/>
                      <a:pt x="65" y="95"/>
                      <a:pt x="130" y="51"/>
                    </a:cubicBezTo>
                    <a:cubicBezTo>
                      <a:pt x="185" y="14"/>
                      <a:pt x="248" y="0"/>
                      <a:pt x="316" y="11"/>
                    </a:cubicBezTo>
                    <a:close/>
                    <a:moveTo>
                      <a:pt x="304" y="38"/>
                    </a:moveTo>
                    <a:cubicBezTo>
                      <a:pt x="258" y="31"/>
                      <a:pt x="217" y="42"/>
                      <a:pt x="184" y="72"/>
                    </a:cubicBezTo>
                    <a:cubicBezTo>
                      <a:pt x="142" y="110"/>
                      <a:pt x="115" y="170"/>
                      <a:pt x="101" y="253"/>
                    </a:cubicBezTo>
                    <a:cubicBezTo>
                      <a:pt x="88" y="338"/>
                      <a:pt x="96" y="406"/>
                      <a:pt x="125" y="458"/>
                    </a:cubicBezTo>
                    <a:cubicBezTo>
                      <a:pt x="148" y="497"/>
                      <a:pt x="182" y="520"/>
                      <a:pt x="228" y="528"/>
                    </a:cubicBezTo>
                    <a:cubicBezTo>
                      <a:pt x="276" y="535"/>
                      <a:pt x="320" y="522"/>
                      <a:pt x="358" y="489"/>
                    </a:cubicBezTo>
                    <a:cubicBezTo>
                      <a:pt x="396" y="456"/>
                      <a:pt x="421" y="399"/>
                      <a:pt x="434" y="316"/>
                    </a:cubicBezTo>
                    <a:cubicBezTo>
                      <a:pt x="448" y="227"/>
                      <a:pt x="441" y="158"/>
                      <a:pt x="413" y="109"/>
                    </a:cubicBezTo>
                    <a:cubicBezTo>
                      <a:pt x="390" y="69"/>
                      <a:pt x="354" y="46"/>
                      <a:pt x="304" y="38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0" name="Freeform 150"/>
              <p:cNvSpPr>
                <a:spLocks/>
              </p:cNvSpPr>
              <p:nvPr/>
            </p:nvSpPr>
            <p:spPr bwMode="auto">
              <a:xfrm>
                <a:off x="3046" y="2232"/>
                <a:ext cx="71" cy="77"/>
              </a:xfrm>
              <a:custGeom>
                <a:avLst/>
                <a:gdLst>
                  <a:gd name="T0" fmla="*/ 71 w 517"/>
                  <a:gd name="T1" fmla="*/ 75 h 553"/>
                  <a:gd name="T2" fmla="*/ 71 w 517"/>
                  <a:gd name="T3" fmla="*/ 77 h 553"/>
                  <a:gd name="T4" fmla="*/ 52 w 517"/>
                  <a:gd name="T5" fmla="*/ 76 h 553"/>
                  <a:gd name="T6" fmla="*/ 40 w 517"/>
                  <a:gd name="T7" fmla="*/ 57 h 553"/>
                  <a:gd name="T8" fmla="*/ 29 w 517"/>
                  <a:gd name="T9" fmla="*/ 41 h 553"/>
                  <a:gd name="T10" fmla="*/ 23 w 517"/>
                  <a:gd name="T11" fmla="*/ 39 h 553"/>
                  <a:gd name="T12" fmla="*/ 21 w 517"/>
                  <a:gd name="T13" fmla="*/ 61 h 553"/>
                  <a:gd name="T14" fmla="*/ 23 w 517"/>
                  <a:gd name="T15" fmla="*/ 70 h 553"/>
                  <a:gd name="T16" fmla="*/ 31 w 517"/>
                  <a:gd name="T17" fmla="*/ 73 h 553"/>
                  <a:gd name="T18" fmla="*/ 31 w 517"/>
                  <a:gd name="T19" fmla="*/ 75 h 553"/>
                  <a:gd name="T20" fmla="*/ 0 w 517"/>
                  <a:gd name="T21" fmla="*/ 73 h 553"/>
                  <a:gd name="T22" fmla="*/ 0 w 517"/>
                  <a:gd name="T23" fmla="*/ 71 h 553"/>
                  <a:gd name="T24" fmla="*/ 9 w 517"/>
                  <a:gd name="T25" fmla="*/ 70 h 553"/>
                  <a:gd name="T26" fmla="*/ 11 w 517"/>
                  <a:gd name="T27" fmla="*/ 61 h 553"/>
                  <a:gd name="T28" fmla="*/ 13 w 517"/>
                  <a:gd name="T29" fmla="*/ 14 h 553"/>
                  <a:gd name="T30" fmla="*/ 12 w 517"/>
                  <a:gd name="T31" fmla="*/ 5 h 553"/>
                  <a:gd name="T32" fmla="*/ 4 w 517"/>
                  <a:gd name="T33" fmla="*/ 2 h 553"/>
                  <a:gd name="T34" fmla="*/ 4 w 517"/>
                  <a:gd name="T35" fmla="*/ 0 h 553"/>
                  <a:gd name="T36" fmla="*/ 35 w 517"/>
                  <a:gd name="T37" fmla="*/ 2 h 553"/>
                  <a:gd name="T38" fmla="*/ 35 w 517"/>
                  <a:gd name="T39" fmla="*/ 4 h 553"/>
                  <a:gd name="T40" fmla="*/ 26 w 517"/>
                  <a:gd name="T41" fmla="*/ 5 h 553"/>
                  <a:gd name="T42" fmla="*/ 24 w 517"/>
                  <a:gd name="T43" fmla="*/ 14 h 553"/>
                  <a:gd name="T44" fmla="*/ 23 w 517"/>
                  <a:gd name="T45" fmla="*/ 35 h 553"/>
                  <a:gd name="T46" fmla="*/ 31 w 517"/>
                  <a:gd name="T47" fmla="*/ 35 h 553"/>
                  <a:gd name="T48" fmla="*/ 36 w 517"/>
                  <a:gd name="T49" fmla="*/ 31 h 553"/>
                  <a:gd name="T50" fmla="*/ 41 w 517"/>
                  <a:gd name="T51" fmla="*/ 26 h 553"/>
                  <a:gd name="T52" fmla="*/ 45 w 517"/>
                  <a:gd name="T53" fmla="*/ 16 h 553"/>
                  <a:gd name="T54" fmla="*/ 50 w 517"/>
                  <a:gd name="T55" fmla="*/ 8 h 553"/>
                  <a:gd name="T56" fmla="*/ 55 w 517"/>
                  <a:gd name="T57" fmla="*/ 4 h 553"/>
                  <a:gd name="T58" fmla="*/ 63 w 517"/>
                  <a:gd name="T59" fmla="*/ 2 h 553"/>
                  <a:gd name="T60" fmla="*/ 71 w 517"/>
                  <a:gd name="T61" fmla="*/ 8 h 553"/>
                  <a:gd name="T62" fmla="*/ 69 w 517"/>
                  <a:gd name="T63" fmla="*/ 12 h 553"/>
                  <a:gd name="T64" fmla="*/ 65 w 517"/>
                  <a:gd name="T65" fmla="*/ 13 h 553"/>
                  <a:gd name="T66" fmla="*/ 60 w 517"/>
                  <a:gd name="T67" fmla="*/ 11 h 553"/>
                  <a:gd name="T68" fmla="*/ 56 w 517"/>
                  <a:gd name="T69" fmla="*/ 9 h 553"/>
                  <a:gd name="T70" fmla="*/ 53 w 517"/>
                  <a:gd name="T71" fmla="*/ 11 h 553"/>
                  <a:gd name="T72" fmla="*/ 49 w 517"/>
                  <a:gd name="T73" fmla="*/ 20 h 553"/>
                  <a:gd name="T74" fmla="*/ 35 w 517"/>
                  <a:gd name="T75" fmla="*/ 37 h 553"/>
                  <a:gd name="T76" fmla="*/ 48 w 517"/>
                  <a:gd name="T77" fmla="*/ 51 h 553"/>
                  <a:gd name="T78" fmla="*/ 60 w 517"/>
                  <a:gd name="T79" fmla="*/ 70 h 553"/>
                  <a:gd name="T80" fmla="*/ 71 w 517"/>
                  <a:gd name="T81" fmla="*/ 75 h 5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7" h="553">
                    <a:moveTo>
                      <a:pt x="514" y="539"/>
                    </a:moveTo>
                    <a:lnTo>
                      <a:pt x="514" y="553"/>
                    </a:lnTo>
                    <a:lnTo>
                      <a:pt x="378" y="546"/>
                    </a:lnTo>
                    <a:cubicBezTo>
                      <a:pt x="364" y="522"/>
                      <a:pt x="335" y="476"/>
                      <a:pt x="291" y="408"/>
                    </a:cubicBezTo>
                    <a:cubicBezTo>
                      <a:pt x="247" y="340"/>
                      <a:pt x="220" y="302"/>
                      <a:pt x="210" y="295"/>
                    </a:cubicBezTo>
                    <a:cubicBezTo>
                      <a:pt x="200" y="287"/>
                      <a:pt x="185" y="283"/>
                      <a:pt x="164" y="281"/>
                    </a:cubicBezTo>
                    <a:lnTo>
                      <a:pt x="156" y="439"/>
                    </a:lnTo>
                    <a:cubicBezTo>
                      <a:pt x="154" y="473"/>
                      <a:pt x="157" y="495"/>
                      <a:pt x="166" y="505"/>
                    </a:cubicBezTo>
                    <a:cubicBezTo>
                      <a:pt x="174" y="515"/>
                      <a:pt x="195" y="521"/>
                      <a:pt x="228" y="524"/>
                    </a:cubicBezTo>
                    <a:lnTo>
                      <a:pt x="227" y="538"/>
                    </a:lnTo>
                    <a:lnTo>
                      <a:pt x="0" y="527"/>
                    </a:lnTo>
                    <a:lnTo>
                      <a:pt x="1" y="512"/>
                    </a:lnTo>
                    <a:cubicBezTo>
                      <a:pt x="33" y="513"/>
                      <a:pt x="54" y="509"/>
                      <a:pt x="64" y="500"/>
                    </a:cubicBezTo>
                    <a:cubicBezTo>
                      <a:pt x="74" y="492"/>
                      <a:pt x="79" y="470"/>
                      <a:pt x="81" y="435"/>
                    </a:cubicBezTo>
                    <a:lnTo>
                      <a:pt x="98" y="100"/>
                    </a:lnTo>
                    <a:cubicBezTo>
                      <a:pt x="100" y="65"/>
                      <a:pt x="96" y="43"/>
                      <a:pt x="88" y="33"/>
                    </a:cubicBezTo>
                    <a:cubicBezTo>
                      <a:pt x="79" y="23"/>
                      <a:pt x="59" y="17"/>
                      <a:pt x="26" y="14"/>
                    </a:cubicBezTo>
                    <a:lnTo>
                      <a:pt x="27" y="0"/>
                    </a:lnTo>
                    <a:lnTo>
                      <a:pt x="254" y="12"/>
                    </a:lnTo>
                    <a:lnTo>
                      <a:pt x="253" y="26"/>
                    </a:lnTo>
                    <a:cubicBezTo>
                      <a:pt x="220" y="26"/>
                      <a:pt x="199" y="30"/>
                      <a:pt x="190" y="38"/>
                    </a:cubicBezTo>
                    <a:cubicBezTo>
                      <a:pt x="180" y="47"/>
                      <a:pt x="174" y="69"/>
                      <a:pt x="173" y="104"/>
                    </a:cubicBezTo>
                    <a:lnTo>
                      <a:pt x="165" y="250"/>
                    </a:lnTo>
                    <a:cubicBezTo>
                      <a:pt x="194" y="252"/>
                      <a:pt x="213" y="251"/>
                      <a:pt x="224" y="248"/>
                    </a:cubicBezTo>
                    <a:cubicBezTo>
                      <a:pt x="235" y="245"/>
                      <a:pt x="248" y="238"/>
                      <a:pt x="262" y="226"/>
                    </a:cubicBezTo>
                    <a:cubicBezTo>
                      <a:pt x="277" y="214"/>
                      <a:pt x="288" y="201"/>
                      <a:pt x="296" y="187"/>
                    </a:cubicBezTo>
                    <a:cubicBezTo>
                      <a:pt x="305" y="173"/>
                      <a:pt x="316" y="150"/>
                      <a:pt x="330" y="118"/>
                    </a:cubicBezTo>
                    <a:cubicBezTo>
                      <a:pt x="344" y="88"/>
                      <a:pt x="355" y="67"/>
                      <a:pt x="363" y="55"/>
                    </a:cubicBezTo>
                    <a:cubicBezTo>
                      <a:pt x="371" y="43"/>
                      <a:pt x="383" y="34"/>
                      <a:pt x="399" y="26"/>
                    </a:cubicBezTo>
                    <a:cubicBezTo>
                      <a:pt x="416" y="18"/>
                      <a:pt x="436" y="15"/>
                      <a:pt x="458" y="16"/>
                    </a:cubicBezTo>
                    <a:cubicBezTo>
                      <a:pt x="498" y="18"/>
                      <a:pt x="517" y="33"/>
                      <a:pt x="516" y="61"/>
                    </a:cubicBezTo>
                    <a:cubicBezTo>
                      <a:pt x="516" y="71"/>
                      <a:pt x="511" y="79"/>
                      <a:pt x="503" y="86"/>
                    </a:cubicBezTo>
                    <a:cubicBezTo>
                      <a:pt x="495" y="93"/>
                      <a:pt x="485" y="96"/>
                      <a:pt x="475" y="95"/>
                    </a:cubicBezTo>
                    <a:cubicBezTo>
                      <a:pt x="468" y="95"/>
                      <a:pt x="456" y="90"/>
                      <a:pt x="440" y="81"/>
                    </a:cubicBezTo>
                    <a:cubicBezTo>
                      <a:pt x="425" y="73"/>
                      <a:pt x="414" y="69"/>
                      <a:pt x="408" y="68"/>
                    </a:cubicBezTo>
                    <a:cubicBezTo>
                      <a:pt x="400" y="68"/>
                      <a:pt x="393" y="72"/>
                      <a:pt x="387" y="80"/>
                    </a:cubicBezTo>
                    <a:cubicBezTo>
                      <a:pt x="380" y="89"/>
                      <a:pt x="369" y="110"/>
                      <a:pt x="355" y="145"/>
                    </a:cubicBezTo>
                    <a:cubicBezTo>
                      <a:pt x="327" y="210"/>
                      <a:pt x="293" y="250"/>
                      <a:pt x="253" y="266"/>
                    </a:cubicBezTo>
                    <a:cubicBezTo>
                      <a:pt x="277" y="272"/>
                      <a:pt x="308" y="306"/>
                      <a:pt x="346" y="368"/>
                    </a:cubicBezTo>
                    <a:cubicBezTo>
                      <a:pt x="387" y="435"/>
                      <a:pt x="418" y="479"/>
                      <a:pt x="437" y="501"/>
                    </a:cubicBezTo>
                    <a:cubicBezTo>
                      <a:pt x="457" y="524"/>
                      <a:pt x="482" y="536"/>
                      <a:pt x="514" y="539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1" name="Freeform 151"/>
              <p:cNvSpPr>
                <a:spLocks/>
              </p:cNvSpPr>
              <p:nvPr/>
            </p:nvSpPr>
            <p:spPr bwMode="auto">
              <a:xfrm>
                <a:off x="3146" y="2232"/>
                <a:ext cx="75" cy="77"/>
              </a:xfrm>
              <a:custGeom>
                <a:avLst/>
                <a:gdLst>
                  <a:gd name="T0" fmla="*/ 0 w 541"/>
                  <a:gd name="T1" fmla="*/ 4 h 559"/>
                  <a:gd name="T2" fmla="*/ 30 w 541"/>
                  <a:gd name="T3" fmla="*/ 2 h 559"/>
                  <a:gd name="T4" fmla="*/ 30 w 541"/>
                  <a:gd name="T5" fmla="*/ 4 h 559"/>
                  <a:gd name="T6" fmla="*/ 22 w 541"/>
                  <a:gd name="T7" fmla="*/ 9 h 559"/>
                  <a:gd name="T8" fmla="*/ 29 w 541"/>
                  <a:gd name="T9" fmla="*/ 21 h 559"/>
                  <a:gd name="T10" fmla="*/ 46 w 541"/>
                  <a:gd name="T11" fmla="*/ 48 h 559"/>
                  <a:gd name="T12" fmla="*/ 56 w 541"/>
                  <a:gd name="T13" fmla="*/ 20 h 559"/>
                  <a:gd name="T14" fmla="*/ 59 w 541"/>
                  <a:gd name="T15" fmla="*/ 8 h 559"/>
                  <a:gd name="T16" fmla="*/ 52 w 541"/>
                  <a:gd name="T17" fmla="*/ 3 h 559"/>
                  <a:gd name="T18" fmla="*/ 52 w 541"/>
                  <a:gd name="T19" fmla="*/ 1 h 559"/>
                  <a:gd name="T20" fmla="*/ 75 w 541"/>
                  <a:gd name="T21" fmla="*/ 0 h 559"/>
                  <a:gd name="T22" fmla="*/ 75 w 541"/>
                  <a:gd name="T23" fmla="*/ 2 h 559"/>
                  <a:gd name="T24" fmla="*/ 63 w 541"/>
                  <a:gd name="T25" fmla="*/ 13 h 559"/>
                  <a:gd name="T26" fmla="*/ 51 w 541"/>
                  <a:gd name="T27" fmla="*/ 47 h 559"/>
                  <a:gd name="T28" fmla="*/ 43 w 541"/>
                  <a:gd name="T29" fmla="*/ 66 h 559"/>
                  <a:gd name="T30" fmla="*/ 36 w 541"/>
                  <a:gd name="T31" fmla="*/ 74 h 559"/>
                  <a:gd name="T32" fmla="*/ 28 w 541"/>
                  <a:gd name="T33" fmla="*/ 77 h 559"/>
                  <a:gd name="T34" fmla="*/ 22 w 541"/>
                  <a:gd name="T35" fmla="*/ 76 h 559"/>
                  <a:gd name="T36" fmla="*/ 19 w 541"/>
                  <a:gd name="T37" fmla="*/ 71 h 559"/>
                  <a:gd name="T38" fmla="*/ 20 w 541"/>
                  <a:gd name="T39" fmla="*/ 68 h 559"/>
                  <a:gd name="T40" fmla="*/ 24 w 541"/>
                  <a:gd name="T41" fmla="*/ 67 h 559"/>
                  <a:gd name="T42" fmla="*/ 29 w 541"/>
                  <a:gd name="T43" fmla="*/ 68 h 559"/>
                  <a:gd name="T44" fmla="*/ 32 w 541"/>
                  <a:gd name="T45" fmla="*/ 69 h 559"/>
                  <a:gd name="T46" fmla="*/ 41 w 541"/>
                  <a:gd name="T47" fmla="*/ 60 h 559"/>
                  <a:gd name="T48" fmla="*/ 12 w 541"/>
                  <a:gd name="T49" fmla="*/ 15 h 559"/>
                  <a:gd name="T50" fmla="*/ 7 w 541"/>
                  <a:gd name="T51" fmla="*/ 8 h 559"/>
                  <a:gd name="T52" fmla="*/ 0 w 541"/>
                  <a:gd name="T53" fmla="*/ 6 h 559"/>
                  <a:gd name="T54" fmla="*/ 0 w 541"/>
                  <a:gd name="T55" fmla="*/ 4 h 5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1" h="559">
                    <a:moveTo>
                      <a:pt x="0" y="28"/>
                    </a:moveTo>
                    <a:lnTo>
                      <a:pt x="214" y="17"/>
                    </a:lnTo>
                    <a:lnTo>
                      <a:pt x="215" y="31"/>
                    </a:lnTo>
                    <a:cubicBezTo>
                      <a:pt x="177" y="35"/>
                      <a:pt x="159" y="46"/>
                      <a:pt x="160" y="65"/>
                    </a:cubicBezTo>
                    <a:cubicBezTo>
                      <a:pt x="161" y="78"/>
                      <a:pt x="176" y="108"/>
                      <a:pt x="206" y="155"/>
                    </a:cubicBezTo>
                    <a:lnTo>
                      <a:pt x="331" y="351"/>
                    </a:lnTo>
                    <a:lnTo>
                      <a:pt x="405" y="145"/>
                    </a:lnTo>
                    <a:cubicBezTo>
                      <a:pt x="420" y="101"/>
                      <a:pt x="428" y="72"/>
                      <a:pt x="427" y="58"/>
                    </a:cubicBezTo>
                    <a:cubicBezTo>
                      <a:pt x="426" y="38"/>
                      <a:pt x="409" y="26"/>
                      <a:pt x="376" y="23"/>
                    </a:cubicBezTo>
                    <a:lnTo>
                      <a:pt x="375" y="9"/>
                    </a:lnTo>
                    <a:lnTo>
                      <a:pt x="541" y="0"/>
                    </a:lnTo>
                    <a:lnTo>
                      <a:pt x="541" y="15"/>
                    </a:lnTo>
                    <a:cubicBezTo>
                      <a:pt x="503" y="21"/>
                      <a:pt x="475" y="49"/>
                      <a:pt x="457" y="98"/>
                    </a:cubicBezTo>
                    <a:lnTo>
                      <a:pt x="368" y="343"/>
                    </a:lnTo>
                    <a:cubicBezTo>
                      <a:pt x="346" y="406"/>
                      <a:pt x="326" y="450"/>
                      <a:pt x="311" y="477"/>
                    </a:cubicBezTo>
                    <a:cubicBezTo>
                      <a:pt x="297" y="504"/>
                      <a:pt x="280" y="523"/>
                      <a:pt x="261" y="537"/>
                    </a:cubicBezTo>
                    <a:cubicBezTo>
                      <a:pt x="242" y="549"/>
                      <a:pt x="222" y="557"/>
                      <a:pt x="202" y="558"/>
                    </a:cubicBezTo>
                    <a:cubicBezTo>
                      <a:pt x="184" y="559"/>
                      <a:pt x="169" y="556"/>
                      <a:pt x="156" y="549"/>
                    </a:cubicBezTo>
                    <a:cubicBezTo>
                      <a:pt x="143" y="542"/>
                      <a:pt x="137" y="531"/>
                      <a:pt x="136" y="518"/>
                    </a:cubicBezTo>
                    <a:cubicBezTo>
                      <a:pt x="136" y="509"/>
                      <a:pt x="138" y="501"/>
                      <a:pt x="145" y="494"/>
                    </a:cubicBezTo>
                    <a:cubicBezTo>
                      <a:pt x="151" y="487"/>
                      <a:pt x="159" y="484"/>
                      <a:pt x="170" y="483"/>
                    </a:cubicBezTo>
                    <a:cubicBezTo>
                      <a:pt x="181" y="483"/>
                      <a:pt x="194" y="486"/>
                      <a:pt x="210" y="494"/>
                    </a:cubicBezTo>
                    <a:cubicBezTo>
                      <a:pt x="220" y="499"/>
                      <a:pt x="228" y="502"/>
                      <a:pt x="233" y="501"/>
                    </a:cubicBezTo>
                    <a:cubicBezTo>
                      <a:pt x="254" y="500"/>
                      <a:pt x="276" y="478"/>
                      <a:pt x="299" y="434"/>
                    </a:cubicBezTo>
                    <a:lnTo>
                      <a:pt x="90" y="108"/>
                    </a:lnTo>
                    <a:cubicBezTo>
                      <a:pt x="76" y="85"/>
                      <a:pt x="62" y="69"/>
                      <a:pt x="50" y="60"/>
                    </a:cubicBezTo>
                    <a:cubicBezTo>
                      <a:pt x="37" y="51"/>
                      <a:pt x="21" y="45"/>
                      <a:pt x="1" y="42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2" name="Freeform 152"/>
              <p:cNvSpPr>
                <a:spLocks/>
              </p:cNvSpPr>
              <p:nvPr/>
            </p:nvSpPr>
            <p:spPr bwMode="auto">
              <a:xfrm>
                <a:off x="3252" y="2223"/>
                <a:ext cx="53" cy="78"/>
              </a:xfrm>
              <a:custGeom>
                <a:avLst/>
                <a:gdLst>
                  <a:gd name="T0" fmla="*/ 3 w 387"/>
                  <a:gd name="T1" fmla="*/ 25 h 566"/>
                  <a:gd name="T2" fmla="*/ 0 w 387"/>
                  <a:gd name="T3" fmla="*/ 4 h 566"/>
                  <a:gd name="T4" fmla="*/ 2 w 387"/>
                  <a:gd name="T5" fmla="*/ 4 h 566"/>
                  <a:gd name="T6" fmla="*/ 6 w 387"/>
                  <a:gd name="T7" fmla="*/ 7 h 566"/>
                  <a:gd name="T8" fmla="*/ 11 w 387"/>
                  <a:gd name="T9" fmla="*/ 5 h 566"/>
                  <a:gd name="T10" fmla="*/ 23 w 387"/>
                  <a:gd name="T11" fmla="*/ 1 h 566"/>
                  <a:gd name="T12" fmla="*/ 38 w 387"/>
                  <a:gd name="T13" fmla="*/ 4 h 566"/>
                  <a:gd name="T14" fmla="*/ 45 w 387"/>
                  <a:gd name="T15" fmla="*/ 16 h 566"/>
                  <a:gd name="T16" fmla="*/ 43 w 387"/>
                  <a:gd name="T17" fmla="*/ 28 h 566"/>
                  <a:gd name="T18" fmla="*/ 33 w 387"/>
                  <a:gd name="T19" fmla="*/ 36 h 566"/>
                  <a:gd name="T20" fmla="*/ 46 w 387"/>
                  <a:gd name="T21" fmla="*/ 41 h 566"/>
                  <a:gd name="T22" fmla="*/ 52 w 387"/>
                  <a:gd name="T23" fmla="*/ 53 h 566"/>
                  <a:gd name="T24" fmla="*/ 48 w 387"/>
                  <a:gd name="T25" fmla="*/ 68 h 566"/>
                  <a:gd name="T26" fmla="*/ 31 w 387"/>
                  <a:gd name="T27" fmla="*/ 76 h 566"/>
                  <a:gd name="T28" fmla="*/ 6 w 387"/>
                  <a:gd name="T29" fmla="*/ 65 h 566"/>
                  <a:gd name="T30" fmla="*/ 7 w 387"/>
                  <a:gd name="T31" fmla="*/ 64 h 566"/>
                  <a:gd name="T32" fmla="*/ 16 w 387"/>
                  <a:gd name="T33" fmla="*/ 71 h 566"/>
                  <a:gd name="T34" fmla="*/ 28 w 387"/>
                  <a:gd name="T35" fmla="*/ 72 h 566"/>
                  <a:gd name="T36" fmla="*/ 38 w 387"/>
                  <a:gd name="T37" fmla="*/ 66 h 566"/>
                  <a:gd name="T38" fmla="*/ 40 w 387"/>
                  <a:gd name="T39" fmla="*/ 54 h 566"/>
                  <a:gd name="T40" fmla="*/ 34 w 387"/>
                  <a:gd name="T41" fmla="*/ 43 h 566"/>
                  <a:gd name="T42" fmla="*/ 17 w 387"/>
                  <a:gd name="T43" fmla="*/ 40 h 566"/>
                  <a:gd name="T44" fmla="*/ 16 w 387"/>
                  <a:gd name="T45" fmla="*/ 37 h 566"/>
                  <a:gd name="T46" fmla="*/ 28 w 387"/>
                  <a:gd name="T47" fmla="*/ 33 h 566"/>
                  <a:gd name="T48" fmla="*/ 34 w 387"/>
                  <a:gd name="T49" fmla="*/ 27 h 566"/>
                  <a:gd name="T50" fmla="*/ 35 w 387"/>
                  <a:gd name="T51" fmla="*/ 18 h 566"/>
                  <a:gd name="T52" fmla="*/ 30 w 387"/>
                  <a:gd name="T53" fmla="*/ 9 h 566"/>
                  <a:gd name="T54" fmla="*/ 20 w 387"/>
                  <a:gd name="T55" fmla="*/ 6 h 566"/>
                  <a:gd name="T56" fmla="*/ 9 w 387"/>
                  <a:gd name="T57" fmla="*/ 12 h 566"/>
                  <a:gd name="T58" fmla="*/ 5 w 387"/>
                  <a:gd name="T59" fmla="*/ 25 h 566"/>
                  <a:gd name="T60" fmla="*/ 3 w 387"/>
                  <a:gd name="T61" fmla="*/ 25 h 5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87" h="566">
                    <a:moveTo>
                      <a:pt x="22" y="184"/>
                    </a:moveTo>
                    <a:lnTo>
                      <a:pt x="0" y="32"/>
                    </a:lnTo>
                    <a:lnTo>
                      <a:pt x="14" y="30"/>
                    </a:lnTo>
                    <a:cubicBezTo>
                      <a:pt x="20" y="46"/>
                      <a:pt x="31" y="53"/>
                      <a:pt x="46" y="51"/>
                    </a:cubicBezTo>
                    <a:cubicBezTo>
                      <a:pt x="52" y="50"/>
                      <a:pt x="63" y="45"/>
                      <a:pt x="81" y="35"/>
                    </a:cubicBezTo>
                    <a:cubicBezTo>
                      <a:pt x="108" y="21"/>
                      <a:pt x="137" y="11"/>
                      <a:pt x="170" y="7"/>
                    </a:cubicBezTo>
                    <a:cubicBezTo>
                      <a:pt x="212" y="0"/>
                      <a:pt x="249" y="8"/>
                      <a:pt x="279" y="30"/>
                    </a:cubicBezTo>
                    <a:cubicBezTo>
                      <a:pt x="309" y="52"/>
                      <a:pt x="326" y="81"/>
                      <a:pt x="331" y="115"/>
                    </a:cubicBezTo>
                    <a:cubicBezTo>
                      <a:pt x="336" y="147"/>
                      <a:pt x="330" y="175"/>
                      <a:pt x="314" y="201"/>
                    </a:cubicBezTo>
                    <a:cubicBezTo>
                      <a:pt x="297" y="226"/>
                      <a:pt x="273" y="246"/>
                      <a:pt x="242" y="261"/>
                    </a:cubicBezTo>
                    <a:cubicBezTo>
                      <a:pt x="279" y="263"/>
                      <a:pt x="309" y="275"/>
                      <a:pt x="335" y="297"/>
                    </a:cubicBezTo>
                    <a:cubicBezTo>
                      <a:pt x="361" y="320"/>
                      <a:pt x="376" y="349"/>
                      <a:pt x="381" y="384"/>
                    </a:cubicBezTo>
                    <a:cubicBezTo>
                      <a:pt x="387" y="427"/>
                      <a:pt x="376" y="464"/>
                      <a:pt x="347" y="496"/>
                    </a:cubicBezTo>
                    <a:cubicBezTo>
                      <a:pt x="317" y="529"/>
                      <a:pt x="278" y="548"/>
                      <a:pt x="228" y="555"/>
                    </a:cubicBezTo>
                    <a:cubicBezTo>
                      <a:pt x="154" y="566"/>
                      <a:pt x="92" y="539"/>
                      <a:pt x="42" y="475"/>
                    </a:cubicBezTo>
                    <a:lnTo>
                      <a:pt x="53" y="465"/>
                    </a:lnTo>
                    <a:cubicBezTo>
                      <a:pt x="69" y="484"/>
                      <a:pt x="91" y="500"/>
                      <a:pt x="118" y="512"/>
                    </a:cubicBezTo>
                    <a:cubicBezTo>
                      <a:pt x="146" y="524"/>
                      <a:pt x="173" y="527"/>
                      <a:pt x="202" y="523"/>
                    </a:cubicBezTo>
                    <a:cubicBezTo>
                      <a:pt x="237" y="518"/>
                      <a:pt x="261" y="503"/>
                      <a:pt x="277" y="477"/>
                    </a:cubicBezTo>
                    <a:cubicBezTo>
                      <a:pt x="292" y="452"/>
                      <a:pt x="298" y="423"/>
                      <a:pt x="293" y="390"/>
                    </a:cubicBezTo>
                    <a:cubicBezTo>
                      <a:pt x="288" y="356"/>
                      <a:pt x="272" y="329"/>
                      <a:pt x="245" y="310"/>
                    </a:cubicBezTo>
                    <a:cubicBezTo>
                      <a:pt x="217" y="290"/>
                      <a:pt x="176" y="284"/>
                      <a:pt x="121" y="292"/>
                    </a:cubicBezTo>
                    <a:lnTo>
                      <a:pt x="117" y="266"/>
                    </a:lnTo>
                    <a:cubicBezTo>
                      <a:pt x="156" y="261"/>
                      <a:pt x="185" y="252"/>
                      <a:pt x="204" y="241"/>
                    </a:cubicBezTo>
                    <a:cubicBezTo>
                      <a:pt x="222" y="230"/>
                      <a:pt x="236" y="214"/>
                      <a:pt x="246" y="194"/>
                    </a:cubicBezTo>
                    <a:cubicBezTo>
                      <a:pt x="255" y="174"/>
                      <a:pt x="259" y="151"/>
                      <a:pt x="255" y="127"/>
                    </a:cubicBezTo>
                    <a:cubicBezTo>
                      <a:pt x="251" y="99"/>
                      <a:pt x="239" y="77"/>
                      <a:pt x="219" y="62"/>
                    </a:cubicBezTo>
                    <a:cubicBezTo>
                      <a:pt x="199" y="46"/>
                      <a:pt x="175" y="41"/>
                      <a:pt x="145" y="45"/>
                    </a:cubicBezTo>
                    <a:cubicBezTo>
                      <a:pt x="109" y="50"/>
                      <a:pt x="81" y="65"/>
                      <a:pt x="64" y="90"/>
                    </a:cubicBezTo>
                    <a:cubicBezTo>
                      <a:pt x="46" y="115"/>
                      <a:pt x="37" y="145"/>
                      <a:pt x="36" y="182"/>
                    </a:cubicBezTo>
                    <a:lnTo>
                      <a:pt x="22" y="184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3" name="Freeform 153"/>
              <p:cNvSpPr>
                <a:spLocks/>
              </p:cNvSpPr>
              <p:nvPr/>
            </p:nvSpPr>
            <p:spPr bwMode="auto">
              <a:xfrm>
                <a:off x="3326" y="2199"/>
                <a:ext cx="91" cy="89"/>
              </a:xfrm>
              <a:custGeom>
                <a:avLst/>
                <a:gdLst>
                  <a:gd name="T0" fmla="*/ 28 w 655"/>
                  <a:gd name="T1" fmla="*/ 46 h 643"/>
                  <a:gd name="T2" fmla="*/ 61 w 655"/>
                  <a:gd name="T3" fmla="*/ 38 h 643"/>
                  <a:gd name="T4" fmla="*/ 56 w 655"/>
                  <a:gd name="T5" fmla="*/ 18 h 643"/>
                  <a:gd name="T6" fmla="*/ 54 w 655"/>
                  <a:gd name="T7" fmla="*/ 11 h 643"/>
                  <a:gd name="T8" fmla="*/ 51 w 655"/>
                  <a:gd name="T9" fmla="*/ 9 h 643"/>
                  <a:gd name="T10" fmla="*/ 46 w 655"/>
                  <a:gd name="T11" fmla="*/ 9 h 643"/>
                  <a:gd name="T12" fmla="*/ 44 w 655"/>
                  <a:gd name="T13" fmla="*/ 9 h 643"/>
                  <a:gd name="T14" fmla="*/ 43 w 655"/>
                  <a:gd name="T15" fmla="*/ 7 h 643"/>
                  <a:gd name="T16" fmla="*/ 74 w 655"/>
                  <a:gd name="T17" fmla="*/ 0 h 643"/>
                  <a:gd name="T18" fmla="*/ 74 w 655"/>
                  <a:gd name="T19" fmla="*/ 2 h 643"/>
                  <a:gd name="T20" fmla="*/ 72 w 655"/>
                  <a:gd name="T21" fmla="*/ 3 h 643"/>
                  <a:gd name="T22" fmla="*/ 67 w 655"/>
                  <a:gd name="T23" fmla="*/ 5 h 643"/>
                  <a:gd name="T24" fmla="*/ 65 w 655"/>
                  <a:gd name="T25" fmla="*/ 8 h 643"/>
                  <a:gd name="T26" fmla="*/ 67 w 655"/>
                  <a:gd name="T27" fmla="*/ 15 h 643"/>
                  <a:gd name="T28" fmla="*/ 78 w 655"/>
                  <a:gd name="T29" fmla="*/ 61 h 643"/>
                  <a:gd name="T30" fmla="*/ 80 w 655"/>
                  <a:gd name="T31" fmla="*/ 68 h 643"/>
                  <a:gd name="T32" fmla="*/ 83 w 655"/>
                  <a:gd name="T33" fmla="*/ 69 h 643"/>
                  <a:gd name="T34" fmla="*/ 88 w 655"/>
                  <a:gd name="T35" fmla="*/ 70 h 643"/>
                  <a:gd name="T36" fmla="*/ 91 w 655"/>
                  <a:gd name="T37" fmla="*/ 69 h 643"/>
                  <a:gd name="T38" fmla="*/ 91 w 655"/>
                  <a:gd name="T39" fmla="*/ 71 h 643"/>
                  <a:gd name="T40" fmla="*/ 61 w 655"/>
                  <a:gd name="T41" fmla="*/ 78 h 643"/>
                  <a:gd name="T42" fmla="*/ 60 w 655"/>
                  <a:gd name="T43" fmla="*/ 76 h 643"/>
                  <a:gd name="T44" fmla="*/ 63 w 655"/>
                  <a:gd name="T45" fmla="*/ 76 h 643"/>
                  <a:gd name="T46" fmla="*/ 68 w 655"/>
                  <a:gd name="T47" fmla="*/ 72 h 643"/>
                  <a:gd name="T48" fmla="*/ 68 w 655"/>
                  <a:gd name="T49" fmla="*/ 63 h 643"/>
                  <a:gd name="T50" fmla="*/ 62 w 655"/>
                  <a:gd name="T51" fmla="*/ 42 h 643"/>
                  <a:gd name="T52" fmla="*/ 29 w 655"/>
                  <a:gd name="T53" fmla="*/ 50 h 643"/>
                  <a:gd name="T54" fmla="*/ 35 w 655"/>
                  <a:gd name="T55" fmla="*/ 71 h 643"/>
                  <a:gd name="T56" fmla="*/ 37 w 655"/>
                  <a:gd name="T57" fmla="*/ 78 h 643"/>
                  <a:gd name="T58" fmla="*/ 40 w 655"/>
                  <a:gd name="T59" fmla="*/ 80 h 643"/>
                  <a:gd name="T60" fmla="*/ 45 w 655"/>
                  <a:gd name="T61" fmla="*/ 80 h 643"/>
                  <a:gd name="T62" fmla="*/ 48 w 655"/>
                  <a:gd name="T63" fmla="*/ 80 h 643"/>
                  <a:gd name="T64" fmla="*/ 48 w 655"/>
                  <a:gd name="T65" fmla="*/ 82 h 643"/>
                  <a:gd name="T66" fmla="*/ 18 w 655"/>
                  <a:gd name="T67" fmla="*/ 89 h 643"/>
                  <a:gd name="T68" fmla="*/ 17 w 655"/>
                  <a:gd name="T69" fmla="*/ 87 h 643"/>
                  <a:gd name="T70" fmla="*/ 19 w 655"/>
                  <a:gd name="T71" fmla="*/ 86 h 643"/>
                  <a:gd name="T72" fmla="*/ 25 w 655"/>
                  <a:gd name="T73" fmla="*/ 82 h 643"/>
                  <a:gd name="T74" fmla="*/ 25 w 655"/>
                  <a:gd name="T75" fmla="*/ 74 h 643"/>
                  <a:gd name="T76" fmla="*/ 13 w 655"/>
                  <a:gd name="T77" fmla="*/ 28 h 643"/>
                  <a:gd name="T78" fmla="*/ 11 w 655"/>
                  <a:gd name="T79" fmla="*/ 21 h 643"/>
                  <a:gd name="T80" fmla="*/ 8 w 655"/>
                  <a:gd name="T81" fmla="*/ 19 h 643"/>
                  <a:gd name="T82" fmla="*/ 3 w 655"/>
                  <a:gd name="T83" fmla="*/ 19 h 643"/>
                  <a:gd name="T84" fmla="*/ 1 w 655"/>
                  <a:gd name="T85" fmla="*/ 20 h 643"/>
                  <a:gd name="T86" fmla="*/ 0 w 655"/>
                  <a:gd name="T87" fmla="*/ 18 h 643"/>
                  <a:gd name="T88" fmla="*/ 31 w 655"/>
                  <a:gd name="T89" fmla="*/ 11 h 643"/>
                  <a:gd name="T90" fmla="*/ 31 w 655"/>
                  <a:gd name="T91" fmla="*/ 12 h 643"/>
                  <a:gd name="T92" fmla="*/ 28 w 655"/>
                  <a:gd name="T93" fmla="*/ 13 h 643"/>
                  <a:gd name="T94" fmla="*/ 24 w 655"/>
                  <a:gd name="T95" fmla="*/ 16 h 643"/>
                  <a:gd name="T96" fmla="*/ 22 w 655"/>
                  <a:gd name="T97" fmla="*/ 19 h 643"/>
                  <a:gd name="T98" fmla="*/ 23 w 655"/>
                  <a:gd name="T99" fmla="*/ 26 h 643"/>
                  <a:gd name="T100" fmla="*/ 28 w 655"/>
                  <a:gd name="T101" fmla="*/ 46 h 6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55" h="643">
                    <a:moveTo>
                      <a:pt x="204" y="332"/>
                    </a:moveTo>
                    <a:lnTo>
                      <a:pt x="442" y="274"/>
                    </a:lnTo>
                    <a:lnTo>
                      <a:pt x="406" y="127"/>
                    </a:lnTo>
                    <a:cubicBezTo>
                      <a:pt x="400" y="101"/>
                      <a:pt x="394" y="84"/>
                      <a:pt x="389" y="77"/>
                    </a:cubicBezTo>
                    <a:cubicBezTo>
                      <a:pt x="385" y="71"/>
                      <a:pt x="378" y="67"/>
                      <a:pt x="369" y="64"/>
                    </a:cubicBezTo>
                    <a:cubicBezTo>
                      <a:pt x="356" y="61"/>
                      <a:pt x="344" y="61"/>
                      <a:pt x="332" y="64"/>
                    </a:cubicBezTo>
                    <a:lnTo>
                      <a:pt x="314" y="68"/>
                    </a:lnTo>
                    <a:lnTo>
                      <a:pt x="311" y="54"/>
                    </a:lnTo>
                    <a:lnTo>
                      <a:pt x="530" y="0"/>
                    </a:lnTo>
                    <a:lnTo>
                      <a:pt x="533" y="14"/>
                    </a:lnTo>
                    <a:lnTo>
                      <a:pt x="515" y="19"/>
                    </a:lnTo>
                    <a:cubicBezTo>
                      <a:pt x="503" y="22"/>
                      <a:pt x="492" y="27"/>
                      <a:pt x="483" y="36"/>
                    </a:cubicBezTo>
                    <a:cubicBezTo>
                      <a:pt x="476" y="42"/>
                      <a:pt x="472" y="49"/>
                      <a:pt x="471" y="58"/>
                    </a:cubicBezTo>
                    <a:cubicBezTo>
                      <a:pt x="470" y="67"/>
                      <a:pt x="473" y="84"/>
                      <a:pt x="479" y="109"/>
                    </a:cubicBezTo>
                    <a:lnTo>
                      <a:pt x="560" y="440"/>
                    </a:lnTo>
                    <a:cubicBezTo>
                      <a:pt x="566" y="466"/>
                      <a:pt x="572" y="483"/>
                      <a:pt x="578" y="490"/>
                    </a:cubicBezTo>
                    <a:cubicBezTo>
                      <a:pt x="582" y="496"/>
                      <a:pt x="588" y="500"/>
                      <a:pt x="597" y="502"/>
                    </a:cubicBezTo>
                    <a:cubicBezTo>
                      <a:pt x="609" y="506"/>
                      <a:pt x="622" y="506"/>
                      <a:pt x="634" y="503"/>
                    </a:cubicBezTo>
                    <a:lnTo>
                      <a:pt x="652" y="499"/>
                    </a:lnTo>
                    <a:lnTo>
                      <a:pt x="655" y="512"/>
                    </a:lnTo>
                    <a:lnTo>
                      <a:pt x="436" y="566"/>
                    </a:lnTo>
                    <a:lnTo>
                      <a:pt x="433" y="552"/>
                    </a:lnTo>
                    <a:lnTo>
                      <a:pt x="451" y="548"/>
                    </a:lnTo>
                    <a:cubicBezTo>
                      <a:pt x="472" y="543"/>
                      <a:pt x="486" y="533"/>
                      <a:pt x="492" y="518"/>
                    </a:cubicBezTo>
                    <a:cubicBezTo>
                      <a:pt x="497" y="508"/>
                      <a:pt x="495" y="488"/>
                      <a:pt x="487" y="458"/>
                    </a:cubicBezTo>
                    <a:lnTo>
                      <a:pt x="449" y="302"/>
                    </a:lnTo>
                    <a:lnTo>
                      <a:pt x="211" y="360"/>
                    </a:lnTo>
                    <a:lnTo>
                      <a:pt x="249" y="516"/>
                    </a:lnTo>
                    <a:cubicBezTo>
                      <a:pt x="256" y="542"/>
                      <a:pt x="261" y="559"/>
                      <a:pt x="267" y="566"/>
                    </a:cubicBezTo>
                    <a:cubicBezTo>
                      <a:pt x="271" y="572"/>
                      <a:pt x="278" y="576"/>
                      <a:pt x="287" y="578"/>
                    </a:cubicBezTo>
                    <a:cubicBezTo>
                      <a:pt x="299" y="582"/>
                      <a:pt x="311" y="582"/>
                      <a:pt x="323" y="579"/>
                    </a:cubicBezTo>
                    <a:lnTo>
                      <a:pt x="342" y="575"/>
                    </a:lnTo>
                    <a:lnTo>
                      <a:pt x="345" y="589"/>
                    </a:lnTo>
                    <a:lnTo>
                      <a:pt x="126" y="643"/>
                    </a:lnTo>
                    <a:lnTo>
                      <a:pt x="123" y="628"/>
                    </a:lnTo>
                    <a:lnTo>
                      <a:pt x="140" y="624"/>
                    </a:lnTo>
                    <a:cubicBezTo>
                      <a:pt x="162" y="619"/>
                      <a:pt x="176" y="609"/>
                      <a:pt x="182" y="594"/>
                    </a:cubicBezTo>
                    <a:cubicBezTo>
                      <a:pt x="186" y="585"/>
                      <a:pt x="184" y="564"/>
                      <a:pt x="177" y="534"/>
                    </a:cubicBezTo>
                    <a:lnTo>
                      <a:pt x="96" y="203"/>
                    </a:lnTo>
                    <a:cubicBezTo>
                      <a:pt x="89" y="177"/>
                      <a:pt x="84" y="160"/>
                      <a:pt x="78" y="153"/>
                    </a:cubicBezTo>
                    <a:cubicBezTo>
                      <a:pt x="74" y="147"/>
                      <a:pt x="68" y="143"/>
                      <a:pt x="59" y="140"/>
                    </a:cubicBezTo>
                    <a:cubicBezTo>
                      <a:pt x="46" y="137"/>
                      <a:pt x="34" y="137"/>
                      <a:pt x="22" y="140"/>
                    </a:cubicBezTo>
                    <a:lnTo>
                      <a:pt x="4" y="144"/>
                    </a:lnTo>
                    <a:lnTo>
                      <a:pt x="0" y="130"/>
                    </a:lnTo>
                    <a:lnTo>
                      <a:pt x="220" y="77"/>
                    </a:lnTo>
                    <a:lnTo>
                      <a:pt x="223" y="90"/>
                    </a:lnTo>
                    <a:lnTo>
                      <a:pt x="205" y="95"/>
                    </a:lnTo>
                    <a:cubicBezTo>
                      <a:pt x="192" y="98"/>
                      <a:pt x="182" y="104"/>
                      <a:pt x="172" y="112"/>
                    </a:cubicBezTo>
                    <a:cubicBezTo>
                      <a:pt x="165" y="118"/>
                      <a:pt x="162" y="126"/>
                      <a:pt x="160" y="134"/>
                    </a:cubicBezTo>
                    <a:cubicBezTo>
                      <a:pt x="159" y="143"/>
                      <a:pt x="162" y="160"/>
                      <a:pt x="168" y="186"/>
                    </a:cubicBezTo>
                    <a:lnTo>
                      <a:pt x="204" y="332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4" name="Freeform 154"/>
              <p:cNvSpPr>
                <a:spLocks/>
              </p:cNvSpPr>
              <p:nvPr/>
            </p:nvSpPr>
            <p:spPr bwMode="auto">
              <a:xfrm>
                <a:off x="3426" y="2172"/>
                <a:ext cx="78" cy="87"/>
              </a:xfrm>
              <a:custGeom>
                <a:avLst/>
                <a:gdLst>
                  <a:gd name="T0" fmla="*/ 21 w 559"/>
                  <a:gd name="T1" fmla="*/ 16 h 633"/>
                  <a:gd name="T2" fmla="*/ 31 w 559"/>
                  <a:gd name="T3" fmla="*/ 42 h 633"/>
                  <a:gd name="T4" fmla="*/ 46 w 559"/>
                  <a:gd name="T5" fmla="*/ 37 h 633"/>
                  <a:gd name="T6" fmla="*/ 53 w 559"/>
                  <a:gd name="T7" fmla="*/ 33 h 633"/>
                  <a:gd name="T8" fmla="*/ 53 w 559"/>
                  <a:gd name="T9" fmla="*/ 23 h 633"/>
                  <a:gd name="T10" fmla="*/ 55 w 559"/>
                  <a:gd name="T11" fmla="*/ 23 h 633"/>
                  <a:gd name="T12" fmla="*/ 64 w 559"/>
                  <a:gd name="T13" fmla="*/ 46 h 633"/>
                  <a:gd name="T14" fmla="*/ 62 w 559"/>
                  <a:gd name="T15" fmla="*/ 47 h 633"/>
                  <a:gd name="T16" fmla="*/ 58 w 559"/>
                  <a:gd name="T17" fmla="*/ 41 h 633"/>
                  <a:gd name="T18" fmla="*/ 54 w 559"/>
                  <a:gd name="T19" fmla="*/ 40 h 633"/>
                  <a:gd name="T20" fmla="*/ 47 w 559"/>
                  <a:gd name="T21" fmla="*/ 41 h 633"/>
                  <a:gd name="T22" fmla="*/ 32 w 559"/>
                  <a:gd name="T23" fmla="*/ 46 h 633"/>
                  <a:gd name="T24" fmla="*/ 40 w 559"/>
                  <a:gd name="T25" fmla="*/ 69 h 633"/>
                  <a:gd name="T26" fmla="*/ 43 w 559"/>
                  <a:gd name="T27" fmla="*/ 74 h 633"/>
                  <a:gd name="T28" fmla="*/ 45 w 559"/>
                  <a:gd name="T29" fmla="*/ 75 h 633"/>
                  <a:gd name="T30" fmla="*/ 49 w 559"/>
                  <a:gd name="T31" fmla="*/ 74 h 633"/>
                  <a:gd name="T32" fmla="*/ 60 w 559"/>
                  <a:gd name="T33" fmla="*/ 70 h 633"/>
                  <a:gd name="T34" fmla="*/ 69 w 559"/>
                  <a:gd name="T35" fmla="*/ 66 h 633"/>
                  <a:gd name="T36" fmla="*/ 73 w 559"/>
                  <a:gd name="T37" fmla="*/ 61 h 633"/>
                  <a:gd name="T38" fmla="*/ 76 w 559"/>
                  <a:gd name="T39" fmla="*/ 50 h 633"/>
                  <a:gd name="T40" fmla="*/ 78 w 559"/>
                  <a:gd name="T41" fmla="*/ 49 h 633"/>
                  <a:gd name="T42" fmla="*/ 78 w 559"/>
                  <a:gd name="T43" fmla="*/ 68 h 633"/>
                  <a:gd name="T44" fmla="*/ 25 w 559"/>
                  <a:gd name="T45" fmla="*/ 87 h 633"/>
                  <a:gd name="T46" fmla="*/ 24 w 559"/>
                  <a:gd name="T47" fmla="*/ 85 h 633"/>
                  <a:gd name="T48" fmla="*/ 26 w 559"/>
                  <a:gd name="T49" fmla="*/ 84 h 633"/>
                  <a:gd name="T50" fmla="*/ 31 w 559"/>
                  <a:gd name="T51" fmla="*/ 82 h 633"/>
                  <a:gd name="T52" fmla="*/ 32 w 559"/>
                  <a:gd name="T53" fmla="*/ 78 h 633"/>
                  <a:gd name="T54" fmla="*/ 30 w 559"/>
                  <a:gd name="T55" fmla="*/ 71 h 633"/>
                  <a:gd name="T56" fmla="*/ 14 w 559"/>
                  <a:gd name="T57" fmla="*/ 27 h 633"/>
                  <a:gd name="T58" fmla="*/ 10 w 559"/>
                  <a:gd name="T59" fmla="*/ 20 h 633"/>
                  <a:gd name="T60" fmla="*/ 3 w 559"/>
                  <a:gd name="T61" fmla="*/ 20 h 633"/>
                  <a:gd name="T62" fmla="*/ 1 w 559"/>
                  <a:gd name="T63" fmla="*/ 20 h 633"/>
                  <a:gd name="T64" fmla="*/ 0 w 559"/>
                  <a:gd name="T65" fmla="*/ 19 h 633"/>
                  <a:gd name="T66" fmla="*/ 53 w 559"/>
                  <a:gd name="T67" fmla="*/ 0 h 633"/>
                  <a:gd name="T68" fmla="*/ 60 w 559"/>
                  <a:gd name="T69" fmla="*/ 15 h 633"/>
                  <a:gd name="T70" fmla="*/ 57 w 559"/>
                  <a:gd name="T71" fmla="*/ 15 h 633"/>
                  <a:gd name="T72" fmla="*/ 52 w 559"/>
                  <a:gd name="T73" fmla="*/ 9 h 633"/>
                  <a:gd name="T74" fmla="*/ 47 w 559"/>
                  <a:gd name="T75" fmla="*/ 7 h 633"/>
                  <a:gd name="T76" fmla="*/ 40 w 559"/>
                  <a:gd name="T77" fmla="*/ 9 h 633"/>
                  <a:gd name="T78" fmla="*/ 21 w 559"/>
                  <a:gd name="T79" fmla="*/ 16 h 6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59" h="633">
                    <a:moveTo>
                      <a:pt x="151" y="113"/>
                    </a:moveTo>
                    <a:lnTo>
                      <a:pt x="220" y="309"/>
                    </a:lnTo>
                    <a:lnTo>
                      <a:pt x="329" y="270"/>
                    </a:lnTo>
                    <a:cubicBezTo>
                      <a:pt x="358" y="260"/>
                      <a:pt x="375" y="249"/>
                      <a:pt x="382" y="237"/>
                    </a:cubicBezTo>
                    <a:cubicBezTo>
                      <a:pt x="391" y="221"/>
                      <a:pt x="390" y="199"/>
                      <a:pt x="382" y="170"/>
                    </a:cubicBezTo>
                    <a:lnTo>
                      <a:pt x="396" y="165"/>
                    </a:lnTo>
                    <a:lnTo>
                      <a:pt x="457" y="338"/>
                    </a:lnTo>
                    <a:lnTo>
                      <a:pt x="444" y="343"/>
                    </a:lnTo>
                    <a:cubicBezTo>
                      <a:pt x="432" y="320"/>
                      <a:pt x="422" y="306"/>
                      <a:pt x="417" y="300"/>
                    </a:cubicBezTo>
                    <a:cubicBezTo>
                      <a:pt x="409" y="293"/>
                      <a:pt x="399" y="289"/>
                      <a:pt x="388" y="288"/>
                    </a:cubicBezTo>
                    <a:cubicBezTo>
                      <a:pt x="376" y="287"/>
                      <a:pt x="360" y="290"/>
                      <a:pt x="339" y="297"/>
                    </a:cubicBezTo>
                    <a:lnTo>
                      <a:pt x="230" y="336"/>
                    </a:lnTo>
                    <a:lnTo>
                      <a:pt x="288" y="500"/>
                    </a:lnTo>
                    <a:cubicBezTo>
                      <a:pt x="296" y="522"/>
                      <a:pt x="302" y="534"/>
                      <a:pt x="305" y="538"/>
                    </a:cubicBezTo>
                    <a:cubicBezTo>
                      <a:pt x="309" y="543"/>
                      <a:pt x="314" y="545"/>
                      <a:pt x="320" y="546"/>
                    </a:cubicBezTo>
                    <a:cubicBezTo>
                      <a:pt x="326" y="547"/>
                      <a:pt x="336" y="545"/>
                      <a:pt x="349" y="541"/>
                    </a:cubicBezTo>
                    <a:lnTo>
                      <a:pt x="433" y="511"/>
                    </a:lnTo>
                    <a:cubicBezTo>
                      <a:pt x="462" y="501"/>
                      <a:pt x="481" y="492"/>
                      <a:pt x="492" y="483"/>
                    </a:cubicBezTo>
                    <a:cubicBezTo>
                      <a:pt x="504" y="474"/>
                      <a:pt x="513" y="462"/>
                      <a:pt x="521" y="447"/>
                    </a:cubicBezTo>
                    <a:cubicBezTo>
                      <a:pt x="531" y="426"/>
                      <a:pt x="538" y="398"/>
                      <a:pt x="543" y="362"/>
                    </a:cubicBezTo>
                    <a:lnTo>
                      <a:pt x="558" y="357"/>
                    </a:lnTo>
                    <a:lnTo>
                      <a:pt x="559" y="496"/>
                    </a:lnTo>
                    <a:lnTo>
                      <a:pt x="176" y="633"/>
                    </a:lnTo>
                    <a:lnTo>
                      <a:pt x="171" y="619"/>
                    </a:lnTo>
                    <a:lnTo>
                      <a:pt x="189" y="613"/>
                    </a:lnTo>
                    <a:cubicBezTo>
                      <a:pt x="201" y="609"/>
                      <a:pt x="211" y="602"/>
                      <a:pt x="220" y="593"/>
                    </a:cubicBezTo>
                    <a:cubicBezTo>
                      <a:pt x="226" y="586"/>
                      <a:pt x="229" y="578"/>
                      <a:pt x="229" y="569"/>
                    </a:cubicBezTo>
                    <a:cubicBezTo>
                      <a:pt x="229" y="561"/>
                      <a:pt x="225" y="544"/>
                      <a:pt x="216" y="520"/>
                    </a:cubicBezTo>
                    <a:lnTo>
                      <a:pt x="101" y="197"/>
                    </a:lnTo>
                    <a:cubicBezTo>
                      <a:pt x="90" y="166"/>
                      <a:pt x="80" y="147"/>
                      <a:pt x="71" y="142"/>
                    </a:cubicBezTo>
                    <a:cubicBezTo>
                      <a:pt x="59" y="136"/>
                      <a:pt x="42" y="136"/>
                      <a:pt x="22" y="143"/>
                    </a:cubicBezTo>
                    <a:lnTo>
                      <a:pt x="4" y="149"/>
                    </a:lnTo>
                    <a:lnTo>
                      <a:pt x="0" y="136"/>
                    </a:lnTo>
                    <a:lnTo>
                      <a:pt x="382" y="0"/>
                    </a:lnTo>
                    <a:lnTo>
                      <a:pt x="427" y="106"/>
                    </a:lnTo>
                    <a:lnTo>
                      <a:pt x="412" y="112"/>
                    </a:lnTo>
                    <a:cubicBezTo>
                      <a:pt x="398" y="87"/>
                      <a:pt x="386" y="71"/>
                      <a:pt x="376" y="64"/>
                    </a:cubicBezTo>
                    <a:cubicBezTo>
                      <a:pt x="366" y="56"/>
                      <a:pt x="354" y="52"/>
                      <a:pt x="340" y="51"/>
                    </a:cubicBezTo>
                    <a:cubicBezTo>
                      <a:pt x="329" y="51"/>
                      <a:pt x="311" y="55"/>
                      <a:pt x="287" y="64"/>
                    </a:cubicBezTo>
                    <a:lnTo>
                      <a:pt x="151" y="113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5" name="Freeform 155"/>
              <p:cNvSpPr>
                <a:spLocks/>
              </p:cNvSpPr>
              <p:nvPr/>
            </p:nvSpPr>
            <p:spPr bwMode="auto">
              <a:xfrm>
                <a:off x="3511" y="2127"/>
                <a:ext cx="108" cy="98"/>
              </a:xfrm>
              <a:custGeom>
                <a:avLst/>
                <a:gdLst>
                  <a:gd name="T0" fmla="*/ 98 w 784"/>
                  <a:gd name="T1" fmla="*/ 64 h 711"/>
                  <a:gd name="T2" fmla="*/ 108 w 784"/>
                  <a:gd name="T3" fmla="*/ 85 h 711"/>
                  <a:gd name="T4" fmla="*/ 106 w 784"/>
                  <a:gd name="T5" fmla="*/ 85 h 711"/>
                  <a:gd name="T6" fmla="*/ 94 w 784"/>
                  <a:gd name="T7" fmla="*/ 75 h 711"/>
                  <a:gd name="T8" fmla="*/ 76 w 784"/>
                  <a:gd name="T9" fmla="*/ 77 h 711"/>
                  <a:gd name="T10" fmla="*/ 31 w 784"/>
                  <a:gd name="T11" fmla="*/ 98 h 711"/>
                  <a:gd name="T12" fmla="*/ 30 w 784"/>
                  <a:gd name="T13" fmla="*/ 96 h 711"/>
                  <a:gd name="T14" fmla="*/ 37 w 784"/>
                  <a:gd name="T15" fmla="*/ 91 h 711"/>
                  <a:gd name="T16" fmla="*/ 35 w 784"/>
                  <a:gd name="T17" fmla="*/ 81 h 711"/>
                  <a:gd name="T18" fmla="*/ 15 w 784"/>
                  <a:gd name="T19" fmla="*/ 40 h 711"/>
                  <a:gd name="T20" fmla="*/ 10 w 784"/>
                  <a:gd name="T21" fmla="*/ 32 h 711"/>
                  <a:gd name="T22" fmla="*/ 1 w 784"/>
                  <a:gd name="T23" fmla="*/ 34 h 711"/>
                  <a:gd name="T24" fmla="*/ 0 w 784"/>
                  <a:gd name="T25" fmla="*/ 32 h 711"/>
                  <a:gd name="T26" fmla="*/ 28 w 784"/>
                  <a:gd name="T27" fmla="*/ 19 h 711"/>
                  <a:gd name="T28" fmla="*/ 29 w 784"/>
                  <a:gd name="T29" fmla="*/ 21 h 711"/>
                  <a:gd name="T30" fmla="*/ 22 w 784"/>
                  <a:gd name="T31" fmla="*/ 26 h 711"/>
                  <a:gd name="T32" fmla="*/ 25 w 784"/>
                  <a:gd name="T33" fmla="*/ 35 h 711"/>
                  <a:gd name="T34" fmla="*/ 45 w 784"/>
                  <a:gd name="T35" fmla="*/ 79 h 711"/>
                  <a:gd name="T36" fmla="*/ 48 w 784"/>
                  <a:gd name="T37" fmla="*/ 84 h 711"/>
                  <a:gd name="T38" fmla="*/ 55 w 784"/>
                  <a:gd name="T39" fmla="*/ 82 h 711"/>
                  <a:gd name="T40" fmla="*/ 71 w 784"/>
                  <a:gd name="T41" fmla="*/ 74 h 711"/>
                  <a:gd name="T42" fmla="*/ 78 w 784"/>
                  <a:gd name="T43" fmla="*/ 70 h 711"/>
                  <a:gd name="T44" fmla="*/ 75 w 784"/>
                  <a:gd name="T45" fmla="*/ 64 h 711"/>
                  <a:gd name="T46" fmla="*/ 55 w 784"/>
                  <a:gd name="T47" fmla="*/ 21 h 711"/>
                  <a:gd name="T48" fmla="*/ 49 w 784"/>
                  <a:gd name="T49" fmla="*/ 14 h 711"/>
                  <a:gd name="T50" fmla="*/ 40 w 784"/>
                  <a:gd name="T51" fmla="*/ 15 h 711"/>
                  <a:gd name="T52" fmla="*/ 40 w 784"/>
                  <a:gd name="T53" fmla="*/ 14 h 711"/>
                  <a:gd name="T54" fmla="*/ 68 w 784"/>
                  <a:gd name="T55" fmla="*/ 0 h 711"/>
                  <a:gd name="T56" fmla="*/ 69 w 784"/>
                  <a:gd name="T57" fmla="*/ 2 h 711"/>
                  <a:gd name="T58" fmla="*/ 62 w 784"/>
                  <a:gd name="T59" fmla="*/ 7 h 711"/>
                  <a:gd name="T60" fmla="*/ 64 w 784"/>
                  <a:gd name="T61" fmla="*/ 17 h 711"/>
                  <a:gd name="T62" fmla="*/ 84 w 784"/>
                  <a:gd name="T63" fmla="*/ 58 h 711"/>
                  <a:gd name="T64" fmla="*/ 90 w 784"/>
                  <a:gd name="T65" fmla="*/ 66 h 711"/>
                  <a:gd name="T66" fmla="*/ 98 w 784"/>
                  <a:gd name="T67" fmla="*/ 64 h 7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84" h="711">
                    <a:moveTo>
                      <a:pt x="713" y="464"/>
                    </a:moveTo>
                    <a:lnTo>
                      <a:pt x="784" y="615"/>
                    </a:lnTo>
                    <a:lnTo>
                      <a:pt x="772" y="620"/>
                    </a:lnTo>
                    <a:cubicBezTo>
                      <a:pt x="748" y="587"/>
                      <a:pt x="718" y="563"/>
                      <a:pt x="681" y="546"/>
                    </a:cubicBezTo>
                    <a:cubicBezTo>
                      <a:pt x="644" y="530"/>
                      <a:pt x="600" y="534"/>
                      <a:pt x="550" y="558"/>
                    </a:cubicBezTo>
                    <a:lnTo>
                      <a:pt x="226" y="711"/>
                    </a:lnTo>
                    <a:lnTo>
                      <a:pt x="220" y="698"/>
                    </a:lnTo>
                    <a:cubicBezTo>
                      <a:pt x="249" y="683"/>
                      <a:pt x="266" y="669"/>
                      <a:pt x="270" y="657"/>
                    </a:cubicBezTo>
                    <a:cubicBezTo>
                      <a:pt x="274" y="645"/>
                      <a:pt x="269" y="623"/>
                      <a:pt x="254" y="591"/>
                    </a:cubicBezTo>
                    <a:lnTo>
                      <a:pt x="110" y="288"/>
                    </a:lnTo>
                    <a:cubicBezTo>
                      <a:pt x="96" y="257"/>
                      <a:pt x="82" y="239"/>
                      <a:pt x="70" y="235"/>
                    </a:cubicBezTo>
                    <a:cubicBezTo>
                      <a:pt x="58" y="230"/>
                      <a:pt x="37" y="235"/>
                      <a:pt x="6" y="247"/>
                    </a:cubicBezTo>
                    <a:lnTo>
                      <a:pt x="0" y="234"/>
                    </a:lnTo>
                    <a:lnTo>
                      <a:pt x="206" y="137"/>
                    </a:lnTo>
                    <a:lnTo>
                      <a:pt x="212" y="150"/>
                    </a:lnTo>
                    <a:cubicBezTo>
                      <a:pt x="183" y="165"/>
                      <a:pt x="166" y="179"/>
                      <a:pt x="162" y="191"/>
                    </a:cubicBezTo>
                    <a:cubicBezTo>
                      <a:pt x="158" y="203"/>
                      <a:pt x="163" y="225"/>
                      <a:pt x="178" y="257"/>
                    </a:cubicBezTo>
                    <a:lnTo>
                      <a:pt x="328" y="574"/>
                    </a:lnTo>
                    <a:cubicBezTo>
                      <a:pt x="339" y="597"/>
                      <a:pt x="347" y="609"/>
                      <a:pt x="351" y="612"/>
                    </a:cubicBezTo>
                    <a:cubicBezTo>
                      <a:pt x="356" y="615"/>
                      <a:pt x="371" y="610"/>
                      <a:pt x="397" y="598"/>
                    </a:cubicBezTo>
                    <a:lnTo>
                      <a:pt x="519" y="540"/>
                    </a:lnTo>
                    <a:cubicBezTo>
                      <a:pt x="549" y="526"/>
                      <a:pt x="564" y="516"/>
                      <a:pt x="564" y="510"/>
                    </a:cubicBezTo>
                    <a:cubicBezTo>
                      <a:pt x="565" y="505"/>
                      <a:pt x="559" y="489"/>
                      <a:pt x="546" y="463"/>
                    </a:cubicBezTo>
                    <a:lnTo>
                      <a:pt x="399" y="152"/>
                    </a:lnTo>
                    <a:cubicBezTo>
                      <a:pt x="384" y="121"/>
                      <a:pt x="370" y="102"/>
                      <a:pt x="358" y="98"/>
                    </a:cubicBezTo>
                    <a:cubicBezTo>
                      <a:pt x="346" y="93"/>
                      <a:pt x="325" y="98"/>
                      <a:pt x="294" y="111"/>
                    </a:cubicBezTo>
                    <a:lnTo>
                      <a:pt x="288" y="98"/>
                    </a:lnTo>
                    <a:lnTo>
                      <a:pt x="494" y="0"/>
                    </a:lnTo>
                    <a:lnTo>
                      <a:pt x="500" y="13"/>
                    </a:lnTo>
                    <a:cubicBezTo>
                      <a:pt x="471" y="28"/>
                      <a:pt x="454" y="42"/>
                      <a:pt x="450" y="54"/>
                    </a:cubicBezTo>
                    <a:cubicBezTo>
                      <a:pt x="446" y="66"/>
                      <a:pt x="452" y="89"/>
                      <a:pt x="466" y="120"/>
                    </a:cubicBezTo>
                    <a:lnTo>
                      <a:pt x="611" y="424"/>
                    </a:lnTo>
                    <a:cubicBezTo>
                      <a:pt x="626" y="456"/>
                      <a:pt x="639" y="475"/>
                      <a:pt x="651" y="479"/>
                    </a:cubicBezTo>
                    <a:cubicBezTo>
                      <a:pt x="662" y="484"/>
                      <a:pt x="683" y="479"/>
                      <a:pt x="713" y="464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6" name="Freeform 156"/>
              <p:cNvSpPr>
                <a:spLocks/>
              </p:cNvSpPr>
              <p:nvPr/>
            </p:nvSpPr>
            <p:spPr bwMode="auto">
              <a:xfrm>
                <a:off x="3603" y="2080"/>
                <a:ext cx="99" cy="96"/>
              </a:xfrm>
              <a:custGeom>
                <a:avLst/>
                <a:gdLst>
                  <a:gd name="T0" fmla="*/ 98 w 713"/>
                  <a:gd name="T1" fmla="*/ 58 h 701"/>
                  <a:gd name="T2" fmla="*/ 99 w 713"/>
                  <a:gd name="T3" fmla="*/ 60 h 701"/>
                  <a:gd name="T4" fmla="*/ 83 w 713"/>
                  <a:gd name="T5" fmla="*/ 69 h 701"/>
                  <a:gd name="T6" fmla="*/ 62 w 713"/>
                  <a:gd name="T7" fmla="*/ 60 h 701"/>
                  <a:gd name="T8" fmla="*/ 44 w 713"/>
                  <a:gd name="T9" fmla="*/ 54 h 701"/>
                  <a:gd name="T10" fmla="*/ 38 w 713"/>
                  <a:gd name="T11" fmla="*/ 56 h 701"/>
                  <a:gd name="T12" fmla="*/ 49 w 713"/>
                  <a:gd name="T13" fmla="*/ 74 h 701"/>
                  <a:gd name="T14" fmla="*/ 55 w 713"/>
                  <a:gd name="T15" fmla="*/ 81 h 701"/>
                  <a:gd name="T16" fmla="*/ 64 w 713"/>
                  <a:gd name="T17" fmla="*/ 78 h 701"/>
                  <a:gd name="T18" fmla="*/ 65 w 713"/>
                  <a:gd name="T19" fmla="*/ 80 h 701"/>
                  <a:gd name="T20" fmla="*/ 38 w 713"/>
                  <a:gd name="T21" fmla="*/ 96 h 701"/>
                  <a:gd name="T22" fmla="*/ 37 w 713"/>
                  <a:gd name="T23" fmla="*/ 94 h 701"/>
                  <a:gd name="T24" fmla="*/ 43 w 713"/>
                  <a:gd name="T25" fmla="*/ 88 h 701"/>
                  <a:gd name="T26" fmla="*/ 40 w 713"/>
                  <a:gd name="T27" fmla="*/ 79 h 701"/>
                  <a:gd name="T28" fmla="*/ 16 w 713"/>
                  <a:gd name="T29" fmla="*/ 40 h 701"/>
                  <a:gd name="T30" fmla="*/ 10 w 713"/>
                  <a:gd name="T31" fmla="*/ 33 h 701"/>
                  <a:gd name="T32" fmla="*/ 1 w 713"/>
                  <a:gd name="T33" fmla="*/ 36 h 701"/>
                  <a:gd name="T34" fmla="*/ 0 w 713"/>
                  <a:gd name="T35" fmla="*/ 34 h 701"/>
                  <a:gd name="T36" fmla="*/ 27 w 713"/>
                  <a:gd name="T37" fmla="*/ 18 h 701"/>
                  <a:gd name="T38" fmla="*/ 28 w 713"/>
                  <a:gd name="T39" fmla="*/ 20 h 701"/>
                  <a:gd name="T40" fmla="*/ 22 w 713"/>
                  <a:gd name="T41" fmla="*/ 26 h 701"/>
                  <a:gd name="T42" fmla="*/ 25 w 713"/>
                  <a:gd name="T43" fmla="*/ 35 h 701"/>
                  <a:gd name="T44" fmla="*/ 35 w 713"/>
                  <a:gd name="T45" fmla="*/ 52 h 701"/>
                  <a:gd name="T46" fmla="*/ 42 w 713"/>
                  <a:gd name="T47" fmla="*/ 47 h 701"/>
                  <a:gd name="T48" fmla="*/ 45 w 713"/>
                  <a:gd name="T49" fmla="*/ 42 h 701"/>
                  <a:gd name="T50" fmla="*/ 46 w 713"/>
                  <a:gd name="T51" fmla="*/ 35 h 701"/>
                  <a:gd name="T52" fmla="*/ 44 w 713"/>
                  <a:gd name="T53" fmla="*/ 24 h 701"/>
                  <a:gd name="T54" fmla="*/ 43 w 713"/>
                  <a:gd name="T55" fmla="*/ 15 h 701"/>
                  <a:gd name="T56" fmla="*/ 45 w 713"/>
                  <a:gd name="T57" fmla="*/ 8 h 701"/>
                  <a:gd name="T58" fmla="*/ 51 w 713"/>
                  <a:gd name="T59" fmla="*/ 3 h 701"/>
                  <a:gd name="T60" fmla="*/ 61 w 713"/>
                  <a:gd name="T61" fmla="*/ 4 h 701"/>
                  <a:gd name="T62" fmla="*/ 61 w 713"/>
                  <a:gd name="T63" fmla="*/ 7 h 701"/>
                  <a:gd name="T64" fmla="*/ 59 w 713"/>
                  <a:gd name="T65" fmla="*/ 11 h 701"/>
                  <a:gd name="T66" fmla="*/ 54 w 713"/>
                  <a:gd name="T67" fmla="*/ 12 h 701"/>
                  <a:gd name="T68" fmla="*/ 49 w 713"/>
                  <a:gd name="T69" fmla="*/ 13 h 701"/>
                  <a:gd name="T70" fmla="*/ 47 w 713"/>
                  <a:gd name="T71" fmla="*/ 16 h 701"/>
                  <a:gd name="T72" fmla="*/ 49 w 713"/>
                  <a:gd name="T73" fmla="*/ 25 h 701"/>
                  <a:gd name="T74" fmla="*/ 47 w 713"/>
                  <a:gd name="T75" fmla="*/ 47 h 701"/>
                  <a:gd name="T76" fmla="*/ 65 w 713"/>
                  <a:gd name="T77" fmla="*/ 51 h 701"/>
                  <a:gd name="T78" fmla="*/ 86 w 713"/>
                  <a:gd name="T79" fmla="*/ 60 h 701"/>
                  <a:gd name="T80" fmla="*/ 98 w 713"/>
                  <a:gd name="T81" fmla="*/ 58 h 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13" h="701">
                    <a:moveTo>
                      <a:pt x="705" y="422"/>
                    </a:moveTo>
                    <a:lnTo>
                      <a:pt x="713" y="435"/>
                    </a:lnTo>
                    <a:lnTo>
                      <a:pt x="596" y="505"/>
                    </a:lnTo>
                    <a:cubicBezTo>
                      <a:pt x="571" y="492"/>
                      <a:pt x="522" y="471"/>
                      <a:pt x="447" y="439"/>
                    </a:cubicBezTo>
                    <a:cubicBezTo>
                      <a:pt x="373" y="408"/>
                      <a:pt x="329" y="392"/>
                      <a:pt x="317" y="391"/>
                    </a:cubicBezTo>
                    <a:cubicBezTo>
                      <a:pt x="304" y="390"/>
                      <a:pt x="289" y="395"/>
                      <a:pt x="271" y="406"/>
                    </a:cubicBezTo>
                    <a:lnTo>
                      <a:pt x="352" y="541"/>
                    </a:lnTo>
                    <a:cubicBezTo>
                      <a:pt x="370" y="570"/>
                      <a:pt x="386" y="587"/>
                      <a:pt x="398" y="590"/>
                    </a:cubicBezTo>
                    <a:cubicBezTo>
                      <a:pt x="411" y="594"/>
                      <a:pt x="431" y="587"/>
                      <a:pt x="460" y="571"/>
                    </a:cubicBezTo>
                    <a:lnTo>
                      <a:pt x="467" y="583"/>
                    </a:lnTo>
                    <a:lnTo>
                      <a:pt x="273" y="701"/>
                    </a:lnTo>
                    <a:lnTo>
                      <a:pt x="266" y="689"/>
                    </a:lnTo>
                    <a:cubicBezTo>
                      <a:pt x="292" y="671"/>
                      <a:pt x="308" y="656"/>
                      <a:pt x="311" y="643"/>
                    </a:cubicBezTo>
                    <a:cubicBezTo>
                      <a:pt x="314" y="631"/>
                      <a:pt x="307" y="609"/>
                      <a:pt x="288" y="579"/>
                    </a:cubicBezTo>
                    <a:lnTo>
                      <a:pt x="115" y="293"/>
                    </a:lnTo>
                    <a:cubicBezTo>
                      <a:pt x="97" y="263"/>
                      <a:pt x="81" y="247"/>
                      <a:pt x="69" y="243"/>
                    </a:cubicBezTo>
                    <a:cubicBezTo>
                      <a:pt x="56" y="240"/>
                      <a:pt x="36" y="246"/>
                      <a:pt x="7" y="262"/>
                    </a:cubicBezTo>
                    <a:lnTo>
                      <a:pt x="0" y="250"/>
                    </a:lnTo>
                    <a:lnTo>
                      <a:pt x="194" y="132"/>
                    </a:lnTo>
                    <a:lnTo>
                      <a:pt x="201" y="145"/>
                    </a:lnTo>
                    <a:cubicBezTo>
                      <a:pt x="174" y="163"/>
                      <a:pt x="159" y="178"/>
                      <a:pt x="156" y="190"/>
                    </a:cubicBezTo>
                    <a:cubicBezTo>
                      <a:pt x="153" y="203"/>
                      <a:pt x="160" y="224"/>
                      <a:pt x="178" y="254"/>
                    </a:cubicBezTo>
                    <a:lnTo>
                      <a:pt x="255" y="380"/>
                    </a:lnTo>
                    <a:cubicBezTo>
                      <a:pt x="279" y="365"/>
                      <a:pt x="294" y="353"/>
                      <a:pt x="302" y="344"/>
                    </a:cubicBezTo>
                    <a:cubicBezTo>
                      <a:pt x="309" y="336"/>
                      <a:pt x="316" y="323"/>
                      <a:pt x="321" y="305"/>
                    </a:cubicBezTo>
                    <a:cubicBezTo>
                      <a:pt x="326" y="287"/>
                      <a:pt x="328" y="270"/>
                      <a:pt x="328" y="253"/>
                    </a:cubicBezTo>
                    <a:cubicBezTo>
                      <a:pt x="327" y="237"/>
                      <a:pt x="324" y="212"/>
                      <a:pt x="317" y="177"/>
                    </a:cubicBezTo>
                    <a:cubicBezTo>
                      <a:pt x="311" y="145"/>
                      <a:pt x="308" y="121"/>
                      <a:pt x="308" y="107"/>
                    </a:cubicBezTo>
                    <a:cubicBezTo>
                      <a:pt x="308" y="93"/>
                      <a:pt x="313" y="78"/>
                      <a:pt x="322" y="62"/>
                    </a:cubicBezTo>
                    <a:cubicBezTo>
                      <a:pt x="332" y="46"/>
                      <a:pt x="346" y="33"/>
                      <a:pt x="366" y="21"/>
                    </a:cubicBezTo>
                    <a:cubicBezTo>
                      <a:pt x="400" y="0"/>
                      <a:pt x="424" y="2"/>
                      <a:pt x="439" y="26"/>
                    </a:cubicBezTo>
                    <a:cubicBezTo>
                      <a:pt x="444" y="34"/>
                      <a:pt x="445" y="43"/>
                      <a:pt x="442" y="54"/>
                    </a:cubicBezTo>
                    <a:cubicBezTo>
                      <a:pt x="439" y="64"/>
                      <a:pt x="433" y="72"/>
                      <a:pt x="424" y="77"/>
                    </a:cubicBezTo>
                    <a:cubicBezTo>
                      <a:pt x="418" y="81"/>
                      <a:pt x="405" y="84"/>
                      <a:pt x="386" y="86"/>
                    </a:cubicBezTo>
                    <a:cubicBezTo>
                      <a:pt x="370" y="87"/>
                      <a:pt x="359" y="89"/>
                      <a:pt x="354" y="92"/>
                    </a:cubicBezTo>
                    <a:cubicBezTo>
                      <a:pt x="347" y="97"/>
                      <a:pt x="343" y="104"/>
                      <a:pt x="342" y="114"/>
                    </a:cubicBezTo>
                    <a:cubicBezTo>
                      <a:pt x="342" y="125"/>
                      <a:pt x="345" y="149"/>
                      <a:pt x="352" y="186"/>
                    </a:cubicBezTo>
                    <a:cubicBezTo>
                      <a:pt x="366" y="256"/>
                      <a:pt x="360" y="308"/>
                      <a:pt x="336" y="343"/>
                    </a:cubicBezTo>
                    <a:cubicBezTo>
                      <a:pt x="359" y="335"/>
                      <a:pt x="403" y="345"/>
                      <a:pt x="470" y="375"/>
                    </a:cubicBezTo>
                    <a:cubicBezTo>
                      <a:pt x="542" y="407"/>
                      <a:pt x="592" y="427"/>
                      <a:pt x="620" y="435"/>
                    </a:cubicBezTo>
                    <a:cubicBezTo>
                      <a:pt x="649" y="442"/>
                      <a:pt x="678" y="438"/>
                      <a:pt x="705" y="422"/>
                    </a:cubicBez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7" name="Freeform 157"/>
              <p:cNvSpPr>
                <a:spLocks/>
              </p:cNvSpPr>
              <p:nvPr/>
            </p:nvSpPr>
            <p:spPr bwMode="auto">
              <a:xfrm>
                <a:off x="2543" y="2083"/>
                <a:ext cx="62" cy="54"/>
              </a:xfrm>
              <a:custGeom>
                <a:avLst/>
                <a:gdLst>
                  <a:gd name="T0" fmla="*/ 62 w 442"/>
                  <a:gd name="T1" fmla="*/ 22 h 395"/>
                  <a:gd name="T2" fmla="*/ 56 w 442"/>
                  <a:gd name="T3" fmla="*/ 34 h 395"/>
                  <a:gd name="T4" fmla="*/ 54 w 442"/>
                  <a:gd name="T5" fmla="*/ 33 h 395"/>
                  <a:gd name="T6" fmla="*/ 55 w 442"/>
                  <a:gd name="T7" fmla="*/ 24 h 395"/>
                  <a:gd name="T8" fmla="*/ 49 w 442"/>
                  <a:gd name="T9" fmla="*/ 18 h 395"/>
                  <a:gd name="T10" fmla="*/ 40 w 442"/>
                  <a:gd name="T11" fmla="*/ 12 h 395"/>
                  <a:gd name="T12" fmla="*/ 21 w 442"/>
                  <a:gd name="T13" fmla="*/ 40 h 395"/>
                  <a:gd name="T14" fmla="*/ 18 w 442"/>
                  <a:gd name="T15" fmla="*/ 46 h 395"/>
                  <a:gd name="T16" fmla="*/ 18 w 442"/>
                  <a:gd name="T17" fmla="*/ 49 h 395"/>
                  <a:gd name="T18" fmla="*/ 22 w 442"/>
                  <a:gd name="T19" fmla="*/ 52 h 395"/>
                  <a:gd name="T20" fmla="*/ 21 w 442"/>
                  <a:gd name="T21" fmla="*/ 54 h 395"/>
                  <a:gd name="T22" fmla="*/ 0 w 442"/>
                  <a:gd name="T23" fmla="*/ 41 h 395"/>
                  <a:gd name="T24" fmla="*/ 1 w 442"/>
                  <a:gd name="T25" fmla="*/ 39 h 395"/>
                  <a:gd name="T26" fmla="*/ 8 w 442"/>
                  <a:gd name="T27" fmla="*/ 41 h 395"/>
                  <a:gd name="T28" fmla="*/ 13 w 442"/>
                  <a:gd name="T29" fmla="*/ 36 h 395"/>
                  <a:gd name="T30" fmla="*/ 28 w 442"/>
                  <a:gd name="T31" fmla="*/ 14 h 395"/>
                  <a:gd name="T32" fmla="*/ 31 w 442"/>
                  <a:gd name="T33" fmla="*/ 8 h 395"/>
                  <a:gd name="T34" fmla="*/ 31 w 442"/>
                  <a:gd name="T35" fmla="*/ 5 h 395"/>
                  <a:gd name="T36" fmla="*/ 26 w 442"/>
                  <a:gd name="T37" fmla="*/ 2 h 395"/>
                  <a:gd name="T38" fmla="*/ 27 w 442"/>
                  <a:gd name="T39" fmla="*/ 0 h 395"/>
                  <a:gd name="T40" fmla="*/ 62 w 442"/>
                  <a:gd name="T41" fmla="*/ 22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2" h="395">
                    <a:moveTo>
                      <a:pt x="442" y="162"/>
                    </a:moveTo>
                    <a:lnTo>
                      <a:pt x="401" y="252"/>
                    </a:lnTo>
                    <a:lnTo>
                      <a:pt x="387" y="242"/>
                    </a:lnTo>
                    <a:cubicBezTo>
                      <a:pt x="396" y="210"/>
                      <a:pt x="399" y="188"/>
                      <a:pt x="395" y="175"/>
                    </a:cubicBezTo>
                    <a:cubicBezTo>
                      <a:pt x="391" y="163"/>
                      <a:pt x="376" y="149"/>
                      <a:pt x="349" y="131"/>
                    </a:cubicBezTo>
                    <a:lnTo>
                      <a:pt x="286" y="89"/>
                    </a:lnTo>
                    <a:lnTo>
                      <a:pt x="149" y="295"/>
                    </a:lnTo>
                    <a:cubicBezTo>
                      <a:pt x="134" y="319"/>
                      <a:pt x="127" y="333"/>
                      <a:pt x="126" y="339"/>
                    </a:cubicBezTo>
                    <a:cubicBezTo>
                      <a:pt x="125" y="345"/>
                      <a:pt x="127" y="351"/>
                      <a:pt x="130" y="358"/>
                    </a:cubicBezTo>
                    <a:cubicBezTo>
                      <a:pt x="132" y="365"/>
                      <a:pt x="141" y="373"/>
                      <a:pt x="156" y="383"/>
                    </a:cubicBezTo>
                    <a:lnTo>
                      <a:pt x="148" y="395"/>
                    </a:lnTo>
                    <a:lnTo>
                      <a:pt x="0" y="297"/>
                    </a:lnTo>
                    <a:lnTo>
                      <a:pt x="8" y="285"/>
                    </a:lnTo>
                    <a:cubicBezTo>
                      <a:pt x="29" y="298"/>
                      <a:pt x="45" y="304"/>
                      <a:pt x="55" y="302"/>
                    </a:cubicBezTo>
                    <a:cubicBezTo>
                      <a:pt x="66" y="300"/>
                      <a:pt x="79" y="286"/>
                      <a:pt x="96" y="260"/>
                    </a:cubicBezTo>
                    <a:lnTo>
                      <a:pt x="200" y="102"/>
                    </a:lnTo>
                    <a:cubicBezTo>
                      <a:pt x="214" y="81"/>
                      <a:pt x="222" y="67"/>
                      <a:pt x="223" y="59"/>
                    </a:cubicBezTo>
                    <a:cubicBezTo>
                      <a:pt x="225" y="52"/>
                      <a:pt x="224" y="45"/>
                      <a:pt x="220" y="39"/>
                    </a:cubicBezTo>
                    <a:cubicBezTo>
                      <a:pt x="215" y="32"/>
                      <a:pt x="204" y="23"/>
                      <a:pt x="188" y="12"/>
                    </a:cubicBezTo>
                    <a:lnTo>
                      <a:pt x="196" y="0"/>
                    </a:lnTo>
                    <a:lnTo>
                      <a:pt x="442" y="16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158"/>
              <p:cNvSpPr>
                <a:spLocks/>
              </p:cNvSpPr>
              <p:nvPr/>
            </p:nvSpPr>
            <p:spPr bwMode="auto">
              <a:xfrm>
                <a:off x="2588" y="2145"/>
                <a:ext cx="13" cy="13"/>
              </a:xfrm>
              <a:custGeom>
                <a:avLst/>
                <a:gdLst>
                  <a:gd name="T0" fmla="*/ 10 w 13"/>
                  <a:gd name="T1" fmla="*/ 1 h 13"/>
                  <a:gd name="T2" fmla="*/ 13 w 13"/>
                  <a:gd name="T3" fmla="*/ 5 h 13"/>
                  <a:gd name="T4" fmla="*/ 12 w 13"/>
                  <a:gd name="T5" fmla="*/ 10 h 13"/>
                  <a:gd name="T6" fmla="*/ 8 w 13"/>
                  <a:gd name="T7" fmla="*/ 12 h 13"/>
                  <a:gd name="T8" fmla="*/ 4 w 13"/>
                  <a:gd name="T9" fmla="*/ 12 h 13"/>
                  <a:gd name="T10" fmla="*/ 1 w 13"/>
                  <a:gd name="T11" fmla="*/ 8 h 13"/>
                  <a:gd name="T12" fmla="*/ 2 w 13"/>
                  <a:gd name="T13" fmla="*/ 4 h 13"/>
                  <a:gd name="T14" fmla="*/ 5 w 13"/>
                  <a:gd name="T15" fmla="*/ 1 h 13"/>
                  <a:gd name="T16" fmla="*/ 10 w 13"/>
                  <a:gd name="T17" fmla="*/ 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3">
                    <a:moveTo>
                      <a:pt x="10" y="1"/>
                    </a:moveTo>
                    <a:cubicBezTo>
                      <a:pt x="11" y="2"/>
                      <a:pt x="12" y="4"/>
                      <a:pt x="13" y="5"/>
                    </a:cubicBezTo>
                    <a:cubicBezTo>
                      <a:pt x="13" y="7"/>
                      <a:pt x="13" y="8"/>
                      <a:pt x="12" y="10"/>
                    </a:cubicBezTo>
                    <a:cubicBezTo>
                      <a:pt x="11" y="11"/>
                      <a:pt x="10" y="12"/>
                      <a:pt x="8" y="12"/>
                    </a:cubicBezTo>
                    <a:cubicBezTo>
                      <a:pt x="7" y="13"/>
                      <a:pt x="5" y="12"/>
                      <a:pt x="4" y="12"/>
                    </a:cubicBezTo>
                    <a:cubicBezTo>
                      <a:pt x="2" y="11"/>
                      <a:pt x="1" y="10"/>
                      <a:pt x="1" y="8"/>
                    </a:cubicBezTo>
                    <a:cubicBezTo>
                      <a:pt x="0" y="6"/>
                      <a:pt x="1" y="5"/>
                      <a:pt x="2" y="4"/>
                    </a:cubicBezTo>
                    <a:cubicBezTo>
                      <a:pt x="3" y="2"/>
                      <a:pt x="4" y="1"/>
                      <a:pt x="5" y="1"/>
                    </a:cubicBezTo>
                    <a:cubicBezTo>
                      <a:pt x="7" y="0"/>
                      <a:pt x="8" y="1"/>
                      <a:pt x="10" y="1"/>
                    </a:cubicBezTo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159"/>
              <p:cNvSpPr>
                <a:spLocks/>
              </p:cNvSpPr>
              <p:nvPr/>
            </p:nvSpPr>
            <p:spPr bwMode="auto">
              <a:xfrm>
                <a:off x="2632" y="2114"/>
                <a:ext cx="100" cy="99"/>
              </a:xfrm>
              <a:custGeom>
                <a:avLst/>
                <a:gdLst>
                  <a:gd name="T0" fmla="*/ 36 w 725"/>
                  <a:gd name="T1" fmla="*/ 40 h 718"/>
                  <a:gd name="T2" fmla="*/ 66 w 725"/>
                  <a:gd name="T3" fmla="*/ 55 h 718"/>
                  <a:gd name="T4" fmla="*/ 76 w 725"/>
                  <a:gd name="T5" fmla="*/ 36 h 718"/>
                  <a:gd name="T6" fmla="*/ 78 w 725"/>
                  <a:gd name="T7" fmla="*/ 29 h 718"/>
                  <a:gd name="T8" fmla="*/ 78 w 725"/>
                  <a:gd name="T9" fmla="*/ 26 h 718"/>
                  <a:gd name="T10" fmla="*/ 74 w 725"/>
                  <a:gd name="T11" fmla="*/ 23 h 718"/>
                  <a:gd name="T12" fmla="*/ 71 w 725"/>
                  <a:gd name="T13" fmla="*/ 22 h 718"/>
                  <a:gd name="T14" fmla="*/ 72 w 725"/>
                  <a:gd name="T15" fmla="*/ 20 h 718"/>
                  <a:gd name="T16" fmla="*/ 100 w 725"/>
                  <a:gd name="T17" fmla="*/ 34 h 718"/>
                  <a:gd name="T18" fmla="*/ 99 w 725"/>
                  <a:gd name="T19" fmla="*/ 36 h 718"/>
                  <a:gd name="T20" fmla="*/ 97 w 725"/>
                  <a:gd name="T21" fmla="*/ 35 h 718"/>
                  <a:gd name="T22" fmla="*/ 92 w 725"/>
                  <a:gd name="T23" fmla="*/ 34 h 718"/>
                  <a:gd name="T24" fmla="*/ 89 w 725"/>
                  <a:gd name="T25" fmla="*/ 35 h 718"/>
                  <a:gd name="T26" fmla="*/ 85 w 725"/>
                  <a:gd name="T27" fmla="*/ 41 h 718"/>
                  <a:gd name="T28" fmla="*/ 64 w 725"/>
                  <a:gd name="T29" fmla="*/ 83 h 718"/>
                  <a:gd name="T30" fmla="*/ 61 w 725"/>
                  <a:gd name="T31" fmla="*/ 90 h 718"/>
                  <a:gd name="T32" fmla="*/ 62 w 725"/>
                  <a:gd name="T33" fmla="*/ 93 h 718"/>
                  <a:gd name="T34" fmla="*/ 66 w 725"/>
                  <a:gd name="T35" fmla="*/ 96 h 718"/>
                  <a:gd name="T36" fmla="*/ 68 w 725"/>
                  <a:gd name="T37" fmla="*/ 97 h 718"/>
                  <a:gd name="T38" fmla="*/ 67 w 725"/>
                  <a:gd name="T39" fmla="*/ 99 h 718"/>
                  <a:gd name="T40" fmla="*/ 39 w 725"/>
                  <a:gd name="T41" fmla="*/ 85 h 718"/>
                  <a:gd name="T42" fmla="*/ 40 w 725"/>
                  <a:gd name="T43" fmla="*/ 83 h 718"/>
                  <a:gd name="T44" fmla="*/ 42 w 725"/>
                  <a:gd name="T45" fmla="*/ 84 h 718"/>
                  <a:gd name="T46" fmla="*/ 50 w 725"/>
                  <a:gd name="T47" fmla="*/ 85 h 718"/>
                  <a:gd name="T48" fmla="*/ 54 w 725"/>
                  <a:gd name="T49" fmla="*/ 78 h 718"/>
                  <a:gd name="T50" fmla="*/ 65 w 725"/>
                  <a:gd name="T51" fmla="*/ 58 h 718"/>
                  <a:gd name="T52" fmla="*/ 34 w 725"/>
                  <a:gd name="T53" fmla="*/ 43 h 718"/>
                  <a:gd name="T54" fmla="*/ 24 w 725"/>
                  <a:gd name="T55" fmla="*/ 63 h 718"/>
                  <a:gd name="T56" fmla="*/ 22 w 725"/>
                  <a:gd name="T57" fmla="*/ 70 h 718"/>
                  <a:gd name="T58" fmla="*/ 23 w 725"/>
                  <a:gd name="T59" fmla="*/ 73 h 718"/>
                  <a:gd name="T60" fmla="*/ 26 w 725"/>
                  <a:gd name="T61" fmla="*/ 76 h 718"/>
                  <a:gd name="T62" fmla="*/ 29 w 725"/>
                  <a:gd name="T63" fmla="*/ 77 h 718"/>
                  <a:gd name="T64" fmla="*/ 28 w 725"/>
                  <a:gd name="T65" fmla="*/ 79 h 718"/>
                  <a:gd name="T66" fmla="*/ 0 w 725"/>
                  <a:gd name="T67" fmla="*/ 65 h 718"/>
                  <a:gd name="T68" fmla="*/ 1 w 725"/>
                  <a:gd name="T69" fmla="*/ 63 h 718"/>
                  <a:gd name="T70" fmla="*/ 3 w 725"/>
                  <a:gd name="T71" fmla="*/ 64 h 718"/>
                  <a:gd name="T72" fmla="*/ 10 w 725"/>
                  <a:gd name="T73" fmla="*/ 65 h 718"/>
                  <a:gd name="T74" fmla="*/ 15 w 725"/>
                  <a:gd name="T75" fmla="*/ 58 h 718"/>
                  <a:gd name="T76" fmla="*/ 36 w 725"/>
                  <a:gd name="T77" fmla="*/ 16 h 718"/>
                  <a:gd name="T78" fmla="*/ 39 w 725"/>
                  <a:gd name="T79" fmla="*/ 9 h 718"/>
                  <a:gd name="T80" fmla="*/ 38 w 725"/>
                  <a:gd name="T81" fmla="*/ 6 h 718"/>
                  <a:gd name="T82" fmla="*/ 34 w 725"/>
                  <a:gd name="T83" fmla="*/ 3 h 718"/>
                  <a:gd name="T84" fmla="*/ 32 w 725"/>
                  <a:gd name="T85" fmla="*/ 2 h 718"/>
                  <a:gd name="T86" fmla="*/ 33 w 725"/>
                  <a:gd name="T87" fmla="*/ 0 h 718"/>
                  <a:gd name="T88" fmla="*/ 61 w 725"/>
                  <a:gd name="T89" fmla="*/ 14 h 718"/>
                  <a:gd name="T90" fmla="*/ 60 w 725"/>
                  <a:gd name="T91" fmla="*/ 16 h 718"/>
                  <a:gd name="T92" fmla="*/ 58 w 725"/>
                  <a:gd name="T93" fmla="*/ 15 h 718"/>
                  <a:gd name="T94" fmla="*/ 53 w 725"/>
                  <a:gd name="T95" fmla="*/ 14 h 718"/>
                  <a:gd name="T96" fmla="*/ 49 w 725"/>
                  <a:gd name="T97" fmla="*/ 15 h 718"/>
                  <a:gd name="T98" fmla="*/ 46 w 725"/>
                  <a:gd name="T99" fmla="*/ 21 h 718"/>
                  <a:gd name="T100" fmla="*/ 36 w 725"/>
                  <a:gd name="T101" fmla="*/ 40 h 71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725" h="718">
                    <a:moveTo>
                      <a:pt x="262" y="287"/>
                    </a:moveTo>
                    <a:lnTo>
                      <a:pt x="480" y="397"/>
                    </a:lnTo>
                    <a:lnTo>
                      <a:pt x="549" y="263"/>
                    </a:lnTo>
                    <a:cubicBezTo>
                      <a:pt x="561" y="239"/>
                      <a:pt x="568" y="223"/>
                      <a:pt x="569" y="213"/>
                    </a:cubicBezTo>
                    <a:cubicBezTo>
                      <a:pt x="569" y="206"/>
                      <a:pt x="567" y="199"/>
                      <a:pt x="562" y="191"/>
                    </a:cubicBezTo>
                    <a:cubicBezTo>
                      <a:pt x="555" y="180"/>
                      <a:pt x="546" y="172"/>
                      <a:pt x="534" y="167"/>
                    </a:cubicBezTo>
                    <a:lnTo>
                      <a:pt x="518" y="158"/>
                    </a:lnTo>
                    <a:lnTo>
                      <a:pt x="524" y="145"/>
                    </a:lnTo>
                    <a:lnTo>
                      <a:pt x="725" y="248"/>
                    </a:lnTo>
                    <a:lnTo>
                      <a:pt x="719" y="261"/>
                    </a:lnTo>
                    <a:lnTo>
                      <a:pt x="702" y="252"/>
                    </a:lnTo>
                    <a:cubicBezTo>
                      <a:pt x="691" y="246"/>
                      <a:pt x="679" y="244"/>
                      <a:pt x="666" y="244"/>
                    </a:cubicBezTo>
                    <a:cubicBezTo>
                      <a:pt x="657" y="244"/>
                      <a:pt x="649" y="247"/>
                      <a:pt x="643" y="253"/>
                    </a:cubicBezTo>
                    <a:cubicBezTo>
                      <a:pt x="637" y="259"/>
                      <a:pt x="627" y="274"/>
                      <a:pt x="615" y="297"/>
                    </a:cubicBezTo>
                    <a:lnTo>
                      <a:pt x="461" y="600"/>
                    </a:lnTo>
                    <a:cubicBezTo>
                      <a:pt x="449" y="624"/>
                      <a:pt x="442" y="641"/>
                      <a:pt x="442" y="650"/>
                    </a:cubicBezTo>
                    <a:cubicBezTo>
                      <a:pt x="441" y="657"/>
                      <a:pt x="443" y="664"/>
                      <a:pt x="448" y="672"/>
                    </a:cubicBezTo>
                    <a:cubicBezTo>
                      <a:pt x="455" y="683"/>
                      <a:pt x="465" y="691"/>
                      <a:pt x="476" y="696"/>
                    </a:cubicBezTo>
                    <a:lnTo>
                      <a:pt x="493" y="705"/>
                    </a:lnTo>
                    <a:lnTo>
                      <a:pt x="486" y="718"/>
                    </a:lnTo>
                    <a:lnTo>
                      <a:pt x="285" y="615"/>
                    </a:lnTo>
                    <a:lnTo>
                      <a:pt x="292" y="602"/>
                    </a:lnTo>
                    <a:lnTo>
                      <a:pt x="308" y="611"/>
                    </a:lnTo>
                    <a:cubicBezTo>
                      <a:pt x="327" y="621"/>
                      <a:pt x="344" y="622"/>
                      <a:pt x="359" y="615"/>
                    </a:cubicBezTo>
                    <a:cubicBezTo>
                      <a:pt x="368" y="611"/>
                      <a:pt x="380" y="594"/>
                      <a:pt x="395" y="567"/>
                    </a:cubicBezTo>
                    <a:lnTo>
                      <a:pt x="468" y="423"/>
                    </a:lnTo>
                    <a:lnTo>
                      <a:pt x="249" y="312"/>
                    </a:lnTo>
                    <a:lnTo>
                      <a:pt x="176" y="455"/>
                    </a:lnTo>
                    <a:cubicBezTo>
                      <a:pt x="164" y="479"/>
                      <a:pt x="158" y="496"/>
                      <a:pt x="157" y="505"/>
                    </a:cubicBezTo>
                    <a:cubicBezTo>
                      <a:pt x="156" y="512"/>
                      <a:pt x="159" y="519"/>
                      <a:pt x="164" y="527"/>
                    </a:cubicBezTo>
                    <a:cubicBezTo>
                      <a:pt x="171" y="538"/>
                      <a:pt x="180" y="546"/>
                      <a:pt x="191" y="551"/>
                    </a:cubicBezTo>
                    <a:lnTo>
                      <a:pt x="208" y="560"/>
                    </a:lnTo>
                    <a:lnTo>
                      <a:pt x="201" y="573"/>
                    </a:lnTo>
                    <a:lnTo>
                      <a:pt x="0" y="470"/>
                    </a:lnTo>
                    <a:lnTo>
                      <a:pt x="7" y="457"/>
                    </a:lnTo>
                    <a:lnTo>
                      <a:pt x="23" y="466"/>
                    </a:lnTo>
                    <a:cubicBezTo>
                      <a:pt x="43" y="476"/>
                      <a:pt x="60" y="478"/>
                      <a:pt x="74" y="471"/>
                    </a:cubicBezTo>
                    <a:cubicBezTo>
                      <a:pt x="83" y="466"/>
                      <a:pt x="95" y="449"/>
                      <a:pt x="110" y="421"/>
                    </a:cubicBezTo>
                    <a:lnTo>
                      <a:pt x="264" y="118"/>
                    </a:lnTo>
                    <a:cubicBezTo>
                      <a:pt x="276" y="94"/>
                      <a:pt x="283" y="77"/>
                      <a:pt x="284" y="68"/>
                    </a:cubicBezTo>
                    <a:cubicBezTo>
                      <a:pt x="284" y="61"/>
                      <a:pt x="282" y="54"/>
                      <a:pt x="277" y="46"/>
                    </a:cubicBezTo>
                    <a:cubicBezTo>
                      <a:pt x="270" y="35"/>
                      <a:pt x="260" y="27"/>
                      <a:pt x="250" y="22"/>
                    </a:cubicBezTo>
                    <a:lnTo>
                      <a:pt x="233" y="13"/>
                    </a:lnTo>
                    <a:lnTo>
                      <a:pt x="239" y="0"/>
                    </a:lnTo>
                    <a:lnTo>
                      <a:pt x="441" y="103"/>
                    </a:lnTo>
                    <a:lnTo>
                      <a:pt x="434" y="116"/>
                    </a:lnTo>
                    <a:lnTo>
                      <a:pt x="417" y="107"/>
                    </a:lnTo>
                    <a:cubicBezTo>
                      <a:pt x="406" y="102"/>
                      <a:pt x="394" y="99"/>
                      <a:pt x="382" y="99"/>
                    </a:cubicBezTo>
                    <a:cubicBezTo>
                      <a:pt x="372" y="99"/>
                      <a:pt x="365" y="102"/>
                      <a:pt x="358" y="108"/>
                    </a:cubicBezTo>
                    <a:cubicBezTo>
                      <a:pt x="352" y="114"/>
                      <a:pt x="343" y="129"/>
                      <a:pt x="331" y="152"/>
                    </a:cubicBezTo>
                    <a:lnTo>
                      <a:pt x="262" y="287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160"/>
              <p:cNvSpPr>
                <a:spLocks noEditPoints="1"/>
              </p:cNvSpPr>
              <p:nvPr/>
            </p:nvSpPr>
            <p:spPr bwMode="auto">
              <a:xfrm>
                <a:off x="2742" y="2168"/>
                <a:ext cx="75" cy="78"/>
              </a:xfrm>
              <a:custGeom>
                <a:avLst/>
                <a:gdLst>
                  <a:gd name="T0" fmla="*/ 52 w 540"/>
                  <a:gd name="T1" fmla="*/ 3 h 564"/>
                  <a:gd name="T2" fmla="*/ 71 w 540"/>
                  <a:gd name="T3" fmla="*/ 22 h 564"/>
                  <a:gd name="T4" fmla="*/ 71 w 540"/>
                  <a:gd name="T5" fmla="*/ 51 h 564"/>
                  <a:gd name="T6" fmla="*/ 52 w 540"/>
                  <a:gd name="T7" fmla="*/ 73 h 564"/>
                  <a:gd name="T8" fmla="*/ 24 w 540"/>
                  <a:gd name="T9" fmla="*/ 74 h 564"/>
                  <a:gd name="T10" fmla="*/ 4 w 540"/>
                  <a:gd name="T11" fmla="*/ 55 h 564"/>
                  <a:gd name="T12" fmla="*/ 4 w 540"/>
                  <a:gd name="T13" fmla="*/ 26 h 564"/>
                  <a:gd name="T14" fmla="*/ 25 w 540"/>
                  <a:gd name="T15" fmla="*/ 4 h 564"/>
                  <a:gd name="T16" fmla="*/ 52 w 540"/>
                  <a:gd name="T17" fmla="*/ 3 h 564"/>
                  <a:gd name="T18" fmla="*/ 50 w 540"/>
                  <a:gd name="T19" fmla="*/ 7 h 564"/>
                  <a:gd name="T20" fmla="*/ 32 w 540"/>
                  <a:gd name="T21" fmla="*/ 8 h 564"/>
                  <a:gd name="T22" fmla="*/ 16 w 540"/>
                  <a:gd name="T23" fmla="*/ 30 h 564"/>
                  <a:gd name="T24" fmla="*/ 13 w 540"/>
                  <a:gd name="T25" fmla="*/ 58 h 564"/>
                  <a:gd name="T26" fmla="*/ 25 w 540"/>
                  <a:gd name="T27" fmla="*/ 71 h 564"/>
                  <a:gd name="T28" fmla="*/ 44 w 540"/>
                  <a:gd name="T29" fmla="*/ 69 h 564"/>
                  <a:gd name="T30" fmla="*/ 59 w 540"/>
                  <a:gd name="T31" fmla="*/ 48 h 564"/>
                  <a:gd name="T32" fmla="*/ 62 w 540"/>
                  <a:gd name="T33" fmla="*/ 19 h 564"/>
                  <a:gd name="T34" fmla="*/ 50 w 540"/>
                  <a:gd name="T35" fmla="*/ 7 h 5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0" h="564">
                    <a:moveTo>
                      <a:pt x="374" y="25"/>
                    </a:moveTo>
                    <a:cubicBezTo>
                      <a:pt x="437" y="49"/>
                      <a:pt x="484" y="95"/>
                      <a:pt x="512" y="161"/>
                    </a:cubicBezTo>
                    <a:cubicBezTo>
                      <a:pt x="540" y="228"/>
                      <a:pt x="540" y="297"/>
                      <a:pt x="513" y="370"/>
                    </a:cubicBezTo>
                    <a:cubicBezTo>
                      <a:pt x="484" y="445"/>
                      <a:pt x="437" y="498"/>
                      <a:pt x="371" y="529"/>
                    </a:cubicBezTo>
                    <a:cubicBezTo>
                      <a:pt x="305" y="561"/>
                      <a:pt x="238" y="564"/>
                      <a:pt x="171" y="538"/>
                    </a:cubicBezTo>
                    <a:cubicBezTo>
                      <a:pt x="103" y="512"/>
                      <a:pt x="56" y="466"/>
                      <a:pt x="28" y="400"/>
                    </a:cubicBezTo>
                    <a:cubicBezTo>
                      <a:pt x="0" y="334"/>
                      <a:pt x="1" y="263"/>
                      <a:pt x="30" y="187"/>
                    </a:cubicBezTo>
                    <a:cubicBezTo>
                      <a:pt x="60" y="108"/>
                      <a:pt x="111" y="55"/>
                      <a:pt x="183" y="26"/>
                    </a:cubicBezTo>
                    <a:cubicBezTo>
                      <a:pt x="245" y="0"/>
                      <a:pt x="309" y="0"/>
                      <a:pt x="374" y="25"/>
                    </a:cubicBezTo>
                    <a:close/>
                    <a:moveTo>
                      <a:pt x="357" y="49"/>
                    </a:moveTo>
                    <a:cubicBezTo>
                      <a:pt x="313" y="32"/>
                      <a:pt x="271" y="35"/>
                      <a:pt x="232" y="57"/>
                    </a:cubicBezTo>
                    <a:cubicBezTo>
                      <a:pt x="183" y="85"/>
                      <a:pt x="144" y="139"/>
                      <a:pt x="114" y="217"/>
                    </a:cubicBezTo>
                    <a:cubicBezTo>
                      <a:pt x="83" y="297"/>
                      <a:pt x="76" y="366"/>
                      <a:pt x="94" y="422"/>
                    </a:cubicBezTo>
                    <a:cubicBezTo>
                      <a:pt x="108" y="465"/>
                      <a:pt x="137" y="495"/>
                      <a:pt x="180" y="512"/>
                    </a:cubicBezTo>
                    <a:cubicBezTo>
                      <a:pt x="226" y="529"/>
                      <a:pt x="272" y="526"/>
                      <a:pt x="316" y="501"/>
                    </a:cubicBezTo>
                    <a:cubicBezTo>
                      <a:pt x="360" y="477"/>
                      <a:pt x="396" y="426"/>
                      <a:pt x="426" y="348"/>
                    </a:cubicBezTo>
                    <a:cubicBezTo>
                      <a:pt x="458" y="264"/>
                      <a:pt x="465" y="194"/>
                      <a:pt x="448" y="140"/>
                    </a:cubicBezTo>
                    <a:cubicBezTo>
                      <a:pt x="434" y="97"/>
                      <a:pt x="403" y="66"/>
                      <a:pt x="357" y="49"/>
                    </a:cubicBez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1" name="Freeform 161"/>
              <p:cNvSpPr>
                <a:spLocks noEditPoints="1"/>
              </p:cNvSpPr>
              <p:nvPr/>
            </p:nvSpPr>
            <p:spPr bwMode="auto">
              <a:xfrm>
                <a:off x="2835" y="2194"/>
                <a:ext cx="75" cy="82"/>
              </a:xfrm>
              <a:custGeom>
                <a:avLst/>
                <a:gdLst>
                  <a:gd name="T0" fmla="*/ 57 w 543"/>
                  <a:gd name="T1" fmla="*/ 47 h 596"/>
                  <a:gd name="T2" fmla="*/ 67 w 543"/>
                  <a:gd name="T3" fmla="*/ 55 h 596"/>
                  <a:gd name="T4" fmla="*/ 69 w 543"/>
                  <a:gd name="T5" fmla="*/ 68 h 596"/>
                  <a:gd name="T6" fmla="*/ 62 w 543"/>
                  <a:gd name="T7" fmla="*/ 77 h 596"/>
                  <a:gd name="T8" fmla="*/ 52 w 543"/>
                  <a:gd name="T9" fmla="*/ 81 h 596"/>
                  <a:gd name="T10" fmla="*/ 33 w 543"/>
                  <a:gd name="T11" fmla="*/ 79 h 596"/>
                  <a:gd name="T12" fmla="*/ 0 w 543"/>
                  <a:gd name="T13" fmla="*/ 70 h 596"/>
                  <a:gd name="T14" fmla="*/ 1 w 543"/>
                  <a:gd name="T15" fmla="*/ 68 h 596"/>
                  <a:gd name="T16" fmla="*/ 3 w 543"/>
                  <a:gd name="T17" fmla="*/ 69 h 596"/>
                  <a:gd name="T18" fmla="*/ 10 w 543"/>
                  <a:gd name="T19" fmla="*/ 68 h 596"/>
                  <a:gd name="T20" fmla="*/ 14 w 543"/>
                  <a:gd name="T21" fmla="*/ 60 h 596"/>
                  <a:gd name="T22" fmla="*/ 26 w 543"/>
                  <a:gd name="T23" fmla="*/ 15 h 596"/>
                  <a:gd name="T24" fmla="*/ 27 w 543"/>
                  <a:gd name="T25" fmla="*/ 6 h 596"/>
                  <a:gd name="T26" fmla="*/ 21 w 543"/>
                  <a:gd name="T27" fmla="*/ 3 h 596"/>
                  <a:gd name="T28" fmla="*/ 18 w 543"/>
                  <a:gd name="T29" fmla="*/ 2 h 596"/>
                  <a:gd name="T30" fmla="*/ 19 w 543"/>
                  <a:gd name="T31" fmla="*/ 0 h 596"/>
                  <a:gd name="T32" fmla="*/ 49 w 543"/>
                  <a:gd name="T33" fmla="*/ 8 h 596"/>
                  <a:gd name="T34" fmla="*/ 63 w 543"/>
                  <a:gd name="T35" fmla="*/ 13 h 596"/>
                  <a:gd name="T36" fmla="*/ 73 w 543"/>
                  <a:gd name="T37" fmla="*/ 23 h 596"/>
                  <a:gd name="T38" fmla="*/ 74 w 543"/>
                  <a:gd name="T39" fmla="*/ 35 h 596"/>
                  <a:gd name="T40" fmla="*/ 68 w 543"/>
                  <a:gd name="T41" fmla="*/ 43 h 596"/>
                  <a:gd name="T42" fmla="*/ 57 w 543"/>
                  <a:gd name="T43" fmla="*/ 47 h 596"/>
                  <a:gd name="T44" fmla="*/ 31 w 543"/>
                  <a:gd name="T45" fmla="*/ 37 h 596"/>
                  <a:gd name="T46" fmla="*/ 35 w 543"/>
                  <a:gd name="T47" fmla="*/ 39 h 596"/>
                  <a:gd name="T48" fmla="*/ 40 w 543"/>
                  <a:gd name="T49" fmla="*/ 40 h 596"/>
                  <a:gd name="T50" fmla="*/ 52 w 543"/>
                  <a:gd name="T51" fmla="*/ 42 h 596"/>
                  <a:gd name="T52" fmla="*/ 59 w 543"/>
                  <a:gd name="T53" fmla="*/ 38 h 596"/>
                  <a:gd name="T54" fmla="*/ 63 w 543"/>
                  <a:gd name="T55" fmla="*/ 32 h 596"/>
                  <a:gd name="T56" fmla="*/ 61 w 543"/>
                  <a:gd name="T57" fmla="*/ 20 h 596"/>
                  <a:gd name="T58" fmla="*/ 48 w 543"/>
                  <a:gd name="T59" fmla="*/ 11 h 596"/>
                  <a:gd name="T60" fmla="*/ 38 w 543"/>
                  <a:gd name="T61" fmla="*/ 10 h 596"/>
                  <a:gd name="T62" fmla="*/ 31 w 543"/>
                  <a:gd name="T63" fmla="*/ 37 h 596"/>
                  <a:gd name="T64" fmla="*/ 22 w 543"/>
                  <a:gd name="T65" fmla="*/ 70 h 596"/>
                  <a:gd name="T66" fmla="*/ 33 w 543"/>
                  <a:gd name="T67" fmla="*/ 75 h 596"/>
                  <a:gd name="T68" fmla="*/ 48 w 543"/>
                  <a:gd name="T69" fmla="*/ 75 h 596"/>
                  <a:gd name="T70" fmla="*/ 56 w 543"/>
                  <a:gd name="T71" fmla="*/ 65 h 596"/>
                  <a:gd name="T72" fmla="*/ 56 w 543"/>
                  <a:gd name="T73" fmla="*/ 57 h 596"/>
                  <a:gd name="T74" fmla="*/ 50 w 543"/>
                  <a:gd name="T75" fmla="*/ 49 h 596"/>
                  <a:gd name="T76" fmla="*/ 39 w 543"/>
                  <a:gd name="T77" fmla="*/ 44 h 596"/>
                  <a:gd name="T78" fmla="*/ 33 w 543"/>
                  <a:gd name="T79" fmla="*/ 42 h 596"/>
                  <a:gd name="T80" fmla="*/ 29 w 543"/>
                  <a:gd name="T81" fmla="*/ 42 h 596"/>
                  <a:gd name="T82" fmla="*/ 22 w 543"/>
                  <a:gd name="T83" fmla="*/ 70 h 5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43" h="596">
                    <a:moveTo>
                      <a:pt x="413" y="341"/>
                    </a:moveTo>
                    <a:cubicBezTo>
                      <a:pt x="446" y="358"/>
                      <a:pt x="469" y="378"/>
                      <a:pt x="482" y="399"/>
                    </a:cubicBezTo>
                    <a:cubicBezTo>
                      <a:pt x="501" y="428"/>
                      <a:pt x="505" y="460"/>
                      <a:pt x="496" y="493"/>
                    </a:cubicBezTo>
                    <a:cubicBezTo>
                      <a:pt x="489" y="518"/>
                      <a:pt x="475" y="541"/>
                      <a:pt x="452" y="559"/>
                    </a:cubicBezTo>
                    <a:cubicBezTo>
                      <a:pt x="430" y="578"/>
                      <a:pt x="404" y="589"/>
                      <a:pt x="373" y="592"/>
                    </a:cubicBezTo>
                    <a:cubicBezTo>
                      <a:pt x="342" y="596"/>
                      <a:pt x="298" y="589"/>
                      <a:pt x="241" y="574"/>
                    </a:cubicBezTo>
                    <a:lnTo>
                      <a:pt x="0" y="509"/>
                    </a:lnTo>
                    <a:lnTo>
                      <a:pt x="4" y="495"/>
                    </a:lnTo>
                    <a:lnTo>
                      <a:pt x="23" y="501"/>
                    </a:lnTo>
                    <a:cubicBezTo>
                      <a:pt x="45" y="506"/>
                      <a:pt x="62" y="504"/>
                      <a:pt x="74" y="493"/>
                    </a:cubicBezTo>
                    <a:cubicBezTo>
                      <a:pt x="82" y="485"/>
                      <a:pt x="90" y="467"/>
                      <a:pt x="98" y="439"/>
                    </a:cubicBezTo>
                    <a:lnTo>
                      <a:pt x="187" y="110"/>
                    </a:lnTo>
                    <a:cubicBezTo>
                      <a:pt x="195" y="78"/>
                      <a:pt x="197" y="58"/>
                      <a:pt x="192" y="47"/>
                    </a:cubicBezTo>
                    <a:cubicBezTo>
                      <a:pt x="185" y="34"/>
                      <a:pt x="172" y="24"/>
                      <a:pt x="153" y="19"/>
                    </a:cubicBezTo>
                    <a:lnTo>
                      <a:pt x="133" y="14"/>
                    </a:lnTo>
                    <a:lnTo>
                      <a:pt x="137" y="0"/>
                    </a:lnTo>
                    <a:lnTo>
                      <a:pt x="357" y="59"/>
                    </a:lnTo>
                    <a:cubicBezTo>
                      <a:pt x="398" y="70"/>
                      <a:pt x="431" y="82"/>
                      <a:pt x="454" y="95"/>
                    </a:cubicBezTo>
                    <a:cubicBezTo>
                      <a:pt x="489" y="114"/>
                      <a:pt x="513" y="137"/>
                      <a:pt x="527" y="166"/>
                    </a:cubicBezTo>
                    <a:cubicBezTo>
                      <a:pt x="541" y="194"/>
                      <a:pt x="543" y="223"/>
                      <a:pt x="535" y="253"/>
                    </a:cubicBezTo>
                    <a:cubicBezTo>
                      <a:pt x="528" y="278"/>
                      <a:pt x="514" y="299"/>
                      <a:pt x="493" y="315"/>
                    </a:cubicBezTo>
                    <a:cubicBezTo>
                      <a:pt x="473" y="331"/>
                      <a:pt x="446" y="340"/>
                      <a:pt x="413" y="341"/>
                    </a:cubicBezTo>
                    <a:close/>
                    <a:moveTo>
                      <a:pt x="221" y="268"/>
                    </a:moveTo>
                    <a:cubicBezTo>
                      <a:pt x="230" y="273"/>
                      <a:pt x="240" y="277"/>
                      <a:pt x="252" y="281"/>
                    </a:cubicBezTo>
                    <a:cubicBezTo>
                      <a:pt x="264" y="285"/>
                      <a:pt x="277" y="289"/>
                      <a:pt x="291" y="293"/>
                    </a:cubicBezTo>
                    <a:cubicBezTo>
                      <a:pt x="327" y="303"/>
                      <a:pt x="356" y="306"/>
                      <a:pt x="377" y="303"/>
                    </a:cubicBezTo>
                    <a:cubicBezTo>
                      <a:pt x="397" y="300"/>
                      <a:pt x="415" y="292"/>
                      <a:pt x="429" y="278"/>
                    </a:cubicBezTo>
                    <a:cubicBezTo>
                      <a:pt x="443" y="265"/>
                      <a:pt x="452" y="248"/>
                      <a:pt x="458" y="229"/>
                    </a:cubicBezTo>
                    <a:cubicBezTo>
                      <a:pt x="466" y="199"/>
                      <a:pt x="460" y="170"/>
                      <a:pt x="442" y="143"/>
                    </a:cubicBezTo>
                    <a:cubicBezTo>
                      <a:pt x="423" y="115"/>
                      <a:pt x="390" y="95"/>
                      <a:pt x="344" y="83"/>
                    </a:cubicBezTo>
                    <a:cubicBezTo>
                      <a:pt x="319" y="76"/>
                      <a:pt x="295" y="72"/>
                      <a:pt x="274" y="73"/>
                    </a:cubicBezTo>
                    <a:lnTo>
                      <a:pt x="221" y="268"/>
                    </a:lnTo>
                    <a:close/>
                    <a:moveTo>
                      <a:pt x="156" y="512"/>
                    </a:moveTo>
                    <a:cubicBezTo>
                      <a:pt x="183" y="526"/>
                      <a:pt x="211" y="537"/>
                      <a:pt x="239" y="545"/>
                    </a:cubicBezTo>
                    <a:cubicBezTo>
                      <a:pt x="285" y="557"/>
                      <a:pt x="322" y="556"/>
                      <a:pt x="351" y="542"/>
                    </a:cubicBezTo>
                    <a:cubicBezTo>
                      <a:pt x="380" y="528"/>
                      <a:pt x="399" y="506"/>
                      <a:pt x="407" y="476"/>
                    </a:cubicBezTo>
                    <a:cubicBezTo>
                      <a:pt x="412" y="456"/>
                      <a:pt x="412" y="436"/>
                      <a:pt x="406" y="415"/>
                    </a:cubicBezTo>
                    <a:cubicBezTo>
                      <a:pt x="400" y="393"/>
                      <a:pt x="387" y="374"/>
                      <a:pt x="365" y="357"/>
                    </a:cubicBezTo>
                    <a:cubicBezTo>
                      <a:pt x="344" y="340"/>
                      <a:pt x="315" y="327"/>
                      <a:pt x="280" y="317"/>
                    </a:cubicBezTo>
                    <a:cubicBezTo>
                      <a:pt x="264" y="313"/>
                      <a:pt x="250" y="310"/>
                      <a:pt x="239" y="307"/>
                    </a:cubicBezTo>
                    <a:cubicBezTo>
                      <a:pt x="229" y="305"/>
                      <a:pt x="219" y="304"/>
                      <a:pt x="212" y="303"/>
                    </a:cubicBezTo>
                    <a:lnTo>
                      <a:pt x="156" y="51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162"/>
              <p:cNvSpPr>
                <a:spLocks noEditPoints="1"/>
              </p:cNvSpPr>
              <p:nvPr/>
            </p:nvSpPr>
            <p:spPr bwMode="auto">
              <a:xfrm>
                <a:off x="2942" y="2221"/>
                <a:ext cx="74" cy="78"/>
              </a:xfrm>
              <a:custGeom>
                <a:avLst/>
                <a:gdLst>
                  <a:gd name="T0" fmla="*/ 44 w 536"/>
                  <a:gd name="T1" fmla="*/ 2 h 566"/>
                  <a:gd name="T2" fmla="*/ 66 w 536"/>
                  <a:gd name="T3" fmla="*/ 16 h 566"/>
                  <a:gd name="T4" fmla="*/ 72 w 536"/>
                  <a:gd name="T5" fmla="*/ 44 h 566"/>
                  <a:gd name="T6" fmla="*/ 58 w 536"/>
                  <a:gd name="T7" fmla="*/ 70 h 566"/>
                  <a:gd name="T8" fmla="*/ 31 w 536"/>
                  <a:gd name="T9" fmla="*/ 76 h 566"/>
                  <a:gd name="T10" fmla="*/ 8 w 536"/>
                  <a:gd name="T11" fmla="*/ 62 h 566"/>
                  <a:gd name="T12" fmla="*/ 2 w 536"/>
                  <a:gd name="T13" fmla="*/ 33 h 566"/>
                  <a:gd name="T14" fmla="*/ 18 w 536"/>
                  <a:gd name="T15" fmla="*/ 7 h 566"/>
                  <a:gd name="T16" fmla="*/ 44 w 536"/>
                  <a:gd name="T17" fmla="*/ 2 h 566"/>
                  <a:gd name="T18" fmla="*/ 42 w 536"/>
                  <a:gd name="T19" fmla="*/ 5 h 566"/>
                  <a:gd name="T20" fmla="*/ 25 w 536"/>
                  <a:gd name="T21" fmla="*/ 10 h 566"/>
                  <a:gd name="T22" fmla="*/ 14 w 536"/>
                  <a:gd name="T23" fmla="*/ 35 h 566"/>
                  <a:gd name="T24" fmla="*/ 17 w 536"/>
                  <a:gd name="T25" fmla="*/ 63 h 566"/>
                  <a:gd name="T26" fmla="*/ 31 w 536"/>
                  <a:gd name="T27" fmla="*/ 73 h 566"/>
                  <a:gd name="T28" fmla="*/ 49 w 536"/>
                  <a:gd name="T29" fmla="*/ 67 h 566"/>
                  <a:gd name="T30" fmla="*/ 60 w 536"/>
                  <a:gd name="T31" fmla="*/ 44 h 566"/>
                  <a:gd name="T32" fmla="*/ 57 w 536"/>
                  <a:gd name="T33" fmla="*/ 15 h 566"/>
                  <a:gd name="T34" fmla="*/ 42 w 536"/>
                  <a:gd name="T35" fmla="*/ 5 h 5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36" h="566">
                    <a:moveTo>
                      <a:pt x="316" y="11"/>
                    </a:moveTo>
                    <a:cubicBezTo>
                      <a:pt x="384" y="22"/>
                      <a:pt x="438" y="57"/>
                      <a:pt x="480" y="115"/>
                    </a:cubicBezTo>
                    <a:cubicBezTo>
                      <a:pt x="521" y="175"/>
                      <a:pt x="536" y="243"/>
                      <a:pt x="524" y="320"/>
                    </a:cubicBezTo>
                    <a:cubicBezTo>
                      <a:pt x="511" y="399"/>
                      <a:pt x="476" y="461"/>
                      <a:pt x="418" y="505"/>
                    </a:cubicBezTo>
                    <a:cubicBezTo>
                      <a:pt x="360" y="549"/>
                      <a:pt x="295" y="566"/>
                      <a:pt x="224" y="555"/>
                    </a:cubicBezTo>
                    <a:cubicBezTo>
                      <a:pt x="152" y="544"/>
                      <a:pt x="96" y="509"/>
                      <a:pt x="56" y="450"/>
                    </a:cubicBezTo>
                    <a:cubicBezTo>
                      <a:pt x="15" y="391"/>
                      <a:pt x="0" y="322"/>
                      <a:pt x="13" y="241"/>
                    </a:cubicBezTo>
                    <a:cubicBezTo>
                      <a:pt x="26" y="158"/>
                      <a:pt x="65" y="95"/>
                      <a:pt x="130" y="51"/>
                    </a:cubicBezTo>
                    <a:cubicBezTo>
                      <a:pt x="185" y="14"/>
                      <a:pt x="248" y="0"/>
                      <a:pt x="316" y="11"/>
                    </a:cubicBezTo>
                    <a:close/>
                    <a:moveTo>
                      <a:pt x="304" y="38"/>
                    </a:moveTo>
                    <a:cubicBezTo>
                      <a:pt x="258" y="31"/>
                      <a:pt x="217" y="42"/>
                      <a:pt x="184" y="72"/>
                    </a:cubicBezTo>
                    <a:cubicBezTo>
                      <a:pt x="142" y="110"/>
                      <a:pt x="115" y="170"/>
                      <a:pt x="101" y="253"/>
                    </a:cubicBezTo>
                    <a:cubicBezTo>
                      <a:pt x="88" y="338"/>
                      <a:pt x="96" y="406"/>
                      <a:pt x="125" y="458"/>
                    </a:cubicBezTo>
                    <a:cubicBezTo>
                      <a:pt x="148" y="497"/>
                      <a:pt x="182" y="520"/>
                      <a:pt x="228" y="528"/>
                    </a:cubicBezTo>
                    <a:cubicBezTo>
                      <a:pt x="276" y="535"/>
                      <a:pt x="320" y="522"/>
                      <a:pt x="358" y="489"/>
                    </a:cubicBezTo>
                    <a:cubicBezTo>
                      <a:pt x="396" y="456"/>
                      <a:pt x="421" y="399"/>
                      <a:pt x="434" y="316"/>
                    </a:cubicBezTo>
                    <a:cubicBezTo>
                      <a:pt x="448" y="227"/>
                      <a:pt x="441" y="158"/>
                      <a:pt x="413" y="109"/>
                    </a:cubicBezTo>
                    <a:cubicBezTo>
                      <a:pt x="390" y="69"/>
                      <a:pt x="354" y="46"/>
                      <a:pt x="304" y="38"/>
                    </a:cubicBez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3" name="Freeform 163"/>
              <p:cNvSpPr>
                <a:spLocks/>
              </p:cNvSpPr>
              <p:nvPr/>
            </p:nvSpPr>
            <p:spPr bwMode="auto">
              <a:xfrm>
                <a:off x="3046" y="2232"/>
                <a:ext cx="71" cy="77"/>
              </a:xfrm>
              <a:custGeom>
                <a:avLst/>
                <a:gdLst>
                  <a:gd name="T0" fmla="*/ 71 w 517"/>
                  <a:gd name="T1" fmla="*/ 75 h 553"/>
                  <a:gd name="T2" fmla="*/ 71 w 517"/>
                  <a:gd name="T3" fmla="*/ 77 h 553"/>
                  <a:gd name="T4" fmla="*/ 52 w 517"/>
                  <a:gd name="T5" fmla="*/ 76 h 553"/>
                  <a:gd name="T6" fmla="*/ 40 w 517"/>
                  <a:gd name="T7" fmla="*/ 57 h 553"/>
                  <a:gd name="T8" fmla="*/ 29 w 517"/>
                  <a:gd name="T9" fmla="*/ 41 h 553"/>
                  <a:gd name="T10" fmla="*/ 23 w 517"/>
                  <a:gd name="T11" fmla="*/ 39 h 553"/>
                  <a:gd name="T12" fmla="*/ 21 w 517"/>
                  <a:gd name="T13" fmla="*/ 61 h 553"/>
                  <a:gd name="T14" fmla="*/ 23 w 517"/>
                  <a:gd name="T15" fmla="*/ 70 h 553"/>
                  <a:gd name="T16" fmla="*/ 31 w 517"/>
                  <a:gd name="T17" fmla="*/ 73 h 553"/>
                  <a:gd name="T18" fmla="*/ 31 w 517"/>
                  <a:gd name="T19" fmla="*/ 75 h 553"/>
                  <a:gd name="T20" fmla="*/ 0 w 517"/>
                  <a:gd name="T21" fmla="*/ 73 h 553"/>
                  <a:gd name="T22" fmla="*/ 0 w 517"/>
                  <a:gd name="T23" fmla="*/ 71 h 553"/>
                  <a:gd name="T24" fmla="*/ 9 w 517"/>
                  <a:gd name="T25" fmla="*/ 70 h 553"/>
                  <a:gd name="T26" fmla="*/ 11 w 517"/>
                  <a:gd name="T27" fmla="*/ 61 h 553"/>
                  <a:gd name="T28" fmla="*/ 13 w 517"/>
                  <a:gd name="T29" fmla="*/ 14 h 553"/>
                  <a:gd name="T30" fmla="*/ 12 w 517"/>
                  <a:gd name="T31" fmla="*/ 5 h 553"/>
                  <a:gd name="T32" fmla="*/ 4 w 517"/>
                  <a:gd name="T33" fmla="*/ 2 h 553"/>
                  <a:gd name="T34" fmla="*/ 4 w 517"/>
                  <a:gd name="T35" fmla="*/ 0 h 553"/>
                  <a:gd name="T36" fmla="*/ 35 w 517"/>
                  <a:gd name="T37" fmla="*/ 2 h 553"/>
                  <a:gd name="T38" fmla="*/ 35 w 517"/>
                  <a:gd name="T39" fmla="*/ 4 h 553"/>
                  <a:gd name="T40" fmla="*/ 26 w 517"/>
                  <a:gd name="T41" fmla="*/ 5 h 553"/>
                  <a:gd name="T42" fmla="*/ 24 w 517"/>
                  <a:gd name="T43" fmla="*/ 14 h 553"/>
                  <a:gd name="T44" fmla="*/ 23 w 517"/>
                  <a:gd name="T45" fmla="*/ 35 h 553"/>
                  <a:gd name="T46" fmla="*/ 31 w 517"/>
                  <a:gd name="T47" fmla="*/ 35 h 553"/>
                  <a:gd name="T48" fmla="*/ 36 w 517"/>
                  <a:gd name="T49" fmla="*/ 31 h 553"/>
                  <a:gd name="T50" fmla="*/ 41 w 517"/>
                  <a:gd name="T51" fmla="*/ 26 h 553"/>
                  <a:gd name="T52" fmla="*/ 45 w 517"/>
                  <a:gd name="T53" fmla="*/ 16 h 553"/>
                  <a:gd name="T54" fmla="*/ 50 w 517"/>
                  <a:gd name="T55" fmla="*/ 8 h 553"/>
                  <a:gd name="T56" fmla="*/ 55 w 517"/>
                  <a:gd name="T57" fmla="*/ 4 h 553"/>
                  <a:gd name="T58" fmla="*/ 63 w 517"/>
                  <a:gd name="T59" fmla="*/ 2 h 553"/>
                  <a:gd name="T60" fmla="*/ 71 w 517"/>
                  <a:gd name="T61" fmla="*/ 8 h 553"/>
                  <a:gd name="T62" fmla="*/ 69 w 517"/>
                  <a:gd name="T63" fmla="*/ 12 h 553"/>
                  <a:gd name="T64" fmla="*/ 65 w 517"/>
                  <a:gd name="T65" fmla="*/ 13 h 553"/>
                  <a:gd name="T66" fmla="*/ 60 w 517"/>
                  <a:gd name="T67" fmla="*/ 11 h 553"/>
                  <a:gd name="T68" fmla="*/ 56 w 517"/>
                  <a:gd name="T69" fmla="*/ 9 h 553"/>
                  <a:gd name="T70" fmla="*/ 53 w 517"/>
                  <a:gd name="T71" fmla="*/ 11 h 553"/>
                  <a:gd name="T72" fmla="*/ 49 w 517"/>
                  <a:gd name="T73" fmla="*/ 20 h 553"/>
                  <a:gd name="T74" fmla="*/ 35 w 517"/>
                  <a:gd name="T75" fmla="*/ 37 h 553"/>
                  <a:gd name="T76" fmla="*/ 48 w 517"/>
                  <a:gd name="T77" fmla="*/ 51 h 553"/>
                  <a:gd name="T78" fmla="*/ 60 w 517"/>
                  <a:gd name="T79" fmla="*/ 70 h 553"/>
                  <a:gd name="T80" fmla="*/ 71 w 517"/>
                  <a:gd name="T81" fmla="*/ 75 h 5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17" h="553">
                    <a:moveTo>
                      <a:pt x="514" y="539"/>
                    </a:moveTo>
                    <a:lnTo>
                      <a:pt x="514" y="553"/>
                    </a:lnTo>
                    <a:lnTo>
                      <a:pt x="378" y="546"/>
                    </a:lnTo>
                    <a:cubicBezTo>
                      <a:pt x="364" y="522"/>
                      <a:pt x="335" y="476"/>
                      <a:pt x="291" y="408"/>
                    </a:cubicBezTo>
                    <a:cubicBezTo>
                      <a:pt x="247" y="340"/>
                      <a:pt x="220" y="302"/>
                      <a:pt x="210" y="295"/>
                    </a:cubicBezTo>
                    <a:cubicBezTo>
                      <a:pt x="200" y="287"/>
                      <a:pt x="185" y="283"/>
                      <a:pt x="164" y="281"/>
                    </a:cubicBezTo>
                    <a:lnTo>
                      <a:pt x="156" y="439"/>
                    </a:lnTo>
                    <a:cubicBezTo>
                      <a:pt x="154" y="473"/>
                      <a:pt x="157" y="495"/>
                      <a:pt x="166" y="505"/>
                    </a:cubicBezTo>
                    <a:cubicBezTo>
                      <a:pt x="174" y="515"/>
                      <a:pt x="195" y="521"/>
                      <a:pt x="228" y="524"/>
                    </a:cubicBezTo>
                    <a:lnTo>
                      <a:pt x="227" y="538"/>
                    </a:lnTo>
                    <a:lnTo>
                      <a:pt x="0" y="527"/>
                    </a:lnTo>
                    <a:lnTo>
                      <a:pt x="1" y="512"/>
                    </a:lnTo>
                    <a:cubicBezTo>
                      <a:pt x="33" y="513"/>
                      <a:pt x="54" y="509"/>
                      <a:pt x="64" y="500"/>
                    </a:cubicBezTo>
                    <a:cubicBezTo>
                      <a:pt x="74" y="492"/>
                      <a:pt x="79" y="470"/>
                      <a:pt x="81" y="435"/>
                    </a:cubicBezTo>
                    <a:lnTo>
                      <a:pt x="98" y="100"/>
                    </a:lnTo>
                    <a:cubicBezTo>
                      <a:pt x="100" y="65"/>
                      <a:pt x="96" y="43"/>
                      <a:pt x="88" y="33"/>
                    </a:cubicBezTo>
                    <a:cubicBezTo>
                      <a:pt x="79" y="23"/>
                      <a:pt x="59" y="17"/>
                      <a:pt x="26" y="14"/>
                    </a:cubicBezTo>
                    <a:lnTo>
                      <a:pt x="27" y="0"/>
                    </a:lnTo>
                    <a:lnTo>
                      <a:pt x="254" y="12"/>
                    </a:lnTo>
                    <a:lnTo>
                      <a:pt x="253" y="26"/>
                    </a:lnTo>
                    <a:cubicBezTo>
                      <a:pt x="220" y="26"/>
                      <a:pt x="199" y="30"/>
                      <a:pt x="190" y="38"/>
                    </a:cubicBezTo>
                    <a:cubicBezTo>
                      <a:pt x="180" y="47"/>
                      <a:pt x="174" y="69"/>
                      <a:pt x="173" y="104"/>
                    </a:cubicBezTo>
                    <a:lnTo>
                      <a:pt x="165" y="250"/>
                    </a:lnTo>
                    <a:cubicBezTo>
                      <a:pt x="194" y="252"/>
                      <a:pt x="213" y="251"/>
                      <a:pt x="224" y="248"/>
                    </a:cubicBezTo>
                    <a:cubicBezTo>
                      <a:pt x="235" y="245"/>
                      <a:pt x="248" y="238"/>
                      <a:pt x="262" y="226"/>
                    </a:cubicBezTo>
                    <a:cubicBezTo>
                      <a:pt x="277" y="214"/>
                      <a:pt x="288" y="201"/>
                      <a:pt x="296" y="187"/>
                    </a:cubicBezTo>
                    <a:cubicBezTo>
                      <a:pt x="305" y="173"/>
                      <a:pt x="316" y="150"/>
                      <a:pt x="330" y="118"/>
                    </a:cubicBezTo>
                    <a:cubicBezTo>
                      <a:pt x="344" y="88"/>
                      <a:pt x="355" y="67"/>
                      <a:pt x="363" y="55"/>
                    </a:cubicBezTo>
                    <a:cubicBezTo>
                      <a:pt x="371" y="43"/>
                      <a:pt x="383" y="34"/>
                      <a:pt x="399" y="26"/>
                    </a:cubicBezTo>
                    <a:cubicBezTo>
                      <a:pt x="416" y="18"/>
                      <a:pt x="436" y="15"/>
                      <a:pt x="458" y="16"/>
                    </a:cubicBezTo>
                    <a:cubicBezTo>
                      <a:pt x="498" y="18"/>
                      <a:pt x="517" y="33"/>
                      <a:pt x="516" y="61"/>
                    </a:cubicBezTo>
                    <a:cubicBezTo>
                      <a:pt x="516" y="71"/>
                      <a:pt x="511" y="79"/>
                      <a:pt x="503" y="86"/>
                    </a:cubicBezTo>
                    <a:cubicBezTo>
                      <a:pt x="495" y="93"/>
                      <a:pt x="485" y="96"/>
                      <a:pt x="475" y="95"/>
                    </a:cubicBezTo>
                    <a:cubicBezTo>
                      <a:pt x="468" y="95"/>
                      <a:pt x="456" y="90"/>
                      <a:pt x="440" y="81"/>
                    </a:cubicBezTo>
                    <a:cubicBezTo>
                      <a:pt x="425" y="73"/>
                      <a:pt x="414" y="69"/>
                      <a:pt x="408" y="68"/>
                    </a:cubicBezTo>
                    <a:cubicBezTo>
                      <a:pt x="400" y="68"/>
                      <a:pt x="393" y="72"/>
                      <a:pt x="387" y="80"/>
                    </a:cubicBezTo>
                    <a:cubicBezTo>
                      <a:pt x="380" y="89"/>
                      <a:pt x="369" y="110"/>
                      <a:pt x="355" y="145"/>
                    </a:cubicBezTo>
                    <a:cubicBezTo>
                      <a:pt x="327" y="210"/>
                      <a:pt x="293" y="250"/>
                      <a:pt x="253" y="266"/>
                    </a:cubicBezTo>
                    <a:cubicBezTo>
                      <a:pt x="277" y="272"/>
                      <a:pt x="308" y="306"/>
                      <a:pt x="346" y="368"/>
                    </a:cubicBezTo>
                    <a:cubicBezTo>
                      <a:pt x="387" y="435"/>
                      <a:pt x="418" y="479"/>
                      <a:pt x="437" y="501"/>
                    </a:cubicBezTo>
                    <a:cubicBezTo>
                      <a:pt x="457" y="524"/>
                      <a:pt x="482" y="536"/>
                      <a:pt x="514" y="539"/>
                    </a:cubicBez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64"/>
              <p:cNvSpPr>
                <a:spLocks/>
              </p:cNvSpPr>
              <p:nvPr/>
            </p:nvSpPr>
            <p:spPr bwMode="auto">
              <a:xfrm>
                <a:off x="3146" y="2232"/>
                <a:ext cx="75" cy="77"/>
              </a:xfrm>
              <a:custGeom>
                <a:avLst/>
                <a:gdLst>
                  <a:gd name="T0" fmla="*/ 0 w 541"/>
                  <a:gd name="T1" fmla="*/ 4 h 559"/>
                  <a:gd name="T2" fmla="*/ 30 w 541"/>
                  <a:gd name="T3" fmla="*/ 2 h 559"/>
                  <a:gd name="T4" fmla="*/ 30 w 541"/>
                  <a:gd name="T5" fmla="*/ 4 h 559"/>
                  <a:gd name="T6" fmla="*/ 22 w 541"/>
                  <a:gd name="T7" fmla="*/ 9 h 559"/>
                  <a:gd name="T8" fmla="*/ 29 w 541"/>
                  <a:gd name="T9" fmla="*/ 21 h 559"/>
                  <a:gd name="T10" fmla="*/ 46 w 541"/>
                  <a:gd name="T11" fmla="*/ 48 h 559"/>
                  <a:gd name="T12" fmla="*/ 56 w 541"/>
                  <a:gd name="T13" fmla="*/ 20 h 559"/>
                  <a:gd name="T14" fmla="*/ 59 w 541"/>
                  <a:gd name="T15" fmla="*/ 8 h 559"/>
                  <a:gd name="T16" fmla="*/ 52 w 541"/>
                  <a:gd name="T17" fmla="*/ 3 h 559"/>
                  <a:gd name="T18" fmla="*/ 52 w 541"/>
                  <a:gd name="T19" fmla="*/ 1 h 559"/>
                  <a:gd name="T20" fmla="*/ 75 w 541"/>
                  <a:gd name="T21" fmla="*/ 0 h 559"/>
                  <a:gd name="T22" fmla="*/ 75 w 541"/>
                  <a:gd name="T23" fmla="*/ 2 h 559"/>
                  <a:gd name="T24" fmla="*/ 63 w 541"/>
                  <a:gd name="T25" fmla="*/ 13 h 559"/>
                  <a:gd name="T26" fmla="*/ 51 w 541"/>
                  <a:gd name="T27" fmla="*/ 47 h 559"/>
                  <a:gd name="T28" fmla="*/ 43 w 541"/>
                  <a:gd name="T29" fmla="*/ 66 h 559"/>
                  <a:gd name="T30" fmla="*/ 36 w 541"/>
                  <a:gd name="T31" fmla="*/ 74 h 559"/>
                  <a:gd name="T32" fmla="*/ 28 w 541"/>
                  <a:gd name="T33" fmla="*/ 77 h 559"/>
                  <a:gd name="T34" fmla="*/ 22 w 541"/>
                  <a:gd name="T35" fmla="*/ 76 h 559"/>
                  <a:gd name="T36" fmla="*/ 19 w 541"/>
                  <a:gd name="T37" fmla="*/ 71 h 559"/>
                  <a:gd name="T38" fmla="*/ 20 w 541"/>
                  <a:gd name="T39" fmla="*/ 68 h 559"/>
                  <a:gd name="T40" fmla="*/ 24 w 541"/>
                  <a:gd name="T41" fmla="*/ 67 h 559"/>
                  <a:gd name="T42" fmla="*/ 29 w 541"/>
                  <a:gd name="T43" fmla="*/ 68 h 559"/>
                  <a:gd name="T44" fmla="*/ 32 w 541"/>
                  <a:gd name="T45" fmla="*/ 69 h 559"/>
                  <a:gd name="T46" fmla="*/ 41 w 541"/>
                  <a:gd name="T47" fmla="*/ 60 h 559"/>
                  <a:gd name="T48" fmla="*/ 12 w 541"/>
                  <a:gd name="T49" fmla="*/ 15 h 559"/>
                  <a:gd name="T50" fmla="*/ 7 w 541"/>
                  <a:gd name="T51" fmla="*/ 8 h 559"/>
                  <a:gd name="T52" fmla="*/ 0 w 541"/>
                  <a:gd name="T53" fmla="*/ 6 h 559"/>
                  <a:gd name="T54" fmla="*/ 0 w 541"/>
                  <a:gd name="T55" fmla="*/ 4 h 5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1" h="559">
                    <a:moveTo>
                      <a:pt x="0" y="28"/>
                    </a:moveTo>
                    <a:lnTo>
                      <a:pt x="214" y="17"/>
                    </a:lnTo>
                    <a:lnTo>
                      <a:pt x="215" y="31"/>
                    </a:lnTo>
                    <a:cubicBezTo>
                      <a:pt x="177" y="35"/>
                      <a:pt x="159" y="46"/>
                      <a:pt x="160" y="65"/>
                    </a:cubicBezTo>
                    <a:cubicBezTo>
                      <a:pt x="161" y="78"/>
                      <a:pt x="176" y="108"/>
                      <a:pt x="206" y="155"/>
                    </a:cubicBezTo>
                    <a:lnTo>
                      <a:pt x="331" y="351"/>
                    </a:lnTo>
                    <a:lnTo>
                      <a:pt x="405" y="145"/>
                    </a:lnTo>
                    <a:cubicBezTo>
                      <a:pt x="420" y="101"/>
                      <a:pt x="428" y="72"/>
                      <a:pt x="427" y="58"/>
                    </a:cubicBezTo>
                    <a:cubicBezTo>
                      <a:pt x="426" y="38"/>
                      <a:pt x="409" y="26"/>
                      <a:pt x="376" y="23"/>
                    </a:cubicBezTo>
                    <a:lnTo>
                      <a:pt x="375" y="9"/>
                    </a:lnTo>
                    <a:lnTo>
                      <a:pt x="541" y="0"/>
                    </a:lnTo>
                    <a:lnTo>
                      <a:pt x="541" y="15"/>
                    </a:lnTo>
                    <a:cubicBezTo>
                      <a:pt x="503" y="21"/>
                      <a:pt x="475" y="49"/>
                      <a:pt x="457" y="98"/>
                    </a:cubicBezTo>
                    <a:lnTo>
                      <a:pt x="368" y="343"/>
                    </a:lnTo>
                    <a:cubicBezTo>
                      <a:pt x="346" y="406"/>
                      <a:pt x="326" y="450"/>
                      <a:pt x="311" y="477"/>
                    </a:cubicBezTo>
                    <a:cubicBezTo>
                      <a:pt x="297" y="504"/>
                      <a:pt x="280" y="523"/>
                      <a:pt x="261" y="537"/>
                    </a:cubicBezTo>
                    <a:cubicBezTo>
                      <a:pt x="242" y="549"/>
                      <a:pt x="222" y="557"/>
                      <a:pt x="202" y="558"/>
                    </a:cubicBezTo>
                    <a:cubicBezTo>
                      <a:pt x="184" y="559"/>
                      <a:pt x="169" y="556"/>
                      <a:pt x="156" y="549"/>
                    </a:cubicBezTo>
                    <a:cubicBezTo>
                      <a:pt x="143" y="542"/>
                      <a:pt x="137" y="531"/>
                      <a:pt x="136" y="518"/>
                    </a:cubicBezTo>
                    <a:cubicBezTo>
                      <a:pt x="136" y="509"/>
                      <a:pt x="138" y="501"/>
                      <a:pt x="145" y="494"/>
                    </a:cubicBezTo>
                    <a:cubicBezTo>
                      <a:pt x="151" y="487"/>
                      <a:pt x="159" y="484"/>
                      <a:pt x="170" y="483"/>
                    </a:cubicBezTo>
                    <a:cubicBezTo>
                      <a:pt x="181" y="483"/>
                      <a:pt x="194" y="486"/>
                      <a:pt x="210" y="494"/>
                    </a:cubicBezTo>
                    <a:cubicBezTo>
                      <a:pt x="220" y="499"/>
                      <a:pt x="228" y="502"/>
                      <a:pt x="233" y="501"/>
                    </a:cubicBezTo>
                    <a:cubicBezTo>
                      <a:pt x="254" y="500"/>
                      <a:pt x="276" y="478"/>
                      <a:pt x="299" y="434"/>
                    </a:cubicBezTo>
                    <a:lnTo>
                      <a:pt x="90" y="108"/>
                    </a:lnTo>
                    <a:cubicBezTo>
                      <a:pt x="76" y="85"/>
                      <a:pt x="62" y="69"/>
                      <a:pt x="50" y="60"/>
                    </a:cubicBezTo>
                    <a:cubicBezTo>
                      <a:pt x="37" y="51"/>
                      <a:pt x="21" y="45"/>
                      <a:pt x="1" y="42"/>
                    </a:cubicBezTo>
                    <a:lnTo>
                      <a:pt x="0" y="28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5" name="Freeform 165"/>
              <p:cNvSpPr>
                <a:spLocks/>
              </p:cNvSpPr>
              <p:nvPr/>
            </p:nvSpPr>
            <p:spPr bwMode="auto">
              <a:xfrm>
                <a:off x="3252" y="2223"/>
                <a:ext cx="53" cy="78"/>
              </a:xfrm>
              <a:custGeom>
                <a:avLst/>
                <a:gdLst>
                  <a:gd name="T0" fmla="*/ 3 w 387"/>
                  <a:gd name="T1" fmla="*/ 25 h 566"/>
                  <a:gd name="T2" fmla="*/ 0 w 387"/>
                  <a:gd name="T3" fmla="*/ 4 h 566"/>
                  <a:gd name="T4" fmla="*/ 2 w 387"/>
                  <a:gd name="T5" fmla="*/ 4 h 566"/>
                  <a:gd name="T6" fmla="*/ 6 w 387"/>
                  <a:gd name="T7" fmla="*/ 7 h 566"/>
                  <a:gd name="T8" fmla="*/ 11 w 387"/>
                  <a:gd name="T9" fmla="*/ 5 h 566"/>
                  <a:gd name="T10" fmla="*/ 23 w 387"/>
                  <a:gd name="T11" fmla="*/ 1 h 566"/>
                  <a:gd name="T12" fmla="*/ 38 w 387"/>
                  <a:gd name="T13" fmla="*/ 4 h 566"/>
                  <a:gd name="T14" fmla="*/ 45 w 387"/>
                  <a:gd name="T15" fmla="*/ 16 h 566"/>
                  <a:gd name="T16" fmla="*/ 43 w 387"/>
                  <a:gd name="T17" fmla="*/ 28 h 566"/>
                  <a:gd name="T18" fmla="*/ 33 w 387"/>
                  <a:gd name="T19" fmla="*/ 36 h 566"/>
                  <a:gd name="T20" fmla="*/ 46 w 387"/>
                  <a:gd name="T21" fmla="*/ 41 h 566"/>
                  <a:gd name="T22" fmla="*/ 52 w 387"/>
                  <a:gd name="T23" fmla="*/ 53 h 566"/>
                  <a:gd name="T24" fmla="*/ 48 w 387"/>
                  <a:gd name="T25" fmla="*/ 68 h 566"/>
                  <a:gd name="T26" fmla="*/ 31 w 387"/>
                  <a:gd name="T27" fmla="*/ 76 h 566"/>
                  <a:gd name="T28" fmla="*/ 6 w 387"/>
                  <a:gd name="T29" fmla="*/ 65 h 566"/>
                  <a:gd name="T30" fmla="*/ 7 w 387"/>
                  <a:gd name="T31" fmla="*/ 64 h 566"/>
                  <a:gd name="T32" fmla="*/ 16 w 387"/>
                  <a:gd name="T33" fmla="*/ 71 h 566"/>
                  <a:gd name="T34" fmla="*/ 28 w 387"/>
                  <a:gd name="T35" fmla="*/ 72 h 566"/>
                  <a:gd name="T36" fmla="*/ 38 w 387"/>
                  <a:gd name="T37" fmla="*/ 66 h 566"/>
                  <a:gd name="T38" fmla="*/ 40 w 387"/>
                  <a:gd name="T39" fmla="*/ 54 h 566"/>
                  <a:gd name="T40" fmla="*/ 34 w 387"/>
                  <a:gd name="T41" fmla="*/ 43 h 566"/>
                  <a:gd name="T42" fmla="*/ 17 w 387"/>
                  <a:gd name="T43" fmla="*/ 40 h 566"/>
                  <a:gd name="T44" fmla="*/ 16 w 387"/>
                  <a:gd name="T45" fmla="*/ 37 h 566"/>
                  <a:gd name="T46" fmla="*/ 28 w 387"/>
                  <a:gd name="T47" fmla="*/ 33 h 566"/>
                  <a:gd name="T48" fmla="*/ 34 w 387"/>
                  <a:gd name="T49" fmla="*/ 27 h 566"/>
                  <a:gd name="T50" fmla="*/ 35 w 387"/>
                  <a:gd name="T51" fmla="*/ 18 h 566"/>
                  <a:gd name="T52" fmla="*/ 30 w 387"/>
                  <a:gd name="T53" fmla="*/ 9 h 566"/>
                  <a:gd name="T54" fmla="*/ 20 w 387"/>
                  <a:gd name="T55" fmla="*/ 6 h 566"/>
                  <a:gd name="T56" fmla="*/ 9 w 387"/>
                  <a:gd name="T57" fmla="*/ 12 h 566"/>
                  <a:gd name="T58" fmla="*/ 5 w 387"/>
                  <a:gd name="T59" fmla="*/ 25 h 566"/>
                  <a:gd name="T60" fmla="*/ 3 w 387"/>
                  <a:gd name="T61" fmla="*/ 25 h 5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87" h="566">
                    <a:moveTo>
                      <a:pt x="22" y="184"/>
                    </a:moveTo>
                    <a:lnTo>
                      <a:pt x="0" y="32"/>
                    </a:lnTo>
                    <a:lnTo>
                      <a:pt x="14" y="30"/>
                    </a:lnTo>
                    <a:cubicBezTo>
                      <a:pt x="20" y="46"/>
                      <a:pt x="31" y="53"/>
                      <a:pt x="46" y="51"/>
                    </a:cubicBezTo>
                    <a:cubicBezTo>
                      <a:pt x="52" y="50"/>
                      <a:pt x="63" y="45"/>
                      <a:pt x="81" y="35"/>
                    </a:cubicBezTo>
                    <a:cubicBezTo>
                      <a:pt x="108" y="21"/>
                      <a:pt x="137" y="11"/>
                      <a:pt x="170" y="7"/>
                    </a:cubicBezTo>
                    <a:cubicBezTo>
                      <a:pt x="212" y="0"/>
                      <a:pt x="249" y="8"/>
                      <a:pt x="279" y="30"/>
                    </a:cubicBezTo>
                    <a:cubicBezTo>
                      <a:pt x="309" y="52"/>
                      <a:pt x="326" y="81"/>
                      <a:pt x="331" y="115"/>
                    </a:cubicBezTo>
                    <a:cubicBezTo>
                      <a:pt x="336" y="147"/>
                      <a:pt x="330" y="175"/>
                      <a:pt x="314" y="201"/>
                    </a:cubicBezTo>
                    <a:cubicBezTo>
                      <a:pt x="297" y="226"/>
                      <a:pt x="273" y="246"/>
                      <a:pt x="242" y="261"/>
                    </a:cubicBezTo>
                    <a:cubicBezTo>
                      <a:pt x="279" y="263"/>
                      <a:pt x="309" y="275"/>
                      <a:pt x="335" y="297"/>
                    </a:cubicBezTo>
                    <a:cubicBezTo>
                      <a:pt x="361" y="320"/>
                      <a:pt x="376" y="349"/>
                      <a:pt x="381" y="384"/>
                    </a:cubicBezTo>
                    <a:cubicBezTo>
                      <a:pt x="387" y="427"/>
                      <a:pt x="376" y="464"/>
                      <a:pt x="347" y="496"/>
                    </a:cubicBezTo>
                    <a:cubicBezTo>
                      <a:pt x="317" y="529"/>
                      <a:pt x="278" y="548"/>
                      <a:pt x="228" y="555"/>
                    </a:cubicBezTo>
                    <a:cubicBezTo>
                      <a:pt x="154" y="566"/>
                      <a:pt x="92" y="539"/>
                      <a:pt x="42" y="475"/>
                    </a:cubicBezTo>
                    <a:lnTo>
                      <a:pt x="53" y="465"/>
                    </a:lnTo>
                    <a:cubicBezTo>
                      <a:pt x="69" y="484"/>
                      <a:pt x="91" y="500"/>
                      <a:pt x="118" y="512"/>
                    </a:cubicBezTo>
                    <a:cubicBezTo>
                      <a:pt x="146" y="524"/>
                      <a:pt x="173" y="527"/>
                      <a:pt x="202" y="523"/>
                    </a:cubicBezTo>
                    <a:cubicBezTo>
                      <a:pt x="237" y="518"/>
                      <a:pt x="261" y="503"/>
                      <a:pt x="277" y="477"/>
                    </a:cubicBezTo>
                    <a:cubicBezTo>
                      <a:pt x="292" y="452"/>
                      <a:pt x="298" y="423"/>
                      <a:pt x="293" y="390"/>
                    </a:cubicBezTo>
                    <a:cubicBezTo>
                      <a:pt x="288" y="356"/>
                      <a:pt x="272" y="329"/>
                      <a:pt x="245" y="310"/>
                    </a:cubicBezTo>
                    <a:cubicBezTo>
                      <a:pt x="217" y="290"/>
                      <a:pt x="176" y="284"/>
                      <a:pt x="121" y="292"/>
                    </a:cubicBezTo>
                    <a:lnTo>
                      <a:pt x="117" y="266"/>
                    </a:lnTo>
                    <a:cubicBezTo>
                      <a:pt x="156" y="261"/>
                      <a:pt x="185" y="252"/>
                      <a:pt x="204" y="241"/>
                    </a:cubicBezTo>
                    <a:cubicBezTo>
                      <a:pt x="222" y="230"/>
                      <a:pt x="236" y="214"/>
                      <a:pt x="246" y="194"/>
                    </a:cubicBezTo>
                    <a:cubicBezTo>
                      <a:pt x="255" y="174"/>
                      <a:pt x="259" y="151"/>
                      <a:pt x="255" y="127"/>
                    </a:cubicBezTo>
                    <a:cubicBezTo>
                      <a:pt x="251" y="99"/>
                      <a:pt x="239" y="77"/>
                      <a:pt x="219" y="62"/>
                    </a:cubicBezTo>
                    <a:cubicBezTo>
                      <a:pt x="199" y="46"/>
                      <a:pt x="175" y="41"/>
                      <a:pt x="145" y="45"/>
                    </a:cubicBezTo>
                    <a:cubicBezTo>
                      <a:pt x="109" y="50"/>
                      <a:pt x="81" y="65"/>
                      <a:pt x="64" y="90"/>
                    </a:cubicBezTo>
                    <a:cubicBezTo>
                      <a:pt x="46" y="115"/>
                      <a:pt x="37" y="145"/>
                      <a:pt x="36" y="182"/>
                    </a:cubicBezTo>
                    <a:lnTo>
                      <a:pt x="22" y="184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6" name="Freeform 166"/>
              <p:cNvSpPr>
                <a:spLocks/>
              </p:cNvSpPr>
              <p:nvPr/>
            </p:nvSpPr>
            <p:spPr bwMode="auto">
              <a:xfrm>
                <a:off x="3326" y="2199"/>
                <a:ext cx="91" cy="89"/>
              </a:xfrm>
              <a:custGeom>
                <a:avLst/>
                <a:gdLst>
                  <a:gd name="T0" fmla="*/ 28 w 655"/>
                  <a:gd name="T1" fmla="*/ 46 h 643"/>
                  <a:gd name="T2" fmla="*/ 61 w 655"/>
                  <a:gd name="T3" fmla="*/ 38 h 643"/>
                  <a:gd name="T4" fmla="*/ 56 w 655"/>
                  <a:gd name="T5" fmla="*/ 18 h 643"/>
                  <a:gd name="T6" fmla="*/ 54 w 655"/>
                  <a:gd name="T7" fmla="*/ 11 h 643"/>
                  <a:gd name="T8" fmla="*/ 51 w 655"/>
                  <a:gd name="T9" fmla="*/ 9 h 643"/>
                  <a:gd name="T10" fmla="*/ 46 w 655"/>
                  <a:gd name="T11" fmla="*/ 9 h 643"/>
                  <a:gd name="T12" fmla="*/ 44 w 655"/>
                  <a:gd name="T13" fmla="*/ 9 h 643"/>
                  <a:gd name="T14" fmla="*/ 43 w 655"/>
                  <a:gd name="T15" fmla="*/ 7 h 643"/>
                  <a:gd name="T16" fmla="*/ 74 w 655"/>
                  <a:gd name="T17" fmla="*/ 0 h 643"/>
                  <a:gd name="T18" fmla="*/ 74 w 655"/>
                  <a:gd name="T19" fmla="*/ 2 h 643"/>
                  <a:gd name="T20" fmla="*/ 72 w 655"/>
                  <a:gd name="T21" fmla="*/ 3 h 643"/>
                  <a:gd name="T22" fmla="*/ 67 w 655"/>
                  <a:gd name="T23" fmla="*/ 5 h 643"/>
                  <a:gd name="T24" fmla="*/ 65 w 655"/>
                  <a:gd name="T25" fmla="*/ 8 h 643"/>
                  <a:gd name="T26" fmla="*/ 67 w 655"/>
                  <a:gd name="T27" fmla="*/ 15 h 643"/>
                  <a:gd name="T28" fmla="*/ 78 w 655"/>
                  <a:gd name="T29" fmla="*/ 61 h 643"/>
                  <a:gd name="T30" fmla="*/ 80 w 655"/>
                  <a:gd name="T31" fmla="*/ 68 h 643"/>
                  <a:gd name="T32" fmla="*/ 83 w 655"/>
                  <a:gd name="T33" fmla="*/ 69 h 643"/>
                  <a:gd name="T34" fmla="*/ 88 w 655"/>
                  <a:gd name="T35" fmla="*/ 70 h 643"/>
                  <a:gd name="T36" fmla="*/ 91 w 655"/>
                  <a:gd name="T37" fmla="*/ 69 h 643"/>
                  <a:gd name="T38" fmla="*/ 91 w 655"/>
                  <a:gd name="T39" fmla="*/ 71 h 643"/>
                  <a:gd name="T40" fmla="*/ 61 w 655"/>
                  <a:gd name="T41" fmla="*/ 78 h 643"/>
                  <a:gd name="T42" fmla="*/ 60 w 655"/>
                  <a:gd name="T43" fmla="*/ 76 h 643"/>
                  <a:gd name="T44" fmla="*/ 63 w 655"/>
                  <a:gd name="T45" fmla="*/ 76 h 643"/>
                  <a:gd name="T46" fmla="*/ 68 w 655"/>
                  <a:gd name="T47" fmla="*/ 72 h 643"/>
                  <a:gd name="T48" fmla="*/ 68 w 655"/>
                  <a:gd name="T49" fmla="*/ 63 h 643"/>
                  <a:gd name="T50" fmla="*/ 62 w 655"/>
                  <a:gd name="T51" fmla="*/ 42 h 643"/>
                  <a:gd name="T52" fmla="*/ 29 w 655"/>
                  <a:gd name="T53" fmla="*/ 50 h 643"/>
                  <a:gd name="T54" fmla="*/ 35 w 655"/>
                  <a:gd name="T55" fmla="*/ 71 h 643"/>
                  <a:gd name="T56" fmla="*/ 37 w 655"/>
                  <a:gd name="T57" fmla="*/ 78 h 643"/>
                  <a:gd name="T58" fmla="*/ 40 w 655"/>
                  <a:gd name="T59" fmla="*/ 80 h 643"/>
                  <a:gd name="T60" fmla="*/ 45 w 655"/>
                  <a:gd name="T61" fmla="*/ 80 h 643"/>
                  <a:gd name="T62" fmla="*/ 48 w 655"/>
                  <a:gd name="T63" fmla="*/ 80 h 643"/>
                  <a:gd name="T64" fmla="*/ 48 w 655"/>
                  <a:gd name="T65" fmla="*/ 82 h 643"/>
                  <a:gd name="T66" fmla="*/ 18 w 655"/>
                  <a:gd name="T67" fmla="*/ 89 h 643"/>
                  <a:gd name="T68" fmla="*/ 17 w 655"/>
                  <a:gd name="T69" fmla="*/ 87 h 643"/>
                  <a:gd name="T70" fmla="*/ 19 w 655"/>
                  <a:gd name="T71" fmla="*/ 86 h 643"/>
                  <a:gd name="T72" fmla="*/ 25 w 655"/>
                  <a:gd name="T73" fmla="*/ 82 h 643"/>
                  <a:gd name="T74" fmla="*/ 25 w 655"/>
                  <a:gd name="T75" fmla="*/ 74 h 643"/>
                  <a:gd name="T76" fmla="*/ 13 w 655"/>
                  <a:gd name="T77" fmla="*/ 28 h 643"/>
                  <a:gd name="T78" fmla="*/ 11 w 655"/>
                  <a:gd name="T79" fmla="*/ 21 h 643"/>
                  <a:gd name="T80" fmla="*/ 8 w 655"/>
                  <a:gd name="T81" fmla="*/ 19 h 643"/>
                  <a:gd name="T82" fmla="*/ 3 w 655"/>
                  <a:gd name="T83" fmla="*/ 19 h 643"/>
                  <a:gd name="T84" fmla="*/ 1 w 655"/>
                  <a:gd name="T85" fmla="*/ 20 h 643"/>
                  <a:gd name="T86" fmla="*/ 0 w 655"/>
                  <a:gd name="T87" fmla="*/ 18 h 643"/>
                  <a:gd name="T88" fmla="*/ 31 w 655"/>
                  <a:gd name="T89" fmla="*/ 11 h 643"/>
                  <a:gd name="T90" fmla="*/ 31 w 655"/>
                  <a:gd name="T91" fmla="*/ 12 h 643"/>
                  <a:gd name="T92" fmla="*/ 28 w 655"/>
                  <a:gd name="T93" fmla="*/ 13 h 643"/>
                  <a:gd name="T94" fmla="*/ 24 w 655"/>
                  <a:gd name="T95" fmla="*/ 16 h 643"/>
                  <a:gd name="T96" fmla="*/ 22 w 655"/>
                  <a:gd name="T97" fmla="*/ 19 h 643"/>
                  <a:gd name="T98" fmla="*/ 23 w 655"/>
                  <a:gd name="T99" fmla="*/ 26 h 643"/>
                  <a:gd name="T100" fmla="*/ 28 w 655"/>
                  <a:gd name="T101" fmla="*/ 46 h 64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55" h="643">
                    <a:moveTo>
                      <a:pt x="204" y="332"/>
                    </a:moveTo>
                    <a:lnTo>
                      <a:pt x="442" y="274"/>
                    </a:lnTo>
                    <a:lnTo>
                      <a:pt x="406" y="127"/>
                    </a:lnTo>
                    <a:cubicBezTo>
                      <a:pt x="400" y="101"/>
                      <a:pt x="394" y="84"/>
                      <a:pt x="389" y="77"/>
                    </a:cubicBezTo>
                    <a:cubicBezTo>
                      <a:pt x="385" y="71"/>
                      <a:pt x="378" y="67"/>
                      <a:pt x="369" y="64"/>
                    </a:cubicBezTo>
                    <a:cubicBezTo>
                      <a:pt x="356" y="61"/>
                      <a:pt x="344" y="61"/>
                      <a:pt x="332" y="64"/>
                    </a:cubicBezTo>
                    <a:lnTo>
                      <a:pt x="314" y="68"/>
                    </a:lnTo>
                    <a:lnTo>
                      <a:pt x="311" y="54"/>
                    </a:lnTo>
                    <a:lnTo>
                      <a:pt x="530" y="0"/>
                    </a:lnTo>
                    <a:lnTo>
                      <a:pt x="533" y="14"/>
                    </a:lnTo>
                    <a:lnTo>
                      <a:pt x="515" y="19"/>
                    </a:lnTo>
                    <a:cubicBezTo>
                      <a:pt x="503" y="22"/>
                      <a:pt x="492" y="27"/>
                      <a:pt x="483" y="36"/>
                    </a:cubicBezTo>
                    <a:cubicBezTo>
                      <a:pt x="476" y="42"/>
                      <a:pt x="472" y="49"/>
                      <a:pt x="471" y="58"/>
                    </a:cubicBezTo>
                    <a:cubicBezTo>
                      <a:pt x="470" y="67"/>
                      <a:pt x="473" y="84"/>
                      <a:pt x="479" y="109"/>
                    </a:cubicBezTo>
                    <a:lnTo>
                      <a:pt x="560" y="440"/>
                    </a:lnTo>
                    <a:cubicBezTo>
                      <a:pt x="566" y="466"/>
                      <a:pt x="572" y="483"/>
                      <a:pt x="578" y="490"/>
                    </a:cubicBezTo>
                    <a:cubicBezTo>
                      <a:pt x="582" y="496"/>
                      <a:pt x="588" y="500"/>
                      <a:pt x="597" y="502"/>
                    </a:cubicBezTo>
                    <a:cubicBezTo>
                      <a:pt x="609" y="506"/>
                      <a:pt x="622" y="506"/>
                      <a:pt x="634" y="503"/>
                    </a:cubicBezTo>
                    <a:lnTo>
                      <a:pt x="652" y="499"/>
                    </a:lnTo>
                    <a:lnTo>
                      <a:pt x="655" y="512"/>
                    </a:lnTo>
                    <a:lnTo>
                      <a:pt x="436" y="566"/>
                    </a:lnTo>
                    <a:lnTo>
                      <a:pt x="433" y="552"/>
                    </a:lnTo>
                    <a:lnTo>
                      <a:pt x="451" y="548"/>
                    </a:lnTo>
                    <a:cubicBezTo>
                      <a:pt x="472" y="543"/>
                      <a:pt x="486" y="533"/>
                      <a:pt x="492" y="518"/>
                    </a:cubicBezTo>
                    <a:cubicBezTo>
                      <a:pt x="497" y="508"/>
                      <a:pt x="495" y="488"/>
                      <a:pt x="487" y="458"/>
                    </a:cubicBezTo>
                    <a:lnTo>
                      <a:pt x="449" y="302"/>
                    </a:lnTo>
                    <a:lnTo>
                      <a:pt x="211" y="360"/>
                    </a:lnTo>
                    <a:lnTo>
                      <a:pt x="249" y="516"/>
                    </a:lnTo>
                    <a:cubicBezTo>
                      <a:pt x="256" y="542"/>
                      <a:pt x="261" y="559"/>
                      <a:pt x="267" y="566"/>
                    </a:cubicBezTo>
                    <a:cubicBezTo>
                      <a:pt x="271" y="572"/>
                      <a:pt x="278" y="576"/>
                      <a:pt x="287" y="578"/>
                    </a:cubicBezTo>
                    <a:cubicBezTo>
                      <a:pt x="299" y="582"/>
                      <a:pt x="311" y="582"/>
                      <a:pt x="323" y="579"/>
                    </a:cubicBezTo>
                    <a:lnTo>
                      <a:pt x="342" y="575"/>
                    </a:lnTo>
                    <a:lnTo>
                      <a:pt x="345" y="589"/>
                    </a:lnTo>
                    <a:lnTo>
                      <a:pt x="126" y="643"/>
                    </a:lnTo>
                    <a:lnTo>
                      <a:pt x="123" y="628"/>
                    </a:lnTo>
                    <a:lnTo>
                      <a:pt x="140" y="624"/>
                    </a:lnTo>
                    <a:cubicBezTo>
                      <a:pt x="162" y="619"/>
                      <a:pt x="176" y="609"/>
                      <a:pt x="182" y="594"/>
                    </a:cubicBezTo>
                    <a:cubicBezTo>
                      <a:pt x="186" y="585"/>
                      <a:pt x="184" y="564"/>
                      <a:pt x="177" y="534"/>
                    </a:cubicBezTo>
                    <a:lnTo>
                      <a:pt x="96" y="203"/>
                    </a:lnTo>
                    <a:cubicBezTo>
                      <a:pt x="89" y="177"/>
                      <a:pt x="84" y="160"/>
                      <a:pt x="78" y="153"/>
                    </a:cubicBezTo>
                    <a:cubicBezTo>
                      <a:pt x="74" y="147"/>
                      <a:pt x="68" y="143"/>
                      <a:pt x="59" y="140"/>
                    </a:cubicBezTo>
                    <a:cubicBezTo>
                      <a:pt x="46" y="137"/>
                      <a:pt x="34" y="137"/>
                      <a:pt x="22" y="140"/>
                    </a:cubicBezTo>
                    <a:lnTo>
                      <a:pt x="4" y="144"/>
                    </a:lnTo>
                    <a:lnTo>
                      <a:pt x="0" y="130"/>
                    </a:lnTo>
                    <a:lnTo>
                      <a:pt x="220" y="77"/>
                    </a:lnTo>
                    <a:lnTo>
                      <a:pt x="223" y="90"/>
                    </a:lnTo>
                    <a:lnTo>
                      <a:pt x="205" y="95"/>
                    </a:lnTo>
                    <a:cubicBezTo>
                      <a:pt x="192" y="98"/>
                      <a:pt x="182" y="104"/>
                      <a:pt x="172" y="112"/>
                    </a:cubicBezTo>
                    <a:cubicBezTo>
                      <a:pt x="165" y="118"/>
                      <a:pt x="162" y="126"/>
                      <a:pt x="160" y="134"/>
                    </a:cubicBezTo>
                    <a:cubicBezTo>
                      <a:pt x="159" y="143"/>
                      <a:pt x="162" y="160"/>
                      <a:pt x="168" y="186"/>
                    </a:cubicBezTo>
                    <a:lnTo>
                      <a:pt x="204" y="332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7" name="Freeform 167"/>
              <p:cNvSpPr>
                <a:spLocks/>
              </p:cNvSpPr>
              <p:nvPr/>
            </p:nvSpPr>
            <p:spPr bwMode="auto">
              <a:xfrm>
                <a:off x="3426" y="2172"/>
                <a:ext cx="78" cy="87"/>
              </a:xfrm>
              <a:custGeom>
                <a:avLst/>
                <a:gdLst>
                  <a:gd name="T0" fmla="*/ 21 w 559"/>
                  <a:gd name="T1" fmla="*/ 16 h 633"/>
                  <a:gd name="T2" fmla="*/ 31 w 559"/>
                  <a:gd name="T3" fmla="*/ 42 h 633"/>
                  <a:gd name="T4" fmla="*/ 46 w 559"/>
                  <a:gd name="T5" fmla="*/ 37 h 633"/>
                  <a:gd name="T6" fmla="*/ 53 w 559"/>
                  <a:gd name="T7" fmla="*/ 33 h 633"/>
                  <a:gd name="T8" fmla="*/ 53 w 559"/>
                  <a:gd name="T9" fmla="*/ 23 h 633"/>
                  <a:gd name="T10" fmla="*/ 55 w 559"/>
                  <a:gd name="T11" fmla="*/ 23 h 633"/>
                  <a:gd name="T12" fmla="*/ 64 w 559"/>
                  <a:gd name="T13" fmla="*/ 46 h 633"/>
                  <a:gd name="T14" fmla="*/ 62 w 559"/>
                  <a:gd name="T15" fmla="*/ 47 h 633"/>
                  <a:gd name="T16" fmla="*/ 58 w 559"/>
                  <a:gd name="T17" fmla="*/ 41 h 633"/>
                  <a:gd name="T18" fmla="*/ 54 w 559"/>
                  <a:gd name="T19" fmla="*/ 40 h 633"/>
                  <a:gd name="T20" fmla="*/ 47 w 559"/>
                  <a:gd name="T21" fmla="*/ 41 h 633"/>
                  <a:gd name="T22" fmla="*/ 32 w 559"/>
                  <a:gd name="T23" fmla="*/ 46 h 633"/>
                  <a:gd name="T24" fmla="*/ 40 w 559"/>
                  <a:gd name="T25" fmla="*/ 69 h 633"/>
                  <a:gd name="T26" fmla="*/ 43 w 559"/>
                  <a:gd name="T27" fmla="*/ 74 h 633"/>
                  <a:gd name="T28" fmla="*/ 45 w 559"/>
                  <a:gd name="T29" fmla="*/ 75 h 633"/>
                  <a:gd name="T30" fmla="*/ 49 w 559"/>
                  <a:gd name="T31" fmla="*/ 74 h 633"/>
                  <a:gd name="T32" fmla="*/ 60 w 559"/>
                  <a:gd name="T33" fmla="*/ 70 h 633"/>
                  <a:gd name="T34" fmla="*/ 69 w 559"/>
                  <a:gd name="T35" fmla="*/ 66 h 633"/>
                  <a:gd name="T36" fmla="*/ 73 w 559"/>
                  <a:gd name="T37" fmla="*/ 61 h 633"/>
                  <a:gd name="T38" fmla="*/ 76 w 559"/>
                  <a:gd name="T39" fmla="*/ 50 h 633"/>
                  <a:gd name="T40" fmla="*/ 78 w 559"/>
                  <a:gd name="T41" fmla="*/ 49 h 633"/>
                  <a:gd name="T42" fmla="*/ 78 w 559"/>
                  <a:gd name="T43" fmla="*/ 68 h 633"/>
                  <a:gd name="T44" fmla="*/ 25 w 559"/>
                  <a:gd name="T45" fmla="*/ 87 h 633"/>
                  <a:gd name="T46" fmla="*/ 24 w 559"/>
                  <a:gd name="T47" fmla="*/ 85 h 633"/>
                  <a:gd name="T48" fmla="*/ 26 w 559"/>
                  <a:gd name="T49" fmla="*/ 84 h 633"/>
                  <a:gd name="T50" fmla="*/ 31 w 559"/>
                  <a:gd name="T51" fmla="*/ 82 h 633"/>
                  <a:gd name="T52" fmla="*/ 32 w 559"/>
                  <a:gd name="T53" fmla="*/ 78 h 633"/>
                  <a:gd name="T54" fmla="*/ 30 w 559"/>
                  <a:gd name="T55" fmla="*/ 71 h 633"/>
                  <a:gd name="T56" fmla="*/ 14 w 559"/>
                  <a:gd name="T57" fmla="*/ 27 h 633"/>
                  <a:gd name="T58" fmla="*/ 10 w 559"/>
                  <a:gd name="T59" fmla="*/ 20 h 633"/>
                  <a:gd name="T60" fmla="*/ 3 w 559"/>
                  <a:gd name="T61" fmla="*/ 20 h 633"/>
                  <a:gd name="T62" fmla="*/ 1 w 559"/>
                  <a:gd name="T63" fmla="*/ 20 h 633"/>
                  <a:gd name="T64" fmla="*/ 0 w 559"/>
                  <a:gd name="T65" fmla="*/ 19 h 633"/>
                  <a:gd name="T66" fmla="*/ 53 w 559"/>
                  <a:gd name="T67" fmla="*/ 0 h 633"/>
                  <a:gd name="T68" fmla="*/ 60 w 559"/>
                  <a:gd name="T69" fmla="*/ 15 h 633"/>
                  <a:gd name="T70" fmla="*/ 57 w 559"/>
                  <a:gd name="T71" fmla="*/ 15 h 633"/>
                  <a:gd name="T72" fmla="*/ 52 w 559"/>
                  <a:gd name="T73" fmla="*/ 9 h 633"/>
                  <a:gd name="T74" fmla="*/ 47 w 559"/>
                  <a:gd name="T75" fmla="*/ 7 h 633"/>
                  <a:gd name="T76" fmla="*/ 40 w 559"/>
                  <a:gd name="T77" fmla="*/ 9 h 633"/>
                  <a:gd name="T78" fmla="*/ 21 w 559"/>
                  <a:gd name="T79" fmla="*/ 16 h 63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59" h="633">
                    <a:moveTo>
                      <a:pt x="151" y="113"/>
                    </a:moveTo>
                    <a:lnTo>
                      <a:pt x="220" y="309"/>
                    </a:lnTo>
                    <a:lnTo>
                      <a:pt x="329" y="270"/>
                    </a:lnTo>
                    <a:cubicBezTo>
                      <a:pt x="358" y="260"/>
                      <a:pt x="375" y="249"/>
                      <a:pt x="382" y="237"/>
                    </a:cubicBezTo>
                    <a:cubicBezTo>
                      <a:pt x="391" y="221"/>
                      <a:pt x="390" y="199"/>
                      <a:pt x="382" y="170"/>
                    </a:cubicBezTo>
                    <a:lnTo>
                      <a:pt x="396" y="165"/>
                    </a:lnTo>
                    <a:lnTo>
                      <a:pt x="457" y="338"/>
                    </a:lnTo>
                    <a:lnTo>
                      <a:pt x="444" y="343"/>
                    </a:lnTo>
                    <a:cubicBezTo>
                      <a:pt x="432" y="320"/>
                      <a:pt x="422" y="306"/>
                      <a:pt x="417" y="300"/>
                    </a:cubicBezTo>
                    <a:cubicBezTo>
                      <a:pt x="409" y="293"/>
                      <a:pt x="399" y="289"/>
                      <a:pt x="388" y="288"/>
                    </a:cubicBezTo>
                    <a:cubicBezTo>
                      <a:pt x="376" y="287"/>
                      <a:pt x="360" y="290"/>
                      <a:pt x="339" y="297"/>
                    </a:cubicBezTo>
                    <a:lnTo>
                      <a:pt x="230" y="336"/>
                    </a:lnTo>
                    <a:lnTo>
                      <a:pt x="288" y="500"/>
                    </a:lnTo>
                    <a:cubicBezTo>
                      <a:pt x="296" y="522"/>
                      <a:pt x="302" y="534"/>
                      <a:pt x="305" y="538"/>
                    </a:cubicBezTo>
                    <a:cubicBezTo>
                      <a:pt x="309" y="543"/>
                      <a:pt x="314" y="545"/>
                      <a:pt x="320" y="546"/>
                    </a:cubicBezTo>
                    <a:cubicBezTo>
                      <a:pt x="326" y="547"/>
                      <a:pt x="336" y="545"/>
                      <a:pt x="349" y="541"/>
                    </a:cubicBezTo>
                    <a:lnTo>
                      <a:pt x="433" y="511"/>
                    </a:lnTo>
                    <a:cubicBezTo>
                      <a:pt x="462" y="501"/>
                      <a:pt x="481" y="492"/>
                      <a:pt x="492" y="483"/>
                    </a:cubicBezTo>
                    <a:cubicBezTo>
                      <a:pt x="504" y="474"/>
                      <a:pt x="513" y="462"/>
                      <a:pt x="521" y="447"/>
                    </a:cubicBezTo>
                    <a:cubicBezTo>
                      <a:pt x="531" y="426"/>
                      <a:pt x="538" y="398"/>
                      <a:pt x="543" y="362"/>
                    </a:cubicBezTo>
                    <a:lnTo>
                      <a:pt x="558" y="357"/>
                    </a:lnTo>
                    <a:lnTo>
                      <a:pt x="559" y="496"/>
                    </a:lnTo>
                    <a:lnTo>
                      <a:pt x="176" y="633"/>
                    </a:lnTo>
                    <a:lnTo>
                      <a:pt x="171" y="619"/>
                    </a:lnTo>
                    <a:lnTo>
                      <a:pt x="189" y="613"/>
                    </a:lnTo>
                    <a:cubicBezTo>
                      <a:pt x="201" y="609"/>
                      <a:pt x="211" y="602"/>
                      <a:pt x="220" y="593"/>
                    </a:cubicBezTo>
                    <a:cubicBezTo>
                      <a:pt x="226" y="586"/>
                      <a:pt x="229" y="578"/>
                      <a:pt x="229" y="569"/>
                    </a:cubicBezTo>
                    <a:cubicBezTo>
                      <a:pt x="229" y="561"/>
                      <a:pt x="225" y="544"/>
                      <a:pt x="216" y="520"/>
                    </a:cubicBezTo>
                    <a:lnTo>
                      <a:pt x="101" y="197"/>
                    </a:lnTo>
                    <a:cubicBezTo>
                      <a:pt x="90" y="166"/>
                      <a:pt x="80" y="147"/>
                      <a:pt x="71" y="142"/>
                    </a:cubicBezTo>
                    <a:cubicBezTo>
                      <a:pt x="59" y="136"/>
                      <a:pt x="42" y="136"/>
                      <a:pt x="22" y="143"/>
                    </a:cubicBezTo>
                    <a:lnTo>
                      <a:pt x="4" y="149"/>
                    </a:lnTo>
                    <a:lnTo>
                      <a:pt x="0" y="136"/>
                    </a:lnTo>
                    <a:lnTo>
                      <a:pt x="382" y="0"/>
                    </a:lnTo>
                    <a:lnTo>
                      <a:pt x="427" y="106"/>
                    </a:lnTo>
                    <a:lnTo>
                      <a:pt x="412" y="112"/>
                    </a:lnTo>
                    <a:cubicBezTo>
                      <a:pt x="398" y="87"/>
                      <a:pt x="386" y="71"/>
                      <a:pt x="376" y="64"/>
                    </a:cubicBezTo>
                    <a:cubicBezTo>
                      <a:pt x="366" y="56"/>
                      <a:pt x="354" y="52"/>
                      <a:pt x="340" y="51"/>
                    </a:cubicBezTo>
                    <a:cubicBezTo>
                      <a:pt x="329" y="51"/>
                      <a:pt x="311" y="55"/>
                      <a:pt x="287" y="64"/>
                    </a:cubicBezTo>
                    <a:lnTo>
                      <a:pt x="151" y="113"/>
                    </a:ln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168"/>
              <p:cNvSpPr>
                <a:spLocks/>
              </p:cNvSpPr>
              <p:nvPr/>
            </p:nvSpPr>
            <p:spPr bwMode="auto">
              <a:xfrm>
                <a:off x="3511" y="2127"/>
                <a:ext cx="108" cy="98"/>
              </a:xfrm>
              <a:custGeom>
                <a:avLst/>
                <a:gdLst>
                  <a:gd name="T0" fmla="*/ 98 w 784"/>
                  <a:gd name="T1" fmla="*/ 64 h 711"/>
                  <a:gd name="T2" fmla="*/ 108 w 784"/>
                  <a:gd name="T3" fmla="*/ 85 h 711"/>
                  <a:gd name="T4" fmla="*/ 106 w 784"/>
                  <a:gd name="T5" fmla="*/ 85 h 711"/>
                  <a:gd name="T6" fmla="*/ 94 w 784"/>
                  <a:gd name="T7" fmla="*/ 75 h 711"/>
                  <a:gd name="T8" fmla="*/ 76 w 784"/>
                  <a:gd name="T9" fmla="*/ 77 h 711"/>
                  <a:gd name="T10" fmla="*/ 31 w 784"/>
                  <a:gd name="T11" fmla="*/ 98 h 711"/>
                  <a:gd name="T12" fmla="*/ 30 w 784"/>
                  <a:gd name="T13" fmla="*/ 96 h 711"/>
                  <a:gd name="T14" fmla="*/ 37 w 784"/>
                  <a:gd name="T15" fmla="*/ 91 h 711"/>
                  <a:gd name="T16" fmla="*/ 35 w 784"/>
                  <a:gd name="T17" fmla="*/ 81 h 711"/>
                  <a:gd name="T18" fmla="*/ 15 w 784"/>
                  <a:gd name="T19" fmla="*/ 40 h 711"/>
                  <a:gd name="T20" fmla="*/ 10 w 784"/>
                  <a:gd name="T21" fmla="*/ 32 h 711"/>
                  <a:gd name="T22" fmla="*/ 1 w 784"/>
                  <a:gd name="T23" fmla="*/ 34 h 711"/>
                  <a:gd name="T24" fmla="*/ 0 w 784"/>
                  <a:gd name="T25" fmla="*/ 32 h 711"/>
                  <a:gd name="T26" fmla="*/ 28 w 784"/>
                  <a:gd name="T27" fmla="*/ 19 h 711"/>
                  <a:gd name="T28" fmla="*/ 29 w 784"/>
                  <a:gd name="T29" fmla="*/ 21 h 711"/>
                  <a:gd name="T30" fmla="*/ 22 w 784"/>
                  <a:gd name="T31" fmla="*/ 26 h 711"/>
                  <a:gd name="T32" fmla="*/ 25 w 784"/>
                  <a:gd name="T33" fmla="*/ 35 h 711"/>
                  <a:gd name="T34" fmla="*/ 45 w 784"/>
                  <a:gd name="T35" fmla="*/ 79 h 711"/>
                  <a:gd name="T36" fmla="*/ 48 w 784"/>
                  <a:gd name="T37" fmla="*/ 84 h 711"/>
                  <a:gd name="T38" fmla="*/ 55 w 784"/>
                  <a:gd name="T39" fmla="*/ 82 h 711"/>
                  <a:gd name="T40" fmla="*/ 71 w 784"/>
                  <a:gd name="T41" fmla="*/ 74 h 711"/>
                  <a:gd name="T42" fmla="*/ 78 w 784"/>
                  <a:gd name="T43" fmla="*/ 70 h 711"/>
                  <a:gd name="T44" fmla="*/ 75 w 784"/>
                  <a:gd name="T45" fmla="*/ 64 h 711"/>
                  <a:gd name="T46" fmla="*/ 55 w 784"/>
                  <a:gd name="T47" fmla="*/ 21 h 711"/>
                  <a:gd name="T48" fmla="*/ 49 w 784"/>
                  <a:gd name="T49" fmla="*/ 14 h 711"/>
                  <a:gd name="T50" fmla="*/ 40 w 784"/>
                  <a:gd name="T51" fmla="*/ 15 h 711"/>
                  <a:gd name="T52" fmla="*/ 40 w 784"/>
                  <a:gd name="T53" fmla="*/ 14 h 711"/>
                  <a:gd name="T54" fmla="*/ 68 w 784"/>
                  <a:gd name="T55" fmla="*/ 0 h 711"/>
                  <a:gd name="T56" fmla="*/ 69 w 784"/>
                  <a:gd name="T57" fmla="*/ 2 h 711"/>
                  <a:gd name="T58" fmla="*/ 62 w 784"/>
                  <a:gd name="T59" fmla="*/ 7 h 711"/>
                  <a:gd name="T60" fmla="*/ 64 w 784"/>
                  <a:gd name="T61" fmla="*/ 17 h 711"/>
                  <a:gd name="T62" fmla="*/ 84 w 784"/>
                  <a:gd name="T63" fmla="*/ 58 h 711"/>
                  <a:gd name="T64" fmla="*/ 90 w 784"/>
                  <a:gd name="T65" fmla="*/ 66 h 711"/>
                  <a:gd name="T66" fmla="*/ 98 w 784"/>
                  <a:gd name="T67" fmla="*/ 64 h 7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84" h="711">
                    <a:moveTo>
                      <a:pt x="713" y="464"/>
                    </a:moveTo>
                    <a:lnTo>
                      <a:pt x="784" y="615"/>
                    </a:lnTo>
                    <a:lnTo>
                      <a:pt x="772" y="620"/>
                    </a:lnTo>
                    <a:cubicBezTo>
                      <a:pt x="748" y="587"/>
                      <a:pt x="718" y="563"/>
                      <a:pt x="681" y="546"/>
                    </a:cubicBezTo>
                    <a:cubicBezTo>
                      <a:pt x="644" y="530"/>
                      <a:pt x="600" y="534"/>
                      <a:pt x="550" y="558"/>
                    </a:cubicBezTo>
                    <a:lnTo>
                      <a:pt x="226" y="711"/>
                    </a:lnTo>
                    <a:lnTo>
                      <a:pt x="220" y="698"/>
                    </a:lnTo>
                    <a:cubicBezTo>
                      <a:pt x="249" y="683"/>
                      <a:pt x="266" y="669"/>
                      <a:pt x="270" y="657"/>
                    </a:cubicBezTo>
                    <a:cubicBezTo>
                      <a:pt x="274" y="645"/>
                      <a:pt x="269" y="623"/>
                      <a:pt x="254" y="591"/>
                    </a:cubicBezTo>
                    <a:lnTo>
                      <a:pt x="110" y="288"/>
                    </a:lnTo>
                    <a:cubicBezTo>
                      <a:pt x="96" y="257"/>
                      <a:pt x="82" y="239"/>
                      <a:pt x="70" y="235"/>
                    </a:cubicBezTo>
                    <a:cubicBezTo>
                      <a:pt x="58" y="230"/>
                      <a:pt x="37" y="235"/>
                      <a:pt x="6" y="247"/>
                    </a:cubicBezTo>
                    <a:lnTo>
                      <a:pt x="0" y="234"/>
                    </a:lnTo>
                    <a:lnTo>
                      <a:pt x="206" y="137"/>
                    </a:lnTo>
                    <a:lnTo>
                      <a:pt x="212" y="150"/>
                    </a:lnTo>
                    <a:cubicBezTo>
                      <a:pt x="183" y="165"/>
                      <a:pt x="166" y="179"/>
                      <a:pt x="162" y="191"/>
                    </a:cubicBezTo>
                    <a:cubicBezTo>
                      <a:pt x="158" y="203"/>
                      <a:pt x="163" y="225"/>
                      <a:pt x="178" y="257"/>
                    </a:cubicBezTo>
                    <a:lnTo>
                      <a:pt x="328" y="574"/>
                    </a:lnTo>
                    <a:cubicBezTo>
                      <a:pt x="339" y="597"/>
                      <a:pt x="347" y="609"/>
                      <a:pt x="351" y="612"/>
                    </a:cubicBezTo>
                    <a:cubicBezTo>
                      <a:pt x="356" y="615"/>
                      <a:pt x="371" y="610"/>
                      <a:pt x="397" y="598"/>
                    </a:cubicBezTo>
                    <a:lnTo>
                      <a:pt x="519" y="540"/>
                    </a:lnTo>
                    <a:cubicBezTo>
                      <a:pt x="549" y="526"/>
                      <a:pt x="564" y="516"/>
                      <a:pt x="564" y="510"/>
                    </a:cubicBezTo>
                    <a:cubicBezTo>
                      <a:pt x="565" y="505"/>
                      <a:pt x="559" y="489"/>
                      <a:pt x="546" y="463"/>
                    </a:cubicBezTo>
                    <a:lnTo>
                      <a:pt x="399" y="152"/>
                    </a:lnTo>
                    <a:cubicBezTo>
                      <a:pt x="384" y="121"/>
                      <a:pt x="370" y="102"/>
                      <a:pt x="358" y="98"/>
                    </a:cubicBezTo>
                    <a:cubicBezTo>
                      <a:pt x="346" y="93"/>
                      <a:pt x="325" y="98"/>
                      <a:pt x="294" y="111"/>
                    </a:cubicBezTo>
                    <a:lnTo>
                      <a:pt x="288" y="98"/>
                    </a:lnTo>
                    <a:lnTo>
                      <a:pt x="494" y="0"/>
                    </a:lnTo>
                    <a:lnTo>
                      <a:pt x="500" y="13"/>
                    </a:lnTo>
                    <a:cubicBezTo>
                      <a:pt x="471" y="28"/>
                      <a:pt x="454" y="42"/>
                      <a:pt x="450" y="54"/>
                    </a:cubicBezTo>
                    <a:cubicBezTo>
                      <a:pt x="446" y="66"/>
                      <a:pt x="452" y="89"/>
                      <a:pt x="466" y="120"/>
                    </a:cubicBezTo>
                    <a:lnTo>
                      <a:pt x="611" y="424"/>
                    </a:lnTo>
                    <a:cubicBezTo>
                      <a:pt x="626" y="456"/>
                      <a:pt x="639" y="475"/>
                      <a:pt x="651" y="479"/>
                    </a:cubicBezTo>
                    <a:cubicBezTo>
                      <a:pt x="662" y="484"/>
                      <a:pt x="683" y="479"/>
                      <a:pt x="713" y="464"/>
                    </a:cubicBez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169"/>
              <p:cNvSpPr>
                <a:spLocks/>
              </p:cNvSpPr>
              <p:nvPr/>
            </p:nvSpPr>
            <p:spPr bwMode="auto">
              <a:xfrm>
                <a:off x="3603" y="2080"/>
                <a:ext cx="99" cy="96"/>
              </a:xfrm>
              <a:custGeom>
                <a:avLst/>
                <a:gdLst>
                  <a:gd name="T0" fmla="*/ 98 w 713"/>
                  <a:gd name="T1" fmla="*/ 58 h 701"/>
                  <a:gd name="T2" fmla="*/ 99 w 713"/>
                  <a:gd name="T3" fmla="*/ 60 h 701"/>
                  <a:gd name="T4" fmla="*/ 83 w 713"/>
                  <a:gd name="T5" fmla="*/ 69 h 701"/>
                  <a:gd name="T6" fmla="*/ 62 w 713"/>
                  <a:gd name="T7" fmla="*/ 60 h 701"/>
                  <a:gd name="T8" fmla="*/ 44 w 713"/>
                  <a:gd name="T9" fmla="*/ 54 h 701"/>
                  <a:gd name="T10" fmla="*/ 38 w 713"/>
                  <a:gd name="T11" fmla="*/ 56 h 701"/>
                  <a:gd name="T12" fmla="*/ 49 w 713"/>
                  <a:gd name="T13" fmla="*/ 74 h 701"/>
                  <a:gd name="T14" fmla="*/ 55 w 713"/>
                  <a:gd name="T15" fmla="*/ 81 h 701"/>
                  <a:gd name="T16" fmla="*/ 64 w 713"/>
                  <a:gd name="T17" fmla="*/ 78 h 701"/>
                  <a:gd name="T18" fmla="*/ 65 w 713"/>
                  <a:gd name="T19" fmla="*/ 80 h 701"/>
                  <a:gd name="T20" fmla="*/ 38 w 713"/>
                  <a:gd name="T21" fmla="*/ 96 h 701"/>
                  <a:gd name="T22" fmla="*/ 37 w 713"/>
                  <a:gd name="T23" fmla="*/ 94 h 701"/>
                  <a:gd name="T24" fmla="*/ 43 w 713"/>
                  <a:gd name="T25" fmla="*/ 88 h 701"/>
                  <a:gd name="T26" fmla="*/ 40 w 713"/>
                  <a:gd name="T27" fmla="*/ 79 h 701"/>
                  <a:gd name="T28" fmla="*/ 16 w 713"/>
                  <a:gd name="T29" fmla="*/ 40 h 701"/>
                  <a:gd name="T30" fmla="*/ 10 w 713"/>
                  <a:gd name="T31" fmla="*/ 33 h 701"/>
                  <a:gd name="T32" fmla="*/ 1 w 713"/>
                  <a:gd name="T33" fmla="*/ 36 h 701"/>
                  <a:gd name="T34" fmla="*/ 0 w 713"/>
                  <a:gd name="T35" fmla="*/ 34 h 701"/>
                  <a:gd name="T36" fmla="*/ 27 w 713"/>
                  <a:gd name="T37" fmla="*/ 18 h 701"/>
                  <a:gd name="T38" fmla="*/ 28 w 713"/>
                  <a:gd name="T39" fmla="*/ 20 h 701"/>
                  <a:gd name="T40" fmla="*/ 22 w 713"/>
                  <a:gd name="T41" fmla="*/ 26 h 701"/>
                  <a:gd name="T42" fmla="*/ 25 w 713"/>
                  <a:gd name="T43" fmla="*/ 35 h 701"/>
                  <a:gd name="T44" fmla="*/ 35 w 713"/>
                  <a:gd name="T45" fmla="*/ 52 h 701"/>
                  <a:gd name="T46" fmla="*/ 42 w 713"/>
                  <a:gd name="T47" fmla="*/ 47 h 701"/>
                  <a:gd name="T48" fmla="*/ 45 w 713"/>
                  <a:gd name="T49" fmla="*/ 42 h 701"/>
                  <a:gd name="T50" fmla="*/ 46 w 713"/>
                  <a:gd name="T51" fmla="*/ 35 h 701"/>
                  <a:gd name="T52" fmla="*/ 44 w 713"/>
                  <a:gd name="T53" fmla="*/ 24 h 701"/>
                  <a:gd name="T54" fmla="*/ 43 w 713"/>
                  <a:gd name="T55" fmla="*/ 15 h 701"/>
                  <a:gd name="T56" fmla="*/ 45 w 713"/>
                  <a:gd name="T57" fmla="*/ 8 h 701"/>
                  <a:gd name="T58" fmla="*/ 51 w 713"/>
                  <a:gd name="T59" fmla="*/ 3 h 701"/>
                  <a:gd name="T60" fmla="*/ 61 w 713"/>
                  <a:gd name="T61" fmla="*/ 4 h 701"/>
                  <a:gd name="T62" fmla="*/ 61 w 713"/>
                  <a:gd name="T63" fmla="*/ 7 h 701"/>
                  <a:gd name="T64" fmla="*/ 59 w 713"/>
                  <a:gd name="T65" fmla="*/ 11 h 701"/>
                  <a:gd name="T66" fmla="*/ 54 w 713"/>
                  <a:gd name="T67" fmla="*/ 12 h 701"/>
                  <a:gd name="T68" fmla="*/ 49 w 713"/>
                  <a:gd name="T69" fmla="*/ 13 h 701"/>
                  <a:gd name="T70" fmla="*/ 47 w 713"/>
                  <a:gd name="T71" fmla="*/ 16 h 701"/>
                  <a:gd name="T72" fmla="*/ 49 w 713"/>
                  <a:gd name="T73" fmla="*/ 25 h 701"/>
                  <a:gd name="T74" fmla="*/ 47 w 713"/>
                  <a:gd name="T75" fmla="*/ 47 h 701"/>
                  <a:gd name="T76" fmla="*/ 65 w 713"/>
                  <a:gd name="T77" fmla="*/ 51 h 701"/>
                  <a:gd name="T78" fmla="*/ 86 w 713"/>
                  <a:gd name="T79" fmla="*/ 60 h 701"/>
                  <a:gd name="T80" fmla="*/ 98 w 713"/>
                  <a:gd name="T81" fmla="*/ 58 h 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713" h="701">
                    <a:moveTo>
                      <a:pt x="705" y="422"/>
                    </a:moveTo>
                    <a:lnTo>
                      <a:pt x="713" y="435"/>
                    </a:lnTo>
                    <a:lnTo>
                      <a:pt x="596" y="505"/>
                    </a:lnTo>
                    <a:cubicBezTo>
                      <a:pt x="571" y="492"/>
                      <a:pt x="522" y="471"/>
                      <a:pt x="447" y="439"/>
                    </a:cubicBezTo>
                    <a:cubicBezTo>
                      <a:pt x="373" y="408"/>
                      <a:pt x="329" y="392"/>
                      <a:pt x="317" y="391"/>
                    </a:cubicBezTo>
                    <a:cubicBezTo>
                      <a:pt x="304" y="390"/>
                      <a:pt x="289" y="395"/>
                      <a:pt x="271" y="406"/>
                    </a:cubicBezTo>
                    <a:lnTo>
                      <a:pt x="352" y="541"/>
                    </a:lnTo>
                    <a:cubicBezTo>
                      <a:pt x="370" y="570"/>
                      <a:pt x="386" y="587"/>
                      <a:pt x="398" y="590"/>
                    </a:cubicBezTo>
                    <a:cubicBezTo>
                      <a:pt x="411" y="594"/>
                      <a:pt x="431" y="587"/>
                      <a:pt x="460" y="571"/>
                    </a:cubicBezTo>
                    <a:lnTo>
                      <a:pt x="467" y="583"/>
                    </a:lnTo>
                    <a:lnTo>
                      <a:pt x="273" y="701"/>
                    </a:lnTo>
                    <a:lnTo>
                      <a:pt x="266" y="689"/>
                    </a:lnTo>
                    <a:cubicBezTo>
                      <a:pt x="292" y="671"/>
                      <a:pt x="308" y="656"/>
                      <a:pt x="311" y="643"/>
                    </a:cubicBezTo>
                    <a:cubicBezTo>
                      <a:pt x="314" y="631"/>
                      <a:pt x="307" y="609"/>
                      <a:pt x="288" y="579"/>
                    </a:cubicBezTo>
                    <a:lnTo>
                      <a:pt x="115" y="293"/>
                    </a:lnTo>
                    <a:cubicBezTo>
                      <a:pt x="97" y="263"/>
                      <a:pt x="81" y="247"/>
                      <a:pt x="69" y="243"/>
                    </a:cubicBezTo>
                    <a:cubicBezTo>
                      <a:pt x="56" y="240"/>
                      <a:pt x="36" y="246"/>
                      <a:pt x="7" y="262"/>
                    </a:cubicBezTo>
                    <a:lnTo>
                      <a:pt x="0" y="250"/>
                    </a:lnTo>
                    <a:lnTo>
                      <a:pt x="194" y="132"/>
                    </a:lnTo>
                    <a:lnTo>
                      <a:pt x="201" y="145"/>
                    </a:lnTo>
                    <a:cubicBezTo>
                      <a:pt x="174" y="163"/>
                      <a:pt x="159" y="178"/>
                      <a:pt x="156" y="190"/>
                    </a:cubicBezTo>
                    <a:cubicBezTo>
                      <a:pt x="153" y="203"/>
                      <a:pt x="160" y="224"/>
                      <a:pt x="178" y="254"/>
                    </a:cubicBezTo>
                    <a:lnTo>
                      <a:pt x="255" y="380"/>
                    </a:lnTo>
                    <a:cubicBezTo>
                      <a:pt x="279" y="365"/>
                      <a:pt x="294" y="353"/>
                      <a:pt x="302" y="344"/>
                    </a:cubicBezTo>
                    <a:cubicBezTo>
                      <a:pt x="309" y="336"/>
                      <a:pt x="316" y="323"/>
                      <a:pt x="321" y="305"/>
                    </a:cubicBezTo>
                    <a:cubicBezTo>
                      <a:pt x="326" y="287"/>
                      <a:pt x="328" y="270"/>
                      <a:pt x="328" y="253"/>
                    </a:cubicBezTo>
                    <a:cubicBezTo>
                      <a:pt x="327" y="237"/>
                      <a:pt x="324" y="212"/>
                      <a:pt x="317" y="177"/>
                    </a:cubicBezTo>
                    <a:cubicBezTo>
                      <a:pt x="311" y="145"/>
                      <a:pt x="308" y="121"/>
                      <a:pt x="308" y="107"/>
                    </a:cubicBezTo>
                    <a:cubicBezTo>
                      <a:pt x="308" y="93"/>
                      <a:pt x="313" y="78"/>
                      <a:pt x="322" y="62"/>
                    </a:cubicBezTo>
                    <a:cubicBezTo>
                      <a:pt x="332" y="46"/>
                      <a:pt x="346" y="33"/>
                      <a:pt x="366" y="21"/>
                    </a:cubicBezTo>
                    <a:cubicBezTo>
                      <a:pt x="400" y="0"/>
                      <a:pt x="424" y="2"/>
                      <a:pt x="439" y="26"/>
                    </a:cubicBezTo>
                    <a:cubicBezTo>
                      <a:pt x="444" y="34"/>
                      <a:pt x="445" y="43"/>
                      <a:pt x="442" y="54"/>
                    </a:cubicBezTo>
                    <a:cubicBezTo>
                      <a:pt x="439" y="64"/>
                      <a:pt x="433" y="72"/>
                      <a:pt x="424" y="77"/>
                    </a:cubicBezTo>
                    <a:cubicBezTo>
                      <a:pt x="418" y="81"/>
                      <a:pt x="405" y="84"/>
                      <a:pt x="386" y="86"/>
                    </a:cubicBezTo>
                    <a:cubicBezTo>
                      <a:pt x="370" y="87"/>
                      <a:pt x="359" y="89"/>
                      <a:pt x="354" y="92"/>
                    </a:cubicBezTo>
                    <a:cubicBezTo>
                      <a:pt x="347" y="97"/>
                      <a:pt x="343" y="104"/>
                      <a:pt x="342" y="114"/>
                    </a:cubicBezTo>
                    <a:cubicBezTo>
                      <a:pt x="342" y="125"/>
                      <a:pt x="345" y="149"/>
                      <a:pt x="352" y="186"/>
                    </a:cubicBezTo>
                    <a:cubicBezTo>
                      <a:pt x="366" y="256"/>
                      <a:pt x="360" y="308"/>
                      <a:pt x="336" y="343"/>
                    </a:cubicBezTo>
                    <a:cubicBezTo>
                      <a:pt x="359" y="335"/>
                      <a:pt x="403" y="345"/>
                      <a:pt x="470" y="375"/>
                    </a:cubicBezTo>
                    <a:cubicBezTo>
                      <a:pt x="542" y="407"/>
                      <a:pt x="592" y="427"/>
                      <a:pt x="620" y="435"/>
                    </a:cubicBezTo>
                    <a:cubicBezTo>
                      <a:pt x="649" y="442"/>
                      <a:pt x="678" y="438"/>
                      <a:pt x="705" y="422"/>
                    </a:cubicBezTo>
                    <a:close/>
                  </a:path>
                </a:pathLst>
              </a:custGeom>
              <a:noFill/>
              <a:ln w="14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Заявление на ВУД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96044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Директору МБНОУ «Гимназия № 44»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Метелевой Лилии Ивановне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_____________________________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</a:t>
            </a:r>
          </a:p>
          <a:p>
            <a:pPr algn="ctr">
              <a:buNone/>
            </a:pPr>
            <a:r>
              <a:rPr lang="ru-RU" dirty="0" smtClean="0"/>
              <a:t>  ЗАЯВЛЕНИЕ</a:t>
            </a:r>
          </a:p>
          <a:p>
            <a:pPr>
              <a:buNone/>
            </a:pPr>
            <a:r>
              <a:rPr lang="ru-RU" dirty="0" smtClean="0"/>
              <a:t>               Прошу зачислить моего ребенка, учащегося ______ «_______»  класса </a:t>
            </a:r>
          </a:p>
          <a:p>
            <a:pPr>
              <a:buNone/>
            </a:pPr>
            <a:r>
              <a:rPr lang="ru-RU" dirty="0" smtClean="0"/>
              <a:t>___________________________________________________________________________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  занятия внеурочной деятельности в 2016 – 2017 учебном году по программам : 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dirty="0" smtClean="0"/>
              <a:t>Вне гимназии мой (я) сын (дочь) занимается в ________________________________________________________________________________</a:t>
            </a:r>
          </a:p>
          <a:p>
            <a:pPr algn="ctr">
              <a:buNone/>
            </a:pPr>
            <a:r>
              <a:rPr lang="ru-RU" sz="2500" i="1" dirty="0" smtClean="0"/>
              <a:t>            учреждение, вид деятельности</a:t>
            </a:r>
          </a:p>
          <a:p>
            <a:pPr algn="ctr">
              <a:buNone/>
            </a:pPr>
            <a:r>
              <a:rPr lang="ru-RU" sz="2500" i="1" dirty="0" smtClean="0"/>
              <a:t>_______________________________________________________________________________________________________</a:t>
            </a:r>
            <a:endParaRPr lang="ru-RU" sz="25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4941168"/>
          <a:ext cx="6552728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326"/>
                <a:gridCol w="731856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недели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занятий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Создание нормативно-правовой базы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38164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Папка нормативных документов федерального, регионального, муниципального значения.</a:t>
            </a:r>
          </a:p>
          <a:p>
            <a:r>
              <a:rPr lang="ru-RU" dirty="0" smtClean="0"/>
              <a:t>Должностные инструкции заместителя директора по УВР, учителя, классного руководителя. </a:t>
            </a:r>
          </a:p>
          <a:p>
            <a:r>
              <a:rPr lang="ru-RU" dirty="0" smtClean="0"/>
              <a:t>Положение о внеурочной деятельности.</a:t>
            </a:r>
          </a:p>
          <a:p>
            <a:r>
              <a:rPr lang="ru-RU" dirty="0" smtClean="0"/>
              <a:t>Положение о рабочей программе внеурочной деятельности.</a:t>
            </a:r>
          </a:p>
          <a:p>
            <a:r>
              <a:rPr lang="ru-RU" dirty="0" smtClean="0"/>
              <a:t>Положение о портфолио учащегося ООО.</a:t>
            </a:r>
          </a:p>
          <a:p>
            <a:r>
              <a:rPr lang="ru-RU" dirty="0" smtClean="0"/>
              <a:t>Приказы о введении внеурочной деятельности в учебном году.</a:t>
            </a:r>
          </a:p>
          <a:p>
            <a:r>
              <a:rPr lang="ru-RU" dirty="0" smtClean="0"/>
              <a:t>План внеурочной деятельности.</a:t>
            </a:r>
          </a:p>
          <a:p>
            <a:r>
              <a:rPr lang="ru-RU" dirty="0" smtClean="0"/>
              <a:t>Формы отчетности ВУД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5" descr="http://flowstorage.ru/img/?src=http://www.e5.ru/image/big/83/82/11138283.jpg&amp;h=350&amp;q=85&amp;zc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139665"/>
            <a:ext cx="1872208" cy="271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elzvit.org.ua/files/papki08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55227"/>
            <a:ext cx="3312368" cy="28027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Повышение квалификации педагогов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5400600"/>
          </a:xfrm>
        </p:spPr>
        <p:txBody>
          <a:bodyPr/>
          <a:lstStyle/>
          <a:p>
            <a:r>
              <a:rPr lang="ru-RU" sz="2400" dirty="0" smtClean="0"/>
              <a:t>Курсы повышения квалификации (в том числе дистанционные); </a:t>
            </a:r>
          </a:p>
          <a:p>
            <a:r>
              <a:rPr lang="ru-RU" sz="2400" dirty="0" smtClean="0"/>
              <a:t>семинары;  </a:t>
            </a:r>
          </a:p>
          <a:p>
            <a:r>
              <a:rPr lang="ru-RU" sz="2400" dirty="0" smtClean="0"/>
              <a:t>научно-практические конференции ;</a:t>
            </a:r>
          </a:p>
          <a:p>
            <a:r>
              <a:rPr lang="ru-RU" sz="2400" dirty="0" smtClean="0"/>
              <a:t>педагогические советы;</a:t>
            </a:r>
          </a:p>
          <a:p>
            <a:r>
              <a:rPr lang="ru-RU" sz="2400" dirty="0" smtClean="0"/>
              <a:t>открытые методические советы ;</a:t>
            </a:r>
          </a:p>
          <a:p>
            <a:r>
              <a:rPr lang="ru-RU" sz="2400" dirty="0" smtClean="0"/>
              <a:t>вебинары, ВКС;</a:t>
            </a:r>
          </a:p>
          <a:p>
            <a:r>
              <a:rPr lang="ru-RU" sz="2400" dirty="0" smtClean="0"/>
              <a:t>форумы мастер-классов;</a:t>
            </a:r>
          </a:p>
          <a:p>
            <a:r>
              <a:rPr lang="ru-RU" sz="2400" dirty="0" smtClean="0"/>
              <a:t>городские Дни науки;</a:t>
            </a:r>
          </a:p>
          <a:p>
            <a:r>
              <a:rPr lang="ru-RU" sz="2400" dirty="0" smtClean="0"/>
              <a:t>образовательные выставки-ярмарки;</a:t>
            </a:r>
          </a:p>
          <a:p>
            <a:r>
              <a:rPr lang="ru-RU" sz="2400" dirty="0" smtClean="0"/>
              <a:t>конкурсы профессионального мастерства.</a:t>
            </a:r>
          </a:p>
        </p:txBody>
      </p:sp>
      <p:pic>
        <p:nvPicPr>
          <p:cNvPr id="4" name="Picture 4" descr="https://ds03.infourok.ru/uploads/ex/1109/000331d0-aae7fdf6/hello_html_200155d.png"/>
          <p:cNvPicPr>
            <a:picLocks noChangeAspect="1" noChangeArrowheads="1"/>
          </p:cNvPicPr>
          <p:nvPr/>
        </p:nvPicPr>
        <p:blipFill>
          <a:blip r:embed="rId2" cstate="print"/>
          <a:srcRect l="41271" r="1734"/>
          <a:stretch>
            <a:fillRect/>
          </a:stretch>
        </p:blipFill>
        <p:spPr bwMode="auto">
          <a:xfrm>
            <a:off x="6732240" y="1694340"/>
            <a:ext cx="2160240" cy="451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Программы ВУД, реализуемые в гимназии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764705"/>
          <a:ext cx="8152401" cy="6042670"/>
        </p:xfrm>
        <a:graphic>
          <a:graphicData uri="http://schemas.openxmlformats.org/drawingml/2006/table">
            <a:tbl>
              <a:tblPr/>
              <a:tblGrid>
                <a:gridCol w="3399873"/>
                <a:gridCol w="936104"/>
                <a:gridCol w="1080120"/>
                <a:gridCol w="936104"/>
                <a:gridCol w="1008112"/>
                <a:gridCol w="792088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Название программы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46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ВУД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С-О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Д-Н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О-И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О-К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 – гражданин России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 gridSpan="5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Комплексная программа ВУД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27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Моя родина – Кузбасс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</a:tr>
              <a:tr h="186327">
                <a:tc>
                  <a:txBody>
                    <a:bodyPr/>
                    <a:lstStyle/>
                    <a:p>
                      <a:pPr algn="l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Мои открытия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27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Культура здоровья школьника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7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Юный предприниматель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81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Юный журналист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165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Юные туристы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13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Удивительный мир информатики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4910">
                <a:tc>
                  <a:txBody>
                    <a:bodyPr/>
                    <a:lstStyle/>
                    <a:p>
                      <a:pPr algn="l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Мини-футбол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1622">
                <a:tc>
                  <a:txBody>
                    <a:bodyPr/>
                    <a:lstStyle/>
                    <a:p>
                      <a:pPr algn="l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Пионербол / Волейбол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143">
                <a:tc>
                  <a:txBody>
                    <a:bodyPr/>
                    <a:lstStyle/>
                    <a:p>
                      <a:pPr algn="l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Баскетбол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 английским по жизни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37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Основы военно-прикладного искусства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Проектная деятельность в математике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Астрономия в каждом из нас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Французский язык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Путешествия он-лайн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Химия и жизнь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Основы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конфликтологии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0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Декоративная деревообработка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2937" marR="32937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0000FF"/>
                </a:solidFill>
              </a:rPr>
              <a:t>Количество учащихся, выбравших программы ВУД: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620688"/>
          <a:ext cx="8640962" cy="5638168"/>
        </p:xfrm>
        <a:graphic>
          <a:graphicData uri="http://schemas.openxmlformats.org/drawingml/2006/table">
            <a:tbl>
              <a:tblPr/>
              <a:tblGrid>
                <a:gridCol w="3888432"/>
                <a:gridCol w="1224136"/>
                <a:gridCol w="1224136"/>
                <a:gridCol w="1152128"/>
                <a:gridCol w="1152130"/>
              </a:tblGrid>
              <a:tr h="1370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Название программы ВУД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2013 - 2014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2014 - 2015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2015 - 2016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2016 - 2017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Я – гражданин России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522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Моя родина - Кузбасс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522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Мои открытия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405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522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Юные туристы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Удивительный мир информатики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633"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Мини-футбол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36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633"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Пионербол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79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8633">
                <a:tc>
                  <a:txBody>
                    <a:bodyPr/>
                    <a:lstStyle/>
                    <a:p>
                      <a:pPr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Бадминтон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 английским по жизни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Основы военно-прикладного искусства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Культура здоровья школьника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Юный предприниматель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Юный журналист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Давайте говорить по-французски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Декоративная деревообработка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Химия и жизнь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Основы конфликтологии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Астрономия в каждом из нас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9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Мир физики глазами детей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Путешествие он-лайн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Дружина юных пожарных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44036" marR="440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616624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Обеспечение результативности ВУД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896544" cy="5544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поведения учащегося, формирование определенных навыков,  умений, привычек,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возможностей учащегося в решении различных жизненных проблем, 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индивидуально-личностных качеств учащегося, формирование социально-значимых качеств; формирование системы социально-значимых ценностей,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стиля отношений в гимназии, норм и правил поведения на основе определенной системы ценностей;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включение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учащихся в решение гимназических проблем через деятельность ученического самоуправления;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воспитательной работы в классе; </a:t>
            </a:r>
          </a:p>
          <a:p>
            <a:pPr lvl="0"/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мотивации учащихся к активному образу жизни: участию в олимпиадах, конкурсах, соревнованиях, конференциях, дебатах, фестивалях.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На\Desktop\ФОТО ВИДЕО\9 мая 2013\IMG_2910.JPG"/>
          <p:cNvPicPr>
            <a:picLocks noChangeAspect="1" noChangeArrowheads="1"/>
          </p:cNvPicPr>
          <p:nvPr/>
        </p:nvPicPr>
        <p:blipFill>
          <a:blip r:embed="rId2" cstate="print"/>
          <a:srcRect l="7291" r="7655"/>
          <a:stretch>
            <a:fillRect/>
          </a:stretch>
        </p:blipFill>
        <p:spPr bwMode="auto">
          <a:xfrm>
            <a:off x="6228184" y="260648"/>
            <a:ext cx="2736304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Server44\f\documents_school\Иванова НС\Фото_НПК 01.02.2014\DSC0060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6"/>
          <a:stretch/>
        </p:blipFill>
        <p:spPr bwMode="auto">
          <a:xfrm>
            <a:off x="5165322" y="4597471"/>
            <a:ext cx="3978678" cy="22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9 мая 2013\8 мая - 2013\IMG_2993.JPG"/>
          <p:cNvPicPr>
            <a:picLocks noChangeAspect="1" noChangeArrowheads="1"/>
          </p:cNvPicPr>
          <p:nvPr/>
        </p:nvPicPr>
        <p:blipFill>
          <a:blip r:embed="rId4" cstate="print"/>
          <a:srcRect t="13470"/>
          <a:stretch>
            <a:fillRect/>
          </a:stretch>
        </p:blipFill>
        <p:spPr bwMode="auto">
          <a:xfrm>
            <a:off x="5364088" y="2276872"/>
            <a:ext cx="3563888" cy="231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647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Количество победителей, призёров, лауреатов 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(учащихся ООО, реализующих ФГОС)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628800"/>
          <a:ext cx="6096000" cy="1773544"/>
        </p:xfrm>
        <a:graphic>
          <a:graphicData uri="http://schemas.openxmlformats.org/drawingml/2006/table">
            <a:tbl>
              <a:tblPr/>
              <a:tblGrid>
                <a:gridCol w="1440188"/>
                <a:gridCol w="1186213"/>
                <a:gridCol w="1270474"/>
                <a:gridCol w="1186213"/>
                <a:gridCol w="1012912"/>
              </a:tblGrid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2015 - 2016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908720"/>
            <a:ext cx="525658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Олимпиады, в том числе дистанционные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3861048"/>
            <a:ext cx="57606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Исследовательская и проектная деятельность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843808" y="4653136"/>
          <a:ext cx="6120680" cy="1472184"/>
        </p:xfrm>
        <a:graphic>
          <a:graphicData uri="http://schemas.openxmlformats.org/drawingml/2006/table">
            <a:tbl>
              <a:tblPr/>
              <a:tblGrid>
                <a:gridCol w="1440188"/>
                <a:gridCol w="1186213"/>
                <a:gridCol w="1270474"/>
                <a:gridCol w="1186213"/>
                <a:gridCol w="1037592"/>
              </a:tblGrid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2015 - 2016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2" descr="D:\со старого компьютера\Иванова НС\Мои документы\Семинары на базе гимназии\Семинар 28.01.2015\Семинар 28.01.2015\ФОТО с семинара\Семинар фото\P10101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848" r="15356"/>
          <a:stretch/>
        </p:blipFill>
        <p:spPr bwMode="auto">
          <a:xfrm>
            <a:off x="179512" y="4077072"/>
            <a:ext cx="2592288" cy="20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День науки 2013\IMG_2643.JPG"/>
          <p:cNvPicPr>
            <a:picLocks noChangeAspect="1" noChangeArrowheads="1"/>
          </p:cNvPicPr>
          <p:nvPr/>
        </p:nvPicPr>
        <p:blipFill>
          <a:blip r:embed="rId3" cstate="print"/>
          <a:srcRect l="2880"/>
          <a:stretch>
            <a:fillRect/>
          </a:stretch>
        </p:blipFill>
        <p:spPr bwMode="auto">
          <a:xfrm>
            <a:off x="6516216" y="1412776"/>
            <a:ext cx="2627784" cy="2029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Количество победителей, призёров, лауреатов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Интеллектуальные конкурсы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9249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Творческие конкурсы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124744"/>
          <a:ext cx="6216353" cy="1717548"/>
        </p:xfrm>
        <a:graphic>
          <a:graphicData uri="http://schemas.openxmlformats.org/drawingml/2006/table">
            <a:tbl>
              <a:tblPr/>
              <a:tblGrid>
                <a:gridCol w="1560541"/>
                <a:gridCol w="1186213"/>
                <a:gridCol w="1270474"/>
                <a:gridCol w="1186213"/>
                <a:gridCol w="1012912"/>
              </a:tblGrid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2015 - 2016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212976"/>
          <a:ext cx="6264696" cy="1472184"/>
        </p:xfrm>
        <a:graphic>
          <a:graphicData uri="http://schemas.openxmlformats.org/drawingml/2006/table">
            <a:tbl>
              <a:tblPr/>
              <a:tblGrid>
                <a:gridCol w="1584176"/>
                <a:gridCol w="1224136"/>
                <a:gridCol w="1160368"/>
                <a:gridCol w="1238476"/>
                <a:gridCol w="1057540"/>
              </a:tblGrid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2015 - 2016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Федеральный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4941168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Спортивные соревнования, прикладные виды спорта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5301208"/>
          <a:ext cx="6336703" cy="1226820"/>
        </p:xfrm>
        <a:graphic>
          <a:graphicData uri="http://schemas.openxmlformats.org/drawingml/2006/table">
            <a:tbl>
              <a:tblPr/>
              <a:tblGrid>
                <a:gridCol w="1584176"/>
                <a:gridCol w="1224136"/>
                <a:gridCol w="1242433"/>
                <a:gridCol w="1233051"/>
                <a:gridCol w="1052907"/>
              </a:tblGrid>
              <a:tr h="197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2012 - 2013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2013 - 2014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2014 - 2015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2015 - 2016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Городской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Региональный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2" descr="P1060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007921"/>
            <a:ext cx="2483768" cy="185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eb4e6f802fd75fb76539497eacac707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8" t="26543" r="30828" b="10348"/>
          <a:stretch/>
        </p:blipFill>
        <p:spPr bwMode="auto">
          <a:xfrm>
            <a:off x="6876256" y="2636912"/>
            <a:ext cx="1944216" cy="22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x-ph-2195" descr="a35f791851c798192a39633735c5a7b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3088" r="20135" b="24059"/>
          <a:stretch/>
        </p:blipFill>
        <p:spPr bwMode="auto">
          <a:xfrm>
            <a:off x="6660232" y="836712"/>
            <a:ext cx="2324738" cy="163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Награды гимназии</a:t>
            </a:r>
            <a:endParaRPr lang="ru-RU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3" y="1196752"/>
          <a:ext cx="8640960" cy="5292917"/>
        </p:xfrm>
        <a:graphic>
          <a:graphicData uri="http://schemas.openxmlformats.org/drawingml/2006/table">
            <a:tbl>
              <a:tblPr/>
              <a:tblGrid>
                <a:gridCol w="2587003"/>
                <a:gridCol w="2669581"/>
                <a:gridCol w="3384376"/>
              </a:tblGrid>
              <a:tr h="378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Награда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Кто наградил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За что наградил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СЕРЕБРЯНАЯ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МЕДАЛЬ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Всероссийский конкурс  «Учитель, перед именем твоим…»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 программу «Развитие системы образования гимназии в условиях перехода на ФГОС» (2013 г.)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СЕРЕБРЯНАЯ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МЕДАЛЬ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Кузбасская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выставка-ярмарка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«Образование. Карьера. Занятость - 2013»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 комплект материалов «Начальное и основное образование в контексте ФГОС: пути реализации и развития»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ЗОЛОТАЯ 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МЕДАЛЬ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Всероссийский конкурс  «Мир молодости»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(2014)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 комплект материалов «Социальная активность гимназистов как фактор гражданского становления личности»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ЗОЛОТАЯ  МЕДАЛЬ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Всероссийский конкурс «Учитель, перед именем твоим…»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(2015)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Номинация «Методическая копилка»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СЕРЕБРЯНАЯ  МЕДАЛЬ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Кузбасская выставка-ярмарка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«Образование. Карьера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(2016)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 комплект материалов «Комплексная программа внеурочной деятельности на уровне основного общего образования»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Гимназия – успешное ОУ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1" descr="для программы развития 2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899592" y="1090122"/>
            <a:ext cx="7128791" cy="543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Цель и задачи ВУД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Цель инновационной деятельности: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создание условий для включения подростков в процесс вариативного, оригинального конструирования и реализации собственной жизнедеятельности.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Задачи: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/>
              <a:t>Совершенствовать информационную работу по реализации ВУД.</a:t>
            </a:r>
          </a:p>
          <a:p>
            <a:pPr lvl="0"/>
            <a:r>
              <a:rPr lang="ru-RU" dirty="0" smtClean="0"/>
              <a:t>Совершенствовать методическую работу по составлению и реализации программ ВУД.</a:t>
            </a:r>
          </a:p>
          <a:p>
            <a:pPr lvl="0"/>
            <a:r>
              <a:rPr lang="ru-RU" dirty="0" smtClean="0"/>
              <a:t>Совершенствовать нормативно-правовую базу гимназии для качественной реализации Плана ВУД.</a:t>
            </a:r>
          </a:p>
          <a:p>
            <a:pPr lvl="0"/>
            <a:r>
              <a:rPr lang="ru-RU" dirty="0" smtClean="0"/>
              <a:t>Создать  условия для повышения квалификации педагогов, реализующих программы ВУД.</a:t>
            </a:r>
          </a:p>
          <a:p>
            <a:pPr lvl="0"/>
            <a:r>
              <a:rPr lang="ru-RU" dirty="0" smtClean="0"/>
              <a:t>Создать условия для развития критериально-оценочной культуры субъектов образовательного процесса в рамках требований ФГОС ООО.</a:t>
            </a:r>
          </a:p>
          <a:p>
            <a:pPr lvl="0"/>
            <a:r>
              <a:rPr lang="ru-RU" dirty="0" smtClean="0"/>
              <a:t>Обеспечить материально-техническое оснащение гимназии, необходимое и достаточное для реализации программ ВУД.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584176"/>
          </a:xfr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800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 всех показателей оценки школы главным следует признать самочувствие в ней человека.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хороша, если в ней хорошо каждому ребёнку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 каждому взрослому»</a:t>
            </a:r>
            <a:endParaRPr lang="ru-RU" sz="8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E:\Семинар БЖ 28.01.2014\DSC00543.JPG"/>
          <p:cNvPicPr>
            <a:picLocks noChangeAspect="1" noChangeArrowheads="1"/>
          </p:cNvPicPr>
          <p:nvPr/>
        </p:nvPicPr>
        <p:blipFill>
          <a:blip r:embed="rId2" cstate="print"/>
          <a:srcRect t="4838"/>
          <a:stretch>
            <a:fillRect/>
          </a:stretch>
        </p:blipFill>
        <p:spPr bwMode="auto">
          <a:xfrm>
            <a:off x="251520" y="332656"/>
            <a:ext cx="2952328" cy="1873294"/>
          </a:xfrm>
          <a:prstGeom prst="rect">
            <a:avLst/>
          </a:prstGeom>
          <a:noFill/>
        </p:spPr>
      </p:pic>
      <p:pic>
        <p:nvPicPr>
          <p:cNvPr id="7" name="Picture 2" descr="DSCN0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2656"/>
            <a:ext cx="2464362" cy="184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Ivanova_NS.JUPITER\Desktop\ФОТОГРАФИИ\Спортивный праздник_02.12.2014\DSC073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6" t="20183" r="11300" b="10190"/>
          <a:stretch/>
        </p:blipFill>
        <p:spPr bwMode="auto">
          <a:xfrm>
            <a:off x="215364" y="4293096"/>
            <a:ext cx="3168656" cy="210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ymnasium44.ru/upload/iblock/601/60144834fe3ff33cd6151af786d5eafd.JPG"/>
          <p:cNvPicPr>
            <a:picLocks noChangeAspect="1" noChangeArrowheads="1"/>
          </p:cNvPicPr>
          <p:nvPr/>
        </p:nvPicPr>
        <p:blipFill>
          <a:blip r:embed="rId5" cstate="print"/>
          <a:srcRect l="24727" t="40003" r="47423"/>
          <a:stretch>
            <a:fillRect/>
          </a:stretch>
        </p:blipFill>
        <p:spPr bwMode="auto">
          <a:xfrm>
            <a:off x="3635896" y="3973756"/>
            <a:ext cx="1728192" cy="2479580"/>
          </a:xfrm>
          <a:prstGeom prst="rect">
            <a:avLst/>
          </a:prstGeom>
          <a:noFill/>
        </p:spPr>
      </p:pic>
      <p:pic>
        <p:nvPicPr>
          <p:cNvPr id="2050" name="Picture 2" descr="C:\Users\На\Desktop\ФОТО ВИДЕО\Школа 2013 Аня Кирин\IMG_2729.JPG"/>
          <p:cNvPicPr>
            <a:picLocks noChangeAspect="1" noChangeArrowheads="1"/>
          </p:cNvPicPr>
          <p:nvPr/>
        </p:nvPicPr>
        <p:blipFill>
          <a:blip r:embed="rId6" cstate="print"/>
          <a:srcRect t="23624" r="12531"/>
          <a:stretch>
            <a:fillRect/>
          </a:stretch>
        </p:blipFill>
        <p:spPr bwMode="auto">
          <a:xfrm>
            <a:off x="5940152" y="332656"/>
            <a:ext cx="2843808" cy="1862336"/>
          </a:xfrm>
          <a:prstGeom prst="rect">
            <a:avLst/>
          </a:prstGeom>
          <a:noFill/>
        </p:spPr>
      </p:pic>
      <p:pic>
        <p:nvPicPr>
          <p:cNvPr id="12" name="Picture 2" descr="\\Server44\f\Звезды_2014\фото\DSC046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30735" r="15563"/>
          <a:stretch/>
        </p:blipFill>
        <p:spPr bwMode="auto">
          <a:xfrm>
            <a:off x="5508104" y="4437112"/>
            <a:ext cx="3441562" cy="20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00FF"/>
                </a:solidFill>
              </a:rPr>
              <a:t>Процедура достижения цели инновационной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8884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Реализация: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духовно-нравственного развития учащихся,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воспитания и социализации учащихся,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профессиональной ориентации учащихся,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формирования культуры здорового и безопасного образа жизни,</a:t>
            </a:r>
          </a:p>
          <a:p>
            <a:pPr lvl="0" fontAlgn="base"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/>
              <a:t>формирования позитивной модели поведения учащихся, адаптации и адекватного развития их личности в обществе, государстве, мире.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Основные принципы организации ВУД: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гуманизации;</a:t>
            </a:r>
          </a:p>
          <a:p>
            <a:pPr lvl="0"/>
            <a:r>
              <a:rPr lang="ru-RU" sz="2800" dirty="0" smtClean="0"/>
              <a:t>научной организации; </a:t>
            </a:r>
          </a:p>
          <a:p>
            <a:pPr lvl="0"/>
            <a:r>
              <a:rPr lang="ru-RU" sz="2800" dirty="0" smtClean="0"/>
              <a:t>добровольности и заинтересованности учащихся;</a:t>
            </a:r>
          </a:p>
          <a:p>
            <a:pPr lvl="0"/>
            <a:r>
              <a:rPr lang="ru-RU" sz="2800" dirty="0" smtClean="0"/>
              <a:t>целостности;</a:t>
            </a:r>
          </a:p>
          <a:p>
            <a:pPr lvl="0"/>
            <a:r>
              <a:rPr lang="ru-RU" sz="2800" dirty="0" smtClean="0"/>
              <a:t>непрерывности и преемственности процесса образования;</a:t>
            </a:r>
          </a:p>
          <a:p>
            <a:pPr lvl="0"/>
            <a:r>
              <a:rPr lang="ru-RU" sz="2800" dirty="0" smtClean="0"/>
              <a:t>личностно-деятельностного подхода;</a:t>
            </a:r>
          </a:p>
          <a:p>
            <a:pPr lvl="0"/>
            <a:r>
              <a:rPr lang="ru-RU" sz="2800" dirty="0" smtClean="0"/>
              <a:t>культуросообразности;</a:t>
            </a:r>
          </a:p>
          <a:p>
            <a:pPr lvl="0"/>
            <a:r>
              <a:rPr lang="ru-RU" sz="2800" dirty="0" smtClean="0"/>
              <a:t>взаимодействия;</a:t>
            </a:r>
          </a:p>
          <a:p>
            <a:pPr lvl="0"/>
            <a:r>
              <a:rPr lang="ru-RU" sz="2800" dirty="0" smtClean="0"/>
              <a:t>Вариативности.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ВУД </a:t>
            </a:r>
            <a:r>
              <a:rPr lang="ru-RU" sz="2400" b="1" i="1" dirty="0" smtClean="0">
                <a:solidFill>
                  <a:srgbClr val="0070C0"/>
                </a:solidFill>
              </a:rPr>
              <a:t>как компонент целостного образовательного процесса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2852936"/>
            <a:ext cx="4104456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Цели деятельности гимназии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589240"/>
            <a:ext cx="8208912" cy="11247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C00000"/>
              </a:solidFill>
            </a:endParaRPr>
          </a:p>
          <a:p>
            <a:pPr lvl="0" algn="ctr"/>
            <a:r>
              <a:rPr lang="ru-RU" sz="2000" b="1" dirty="0" smtClean="0">
                <a:solidFill>
                  <a:srgbClr val="C00000"/>
                </a:solidFill>
              </a:rPr>
              <a:t>Воспитательная система представляет собой способ осуществления образовательного процесса, при котором среда гимназии, её жизненный уклад становятся комплексным средством воспитания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3789040"/>
            <a:ext cx="5112568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Становление личности  учащихся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653136"/>
            <a:ext cx="6552728" cy="914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ОУ как определенная воспитательная система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1916832"/>
            <a:ext cx="3312368" cy="914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Набор внеурочных мероприятий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980728"/>
            <a:ext cx="252028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Текущие проблемы жизни гимназии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Картинки по запросу картинки конфликты между учениками 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836712"/>
            <a:ext cx="1768674" cy="1768674"/>
          </a:xfrm>
          <a:prstGeom prst="rect">
            <a:avLst/>
          </a:prstGeom>
          <a:noFill/>
        </p:spPr>
      </p:pic>
      <p:pic>
        <p:nvPicPr>
          <p:cNvPr id="44036" name="Picture 4" descr="Картинки по запросу картинки за круглым столо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979712" cy="1607526"/>
          </a:xfrm>
          <a:prstGeom prst="rect">
            <a:avLst/>
          </a:prstGeom>
          <a:noFill/>
        </p:spPr>
      </p:pic>
      <p:pic>
        <p:nvPicPr>
          <p:cNvPr id="4403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2492584" cy="1872208"/>
          </a:xfrm>
          <a:prstGeom prst="rect">
            <a:avLst/>
          </a:prstGeom>
          <a:noFill/>
        </p:spPr>
      </p:pic>
      <p:pic>
        <p:nvPicPr>
          <p:cNvPr id="44040" name="Picture 8" descr="Картинки по запросу картинки человечков"/>
          <p:cNvPicPr>
            <a:picLocks noChangeAspect="1" noChangeArrowheads="1"/>
          </p:cNvPicPr>
          <p:nvPr/>
        </p:nvPicPr>
        <p:blipFill>
          <a:blip r:embed="rId5" cstate="print"/>
          <a:srcRect l="8333" r="4167" b="4167"/>
          <a:stretch>
            <a:fillRect/>
          </a:stretch>
        </p:blipFill>
        <p:spPr bwMode="auto">
          <a:xfrm>
            <a:off x="7452320" y="2852936"/>
            <a:ext cx="1512168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Функции  ВУД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7308304" cy="561662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Организационная </a:t>
            </a:r>
            <a:r>
              <a:rPr lang="ru-RU" dirty="0" smtClean="0"/>
              <a:t>- построение уклада жизни гимназии (нормы и правила, традиции и ритуалы, события и праздники) определенной ценностно-смысловой направленности.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Компенсаторная </a:t>
            </a:r>
            <a:r>
              <a:rPr lang="ru-RU" dirty="0" smtClean="0"/>
              <a:t>- компенсация возможных недоработок учебного процесса (предоставление возможностей учащимся высказаться, продемонстрировать свои возможности и т. д.).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Функция дополнительного образования </a:t>
            </a:r>
            <a:r>
              <a:rPr lang="ru-RU" dirty="0" smtClean="0"/>
              <a:t>- предоставление учащимся возможности углубленного изучения отдельных предметов (научно-исследовательские и проектные работы по предметам или интегрированные), освоение различных жизненных и культурных навыков (гражданские, социальные, спортивные, музыкальные, театральные).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Досугово-организационная </a:t>
            </a:r>
            <a:r>
              <a:rPr lang="ru-RU" dirty="0" smtClean="0"/>
              <a:t>- обеспечение педагогически целесообразного досуга и свободного времени учащихся.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Социально-воспитательная</a:t>
            </a:r>
            <a:r>
              <a:rPr lang="ru-RU" dirty="0" smtClean="0"/>
              <a:t> – социальная адаптация и социальная активность учащихся, осуществление профессиональных проб и т.д.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Функция выбора и самореализации </a:t>
            </a:r>
            <a:r>
              <a:rPr lang="ru-RU" dirty="0" smtClean="0"/>
              <a:t>- выбор и осуществление потребностей, увлечений учащихся в различных видах деятельности. </a:t>
            </a:r>
          </a:p>
          <a:p>
            <a:endParaRPr lang="ru-RU" dirty="0"/>
          </a:p>
        </p:txBody>
      </p:sp>
      <p:sp>
        <p:nvSpPr>
          <p:cNvPr id="45058" name="AutoShape 2" descr="Картинки по запросу картинки человечка с вопрос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2" name="Picture 6" descr="Картинки по запросу картинки человечка с вопросом"/>
          <p:cNvPicPr>
            <a:picLocks noChangeAspect="1" noChangeArrowheads="1"/>
          </p:cNvPicPr>
          <p:nvPr/>
        </p:nvPicPr>
        <p:blipFill>
          <a:blip r:embed="rId2" cstate="print"/>
          <a:srcRect l="22899" r="23670"/>
          <a:stretch>
            <a:fillRect/>
          </a:stretch>
        </p:blipFill>
        <p:spPr bwMode="auto">
          <a:xfrm>
            <a:off x="7308305" y="1412775"/>
            <a:ext cx="1835696" cy="4318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Структурирование ВУД в гимназии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4752528" cy="554461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общегимназических мероприятий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которая обеспечивает ориентацию учащихся на определенную систему ценностей;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работы с классом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направленная на создание коллектива;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дополнительного образования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гимназии, позволяющая упорядочить деятельность кружков, секций и клубов;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ученического самоуправления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способствующая проявлению инициативы и участию учащихся в управлении гимназией;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 внешкольной работы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направленная на упорядочение мероприятий, проводимых с учащимися вне стен гимназии (экскурсии, походы; участие в различных конкурсах, олимпиадах и др.).</a:t>
            </a:r>
          </a:p>
          <a:p>
            <a:endParaRPr lang="ru-RU" dirty="0"/>
          </a:p>
        </p:txBody>
      </p:sp>
      <p:pic>
        <p:nvPicPr>
          <p:cNvPr id="4" name="bx-ph-2183" descr="180d3310cb0c72a1d7c0d6d4f8eb41f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/>
          <a:stretch>
            <a:fillRect/>
          </a:stretch>
        </p:blipFill>
        <p:spPr bwMode="auto">
          <a:xfrm>
            <a:off x="5580112" y="836712"/>
            <a:ext cx="3274485" cy="167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ФОТО День науки 2013\IMG_2665.JPG"/>
          <p:cNvPicPr>
            <a:picLocks noChangeAspect="1" noChangeArrowheads="1"/>
          </p:cNvPicPr>
          <p:nvPr/>
        </p:nvPicPr>
        <p:blipFill>
          <a:blip r:embed="rId3" cstate="print"/>
          <a:srcRect t="11812" b="11407"/>
          <a:stretch>
            <a:fillRect/>
          </a:stretch>
        </p:blipFill>
        <p:spPr bwMode="auto">
          <a:xfrm>
            <a:off x="5580112" y="2708920"/>
            <a:ext cx="32512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E:\ОТЧЕТЫ 2016 г\Фото с Бызовских сладостей\XsHmsrKVa-s.jpg"/>
          <p:cNvPicPr>
            <a:picLocks noChangeAspect="1" noChangeArrowheads="1"/>
          </p:cNvPicPr>
          <p:nvPr/>
        </p:nvPicPr>
        <p:blipFill>
          <a:blip r:embed="rId4" cstate="print"/>
          <a:srcRect t="6480"/>
          <a:stretch>
            <a:fillRect/>
          </a:stretch>
        </p:blipFill>
        <p:spPr bwMode="auto">
          <a:xfrm>
            <a:off x="5580112" y="4725144"/>
            <a:ext cx="3187328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024336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Кадровое обеспечение ВУД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На\Desktop\ФОТО ВИДЕО\ВУД ОВС\IMG_4419.JPG"/>
          <p:cNvPicPr>
            <a:picLocks noChangeAspect="1" noChangeArrowheads="1"/>
          </p:cNvPicPr>
          <p:nvPr/>
        </p:nvPicPr>
        <p:blipFill>
          <a:blip r:embed="rId2" cstate="print"/>
          <a:srcRect t="11190"/>
          <a:stretch>
            <a:fillRect/>
          </a:stretch>
        </p:blipFill>
        <p:spPr bwMode="auto">
          <a:xfrm>
            <a:off x="6228184" y="188640"/>
            <a:ext cx="2702696" cy="1800200"/>
          </a:xfrm>
          <a:prstGeom prst="rect">
            <a:avLst/>
          </a:prstGeom>
          <a:noFill/>
        </p:spPr>
      </p:pic>
      <p:pic>
        <p:nvPicPr>
          <p:cNvPr id="7" name="Рисунок 6" descr="C:\Users\Ivanova_NS.JUPITER\Desktop\ФОТОГРАФИИ\Шахматы\Фото шахматы\SAM_04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024336" cy="2031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vanova_NS.JUPITER\Desktop\День науки 2016\20160216_0810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14608" r="8108" b="8702"/>
          <a:stretch>
            <a:fillRect/>
          </a:stretch>
        </p:blipFill>
        <p:spPr bwMode="auto">
          <a:xfrm>
            <a:off x="5796136" y="2060848"/>
            <a:ext cx="302433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vanova_NS.JUPITER\Desktop\День науки 2016\НПК-2016\SAM_14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8" t="25426"/>
          <a:stretch>
            <a:fillRect/>
          </a:stretch>
        </p:blipFill>
        <p:spPr bwMode="auto">
          <a:xfrm>
            <a:off x="5580112" y="4293096"/>
            <a:ext cx="3300662" cy="240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www.gym44.ru/uploads/gallery/big/515a3ebb48581.jpg"/>
          <p:cNvPicPr/>
          <p:nvPr/>
        </p:nvPicPr>
        <p:blipFill>
          <a:blip r:embed="rId6" cstate="print"/>
          <a:srcRect t="5615"/>
          <a:stretch>
            <a:fillRect/>
          </a:stretch>
        </p:blipFill>
        <p:spPr bwMode="auto">
          <a:xfrm>
            <a:off x="251520" y="4437112"/>
            <a:ext cx="3240360" cy="2420888"/>
          </a:xfrm>
          <a:prstGeom prst="rect">
            <a:avLst/>
          </a:prstGeom>
          <a:noFill/>
        </p:spPr>
      </p:pic>
      <p:pic>
        <p:nvPicPr>
          <p:cNvPr id="12" name="Picture 2" descr="http://ledeen.ru/myimages/papka/teacher-vector2.jpg"/>
          <p:cNvPicPr>
            <a:picLocks noChangeAspect="1" noChangeArrowheads="1"/>
          </p:cNvPicPr>
          <p:nvPr/>
        </p:nvPicPr>
        <p:blipFill>
          <a:blip r:embed="rId7" cstate="print"/>
          <a:srcRect l="55978" t="47038" r="2228"/>
          <a:stretch>
            <a:fillRect/>
          </a:stretch>
        </p:blipFill>
        <p:spPr bwMode="auto">
          <a:xfrm>
            <a:off x="3491880" y="1484784"/>
            <a:ext cx="2076555" cy="330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На\Desktop\ФОТО ВИДЕО\Школа 2013 Аня Кирин\IMG_2749.JPG"/>
          <p:cNvPicPr>
            <a:picLocks noChangeAspect="1" noChangeArrowheads="1"/>
          </p:cNvPicPr>
          <p:nvPr/>
        </p:nvPicPr>
        <p:blipFill>
          <a:blip r:embed="rId8" cstate="print"/>
          <a:srcRect t="7273"/>
          <a:stretch>
            <a:fillRect/>
          </a:stretch>
        </p:blipFill>
        <p:spPr bwMode="auto">
          <a:xfrm>
            <a:off x="179512" y="210570"/>
            <a:ext cx="2712301" cy="1886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56207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Мотивационные условия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36724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600" dirty="0" smtClean="0"/>
              <a:t>Чем больше направлений деятельности, в которых учащийся принимает участие, тем больше у него возможностей найти себя.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</a:rPr>
              <a:t>Успех – всегда преодоление. </a:t>
            </a:r>
          </a:p>
          <a:p>
            <a:pPr>
              <a:defRPr/>
            </a:pPr>
            <a:r>
              <a:rPr lang="ru-RU" sz="1600" dirty="0" smtClean="0"/>
              <a:t>В каждом ребенке есть задатки, которые могут развиваться в способности. 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</a:rPr>
              <a:t>Очень хорошо, когда выбор интеллектуальной деятельности обоюдно мотивирован интересом к ней и учащегося, и учителя, и родителей.</a:t>
            </a:r>
          </a:p>
          <a:p>
            <a:pPr>
              <a:defRPr/>
            </a:pPr>
            <a:r>
              <a:rPr lang="ru-RU" sz="1600" dirty="0" smtClean="0"/>
              <a:t>Участие в интеллектуальных  и творческих конкурсах – это деятельность, главной целью которой является образовательный результат.</a:t>
            </a:r>
          </a:p>
          <a:p>
            <a:pPr>
              <a:defRPr/>
            </a:pPr>
            <a:r>
              <a:rPr lang="ru-RU" sz="1600" dirty="0" smtClean="0">
                <a:solidFill>
                  <a:srgbClr val="0000FF"/>
                </a:solidFill>
              </a:rPr>
              <a:t>Любая работа требует максимальной самодисциплины и самостоятельности от учащегося. Руководитель лишь расставляет вехи на пути образования, советует и ориентирует учащегося в методологиях, литературе, проблематике.</a:t>
            </a:r>
          </a:p>
          <a:p>
            <a:pPr>
              <a:defRPr/>
            </a:pPr>
            <a:r>
              <a:rPr lang="ru-RU" sz="1600" dirty="0" smtClean="0"/>
              <a:t>Результаты участия в конкурсах-соревнованиях должны быть значимыми для учащихся и соответствовать их потребностям.</a:t>
            </a:r>
          </a:p>
          <a:p>
            <a:pPr>
              <a:buNone/>
              <a:defRPr/>
            </a:pP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12290" name="Рисунок 15" descr="IMG_26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415" y="4509120"/>
            <a:ext cx="2746586" cy="2160240"/>
          </a:xfrm>
          <a:prstGeom prst="rect">
            <a:avLst/>
          </a:prstGeom>
          <a:noFill/>
        </p:spPr>
      </p:pic>
      <p:pic>
        <p:nvPicPr>
          <p:cNvPr id="12289" name="Рисунок 14" descr="IMG_26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72" y="4509120"/>
            <a:ext cx="2771990" cy="208823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C:\Users\travers\Pictures\x_c28b0b1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12546" r="11872" b="9041"/>
          <a:stretch>
            <a:fillRect/>
          </a:stretch>
        </p:blipFill>
        <p:spPr bwMode="auto">
          <a:xfrm>
            <a:off x="3275856" y="4509120"/>
            <a:ext cx="2880320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1403</Words>
  <Application>Microsoft Office PowerPoint</Application>
  <PresentationFormat>Экран (4:3)</PresentationFormat>
  <Paragraphs>413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  ИТОГОВЫЙ ОТЧЁТ областной инновационной площадки   «Организация внеурочной деятельности  в условиях перехода образовательных учреждений на ФГОС»   Научный консультант - Касаткина Н.Э., д.п.н., профессор, академик МАН ВШ и АПСН, заведующий межвузовской кафедрой общей и вузовской педагогики КемГУ, заслуженный работник высшей школы РФ     Директор МБНОУ «Гимназия № 44» - Метелева Л.И. Ответственный в МБНОУ «Гимназия № 44»  – Иванова Н.С. ,                                            заместитель директора по УВР     </vt:lpstr>
      <vt:lpstr>Цель и задачи ВУД</vt:lpstr>
      <vt:lpstr> Процедура достижения цели инновационной деятельности </vt:lpstr>
      <vt:lpstr>Основные принципы организации ВУД:</vt:lpstr>
      <vt:lpstr>ВУД как компонент целостного образовательного процесса</vt:lpstr>
      <vt:lpstr>Функции  ВУД</vt:lpstr>
      <vt:lpstr>Структурирование ВУД в гимназии</vt:lpstr>
      <vt:lpstr>Кадровое обеспечение ВУД</vt:lpstr>
      <vt:lpstr>Мотивационные условия</vt:lpstr>
      <vt:lpstr>Заявление на ВУД</vt:lpstr>
      <vt:lpstr>Создание нормативно-правовой базы </vt:lpstr>
      <vt:lpstr>Повышение квалификации педагогов</vt:lpstr>
      <vt:lpstr>Программы ВУД, реализуемые в гимназии</vt:lpstr>
      <vt:lpstr> Количество учащихся, выбравших программы ВУД: </vt:lpstr>
      <vt:lpstr>Обеспечение результативности ВУД</vt:lpstr>
      <vt:lpstr>Количество победителей, призёров, лауреатов  (учащихся ООО, реализующих ФГОС)</vt:lpstr>
      <vt:lpstr>Количество победителей, призёров, лауреатов</vt:lpstr>
      <vt:lpstr>Награды гимназии</vt:lpstr>
      <vt:lpstr>Гимназия – успешное ОУ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Ivanova_NS</dc:creator>
  <cp:lastModifiedBy>k210-a2</cp:lastModifiedBy>
  <cp:revision>216</cp:revision>
  <dcterms:created xsi:type="dcterms:W3CDTF">2012-03-28T04:34:17Z</dcterms:created>
  <dcterms:modified xsi:type="dcterms:W3CDTF">2017-03-22T07:45:56Z</dcterms:modified>
</cp:coreProperties>
</file>