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392" r:id="rId3"/>
    <p:sldId id="395" r:id="rId4"/>
    <p:sldId id="397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877" autoAdjust="0"/>
    <p:restoredTop sz="94660"/>
  </p:normalViewPr>
  <p:slideViewPr>
    <p:cSldViewPr>
      <p:cViewPr>
        <p:scale>
          <a:sx n="100" d="100"/>
          <a:sy n="100" d="100"/>
        </p:scale>
        <p:origin x="-137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3161BC9C-88BA-49E6-A548-97F783362D20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844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844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FC9A3C41-E6F1-43AB-AA8C-70058C231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570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0E68985E-BDC7-4BFA-941B-A35F1B23B78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3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7F6F67FE-B70B-48DE-9EEF-7C59666F6F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906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F67FE-B70B-48DE-9EEF-7C59666F6F4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59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F67FE-B70B-48DE-9EEF-7C59666F6F4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5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F67FE-B70B-48DE-9EEF-7C59666F6F4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59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F67FE-B70B-48DE-9EEF-7C59666F6F4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5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C453-F1EE-4597-8BC6-E5DF7EAF0CBC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17B-EC72-4415-A75D-00127FD33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38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C453-F1EE-4597-8BC6-E5DF7EAF0CBC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17B-EC72-4415-A75D-00127FD33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9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C453-F1EE-4597-8BC6-E5DF7EAF0CBC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17B-EC72-4415-A75D-00127FD33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2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C453-F1EE-4597-8BC6-E5DF7EAF0CBC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17B-EC72-4415-A75D-00127FD33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56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C453-F1EE-4597-8BC6-E5DF7EAF0CBC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17B-EC72-4415-A75D-00127FD33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9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C453-F1EE-4597-8BC6-E5DF7EAF0CBC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17B-EC72-4415-A75D-00127FD33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47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C453-F1EE-4597-8BC6-E5DF7EAF0CBC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17B-EC72-4415-A75D-00127FD33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8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C453-F1EE-4597-8BC6-E5DF7EAF0CBC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17B-EC72-4415-A75D-00127FD33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9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C453-F1EE-4597-8BC6-E5DF7EAF0CBC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17B-EC72-4415-A75D-00127FD33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15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C453-F1EE-4597-8BC6-E5DF7EAF0CBC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17B-EC72-4415-A75D-00127FD33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60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C453-F1EE-4597-8BC6-E5DF7EAF0CBC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17B-EC72-4415-A75D-00127FD33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2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0C453-F1EE-4597-8BC6-E5DF7EAF0CBC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3917B-EC72-4415-A75D-00127FD33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87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75851"/>
            <a:ext cx="576064" cy="10141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529859"/>
            <a:ext cx="2725806" cy="10793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41" y="5884051"/>
            <a:ext cx="9133519" cy="7037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75656" y="6069540"/>
            <a:ext cx="234523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Мы верим в дружбу </a:t>
            </a:r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endParaRPr lang="ru-RU" sz="20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 algn="ctr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и помним добро!</a:t>
            </a:r>
            <a:endParaRPr lang="ru-RU" sz="2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273794"/>
              </p:ext>
            </p:extLst>
          </p:nvPr>
        </p:nvGraphicFramePr>
        <p:xfrm>
          <a:off x="539552" y="188641"/>
          <a:ext cx="8496944" cy="5660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04056"/>
                <a:gridCol w="4752528"/>
              </a:tblGrid>
              <a:tr h="28803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 w="1905"/>
                          <a:solidFill>
                            <a:srgbClr val="3891A7">
                              <a:lumMod val="50000"/>
                            </a:srgb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uLnTx/>
                          <a:uFillTx/>
                          <a:latin typeface="Bookman Old Style" pitchFamily="18" charset="0"/>
                        </a:rPr>
                        <a:t>МАОУ «Средняя общеобразовательная школа № 14» , г. Кемерово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06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Построение индивидуальной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траектории обучающихся на основе использования дистанционных образовательных технологий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254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 разработка и апробация педагогической модели и организационно-педагогических условий обучения с использованием дистанционных образовательных технологий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работы (кадровые ресурсы)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Повышение ИКТ-компетентности педагогов (курсовая подготовка); Презентация педагогического опыта (семинары,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вебинары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НПК, мастер-классы, профессиональные конкурсы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др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7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работы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(образовательной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деятельности)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Повышение качества образования учащихся за счет построения индивидуальной образовательной траектории учащихся на основе использования дистанционных образовательных технологий (результаты ГИА).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05840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работы (</a:t>
                      </a:r>
                      <a:r>
                        <a:rPr lang="ru-RU" sz="1200" b="1" kern="120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обощение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распространение опыта)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 Работа в рамках Федеральной  программы дистанционного обучения детей-инвалидов; Реализация проекта «Базовая школа» в Заводском районе г. Кемерово.</a:t>
                      </a:r>
                    </a:p>
                    <a:p>
                      <a:pPr algn="just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Разработаны: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1.Методические рекомендации по использованию мобильного класса;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2.Методические рекомендации по работе с образовательными блогами;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3.Методические рекомендации по использованию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ЦОРов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изучении наглядной геометрии.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4.Методические рекомендации по использованию технологий дистанционного обучения в начальной школе.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89896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работы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(индивидуальные достижения учащихся)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Созданы условия для развития интеллектуально-творческих способностей учащихся (участие в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интеллектуальных олимпиадах, конкурсах, НПК, и др.)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Победители муниципального этапа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олимпиады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624" y="4521009"/>
            <a:ext cx="38163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25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7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7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905105"/>
            <a:ext cx="576064" cy="10141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854793"/>
            <a:ext cx="2725806" cy="10793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33519" cy="7037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33482" y="4653136"/>
            <a:ext cx="2907550" cy="680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Мы верим в дружбу </a:t>
            </a:r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endParaRPr lang="ru-RU" sz="20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 algn="ctr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и помним добро!</a:t>
            </a:r>
            <a:endParaRPr lang="ru-RU" sz="2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88640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1.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 организации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образовательного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с применением ДОТ;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с другими образовательными учреждениями, с применением ИКТ-технологий;</a:t>
            </a:r>
          </a:p>
          <a:p>
            <a:pPr marL="342900" indent="-342900" algn="just">
              <a:buAutoNum type="arabicPeriod" startAt="3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методические, организационные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сетевые ресурсы, обеспечивающие повышение качества педагогической деятельности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 startAt="3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социально-психологические условия для решения актуальных задач развития, обучения и социализации учащихся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96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7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7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905105"/>
            <a:ext cx="576064" cy="10141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854793"/>
            <a:ext cx="2725806" cy="10793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33519" cy="7037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33482" y="4653136"/>
            <a:ext cx="2907550" cy="680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Мы верим в дружбу </a:t>
            </a:r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endParaRPr lang="ru-RU" sz="20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 algn="ctr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и помним добро!</a:t>
            </a:r>
            <a:endParaRPr lang="ru-RU" sz="2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16631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/>
          </a:p>
          <a:p>
            <a:pPr algn="just"/>
            <a:r>
              <a:rPr lang="ru-RU" dirty="0" smtClean="0"/>
              <a:t>1</a:t>
            </a:r>
            <a:r>
              <a:rPr lang="ru-RU" dirty="0"/>
              <a:t>.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 использования дистанционных образовательных технологий при реализации проекта «Базовая школа» в Заводском районе г. Кемерово (ежегодно);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Подготовка  индивидуальных учебных планов, календарно-тематических планов, индивидуального расписания занятий в рамках Федеральной  программы дистанционного обучения детей-инвалидов (ежегодно);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Разработка рабочих программ по отдельным предметам для дистанционного обучения детей-инвалидов (ежегодно).</a:t>
            </a:r>
          </a:p>
        </p:txBody>
      </p:sp>
    </p:spTree>
    <p:extLst>
      <p:ext uri="{BB962C8B-B14F-4D97-AF65-F5344CB8AC3E}">
        <p14:creationId xmlns:p14="http://schemas.microsoft.com/office/powerpoint/2010/main" val="113905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7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7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905105"/>
            <a:ext cx="576064" cy="10141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854793"/>
            <a:ext cx="2725806" cy="10793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33519" cy="7037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33482" y="4653136"/>
            <a:ext cx="2907550" cy="680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Мы верим в дружбу </a:t>
            </a:r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endParaRPr lang="ru-RU" sz="20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 algn="ctr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и помним добро!</a:t>
            </a:r>
            <a:endParaRPr lang="ru-RU" sz="2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1124744"/>
            <a:ext cx="78488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работы:</a:t>
            </a:r>
          </a:p>
          <a:p>
            <a:r>
              <a:rPr lang="ru-RU" dirty="0" smtClean="0"/>
              <a:t>1</a:t>
            </a:r>
            <a:r>
              <a:rPr lang="ru-RU" dirty="0"/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расписаний по подготовке к предметным олимпиадам и интеллектуальным конкурсам;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Составляется  «живой» график  консультаций и заседаний школьного научного общества учащихся «Малая академия»</a:t>
            </a:r>
          </a:p>
        </p:txBody>
      </p:sp>
    </p:spTree>
    <p:extLst>
      <p:ext uri="{BB962C8B-B14F-4D97-AF65-F5344CB8AC3E}">
        <p14:creationId xmlns:p14="http://schemas.microsoft.com/office/powerpoint/2010/main" val="318793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7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7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2806</TotalTime>
  <Words>243</Words>
  <Application>Microsoft Office PowerPoint</Application>
  <PresentationFormat>Экран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435</cp:revision>
  <cp:lastPrinted>2016-03-21T09:04:43Z</cp:lastPrinted>
  <dcterms:created xsi:type="dcterms:W3CDTF">2011-12-15T01:37:11Z</dcterms:created>
  <dcterms:modified xsi:type="dcterms:W3CDTF">2016-03-21T09:13:20Z</dcterms:modified>
</cp:coreProperties>
</file>