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9" r:id="rId4"/>
    <p:sldId id="263" r:id="rId5"/>
    <p:sldId id="261" r:id="rId6"/>
    <p:sldId id="270" r:id="rId7"/>
    <p:sldId id="259" r:id="rId8"/>
    <p:sldId id="271" r:id="rId9"/>
    <p:sldId id="265" r:id="rId10"/>
    <p:sldId id="267" r:id="rId11"/>
    <p:sldId id="268" r:id="rId12"/>
    <p:sldId id="266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0" d="100"/>
          <a:sy n="120" d="100"/>
        </p:scale>
        <p:origin x="11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DBB6D-E7B8-416B-A7AF-C55D7F0B0F48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B70C9-C366-4875-8495-F3B62A32A8B3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2081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DBB6D-E7B8-416B-A7AF-C55D7F0B0F48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B70C9-C366-4875-8495-F3B62A32A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392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DBB6D-E7B8-416B-A7AF-C55D7F0B0F48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B70C9-C366-4875-8495-F3B62A32A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1804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DBB6D-E7B8-416B-A7AF-C55D7F0B0F48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B70C9-C366-4875-8495-F3B62A32A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031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DBB6D-E7B8-416B-A7AF-C55D7F0B0F48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B70C9-C366-4875-8495-F3B62A32A8B3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3950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DBB6D-E7B8-416B-A7AF-C55D7F0B0F48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B70C9-C366-4875-8495-F3B62A32A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5273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DBB6D-E7B8-416B-A7AF-C55D7F0B0F48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B70C9-C366-4875-8495-F3B62A32A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227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DBB6D-E7B8-416B-A7AF-C55D7F0B0F48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B70C9-C366-4875-8495-F3B62A32A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1416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DBB6D-E7B8-416B-A7AF-C55D7F0B0F48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B70C9-C366-4875-8495-F3B62A32A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7701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7EDDBB6D-E7B8-416B-A7AF-C55D7F0B0F48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39B70C9-C366-4875-8495-F3B62A32A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6101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DBB6D-E7B8-416B-A7AF-C55D7F0B0F48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B70C9-C366-4875-8495-F3B62A32A8B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568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7EDDBB6D-E7B8-416B-A7AF-C55D7F0B0F48}" type="datetimeFigureOut">
              <a:rPr lang="ru-RU" smtClean="0"/>
              <a:t>23.02.2014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239B70C9-C366-4875-8495-F3B62A32A8B3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06432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707444" y="2259732"/>
            <a:ext cx="9446148" cy="1466021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Информационно-образовательная среда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средство развития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гимназии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289483" y="4288706"/>
            <a:ext cx="5902518" cy="1110229"/>
          </a:xfrm>
        </p:spPr>
        <p:txBody>
          <a:bodyPr>
            <a:normAutofit fontScale="92500"/>
          </a:bodyPr>
          <a:lstStyle/>
          <a:p>
            <a:pPr algn="l"/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Научный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консультант:</a:t>
            </a:r>
          </a:p>
          <a:p>
            <a:pPr algn="l"/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Русакова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Н. 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кандидат  педагогических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наук</a:t>
            </a:r>
          </a:p>
          <a:p>
            <a:endParaRPr lang="ru-RU" dirty="0">
              <a:latin typeface="Arial Narrow" panose="020B0606020202030204" pitchFamily="34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755936" y="254442"/>
            <a:ext cx="11349163" cy="21478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общеобразовательное учреждение «Гимназия № 24»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Междуреченского городского округа Кемеровской области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направлению: отработка моделей электронного обучения и обучения с использованием дистанционных образовательных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5394960" y="5961888"/>
            <a:ext cx="1035558" cy="41154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2014</a:t>
            </a:r>
          </a:p>
          <a:p>
            <a:endParaRPr lang="ru-RU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326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405513" y="1355341"/>
            <a:ext cx="11448441" cy="4949825"/>
          </a:xfrm>
        </p:spPr>
        <p:txBody>
          <a:bodyPr>
            <a:normAutofit fontScale="77500" lnSpcReduction="20000"/>
          </a:bodyPr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сервера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 индивидуальным подключением каждого к сети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нтернет по оптико-волоконным каналам и скорость 12, 12 и 40 Мб/с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Гимназические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сайты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размещенные на собственных серверах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-   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POKORI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lvl="0" indent="0"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-   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EDO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POKORI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</a:t>
            </a:r>
            <a:endParaRPr lang="ru-RU" sz="3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-   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GIMNAZ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24.</a:t>
            </a:r>
            <a:r>
              <a:rPr lang="en-US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POKORI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MOODLE POKORI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NET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>
              <a:buFont typeface="Wingdings" panose="05000000000000000000" pitchFamily="2" charset="2"/>
              <a:buChar char="q"/>
            </a:pP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</a:t>
            </a:r>
            <a:r>
              <a:rPr lang="ru-RU" sz="3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ервер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видеоконференц-связи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LifeSize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Passport</a:t>
            </a:r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белым </a:t>
            </a:r>
            <a:r>
              <a:rPr lang="en-US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-адресом и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выделенным подключением к сети Интернет со скоростью 8 Мб/с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</a:t>
            </a:r>
            <a:r>
              <a:rPr lang="ru-RU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ервер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видеоконференц-связи 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Smart </a:t>
            </a:r>
            <a:r>
              <a:rPr lang="en-US" sz="36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Bridgit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белым </a:t>
            </a:r>
            <a:r>
              <a:rPr lang="en-US" sz="36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-адресом, персональным адресом </a:t>
            </a:r>
            <a:r>
              <a:rPr lang="en-US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DOT.POKORI.NET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выделенным подключением к сети Интернет со скоростью 8 Мб/с</a:t>
            </a:r>
            <a:endParaRPr lang="ru-RU" sz="36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658019" y="0"/>
            <a:ext cx="10058400" cy="145075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и материально-технические ресурсы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439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588397" y="252078"/>
            <a:ext cx="11012556" cy="6132679"/>
          </a:xfrm>
        </p:spPr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нформационный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киоск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информирования родителей об образовательном процессе, осуществляемом в гимназии;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Мобильный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компьютерный класс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15 ноутбуков, выведенный из расписания уроков для проведения урочный и внеурочных занятий педагогами гимназии;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48 АРМ учителей-предметников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установленных в учебных кабинетах, с доступом к сети Интернет;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АРМ учителей-предметников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ведения дистанционного обучения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детей-инвалидов, 3 АРМ выведенных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учебных кабинетов;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АРМ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обучающегося для индивидуальной работы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с доступом к сети Интернет,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выведенное из расписания уроков;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en-US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компьютерных учебных кабинета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11 персональных мест в каждом со скоростным доступом к сети Интернет.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47623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7464" y="1"/>
            <a:ext cx="11974665" cy="60429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 инновационной деятельности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540687" y="516838"/>
            <a:ext cx="11052314" cy="5688552"/>
          </a:xfrm>
        </p:spPr>
        <p:txBody>
          <a:bodyPr>
            <a:noAutofit/>
          </a:bodyPr>
          <a:lstStyle/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Нормативно-правовая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база, сопровождающая внедрение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ИОС в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образовательный процесс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гимназии.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субъектами образовательного процесса навыков работы с использованием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ИОС.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ИОС гимназии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 условие повышения эффективности образовательной деятельности гимназии и развития ИКТ-компетенций учащихся в соответствии с ФГОС.</a:t>
            </a:r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Пакет диагностических материалов для измерения ИКТ-компетенции участников образовательного процесса гимназии.</a:t>
            </a:r>
          </a:p>
          <a:p>
            <a:pPr marL="457200" lvl="0" indent="-457200" algn="just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Виртуальный дистанционный методический кабинет гимназии, включающий банк дистанционных учебных курсов для организации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-образовательного процесса гимназии с использованием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ИОС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just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Сборники методических рекомендаций: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работе с компонентами информационно-образовательной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среды;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учебно-воспитательного процесса с использованием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ИОС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165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пыт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инновационной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МБОУ Гимназия № 24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736" y="1845734"/>
            <a:ext cx="11759184" cy="4792810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2007 − 2011 гг.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− областная экспериментальная площадка по теме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Компетентностный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 в обеспечении и повышении качества гимназического образования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2009 – 2010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гг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–  проект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дистанционных инициатив «Покорители вершин»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который получил поддержку Департамента образования и науки Кемеровской области, став победителем  конкурса социально-значимых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проектов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2011 год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проект гимназии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«Образование для всех»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поддержан грантом Главы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города;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659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пыт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инновационной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МБОУ Гимназия № 24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4177" y="1845735"/>
            <a:ext cx="11004605" cy="4189306"/>
          </a:xfrm>
        </p:spPr>
        <p:txBody>
          <a:bodyPr>
            <a:noAutofit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2008 − 2010 гг.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инновационная деятельность по теме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«Внедрение свободного программного обеспечения в образовательном учреждении Кузбасса»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рамках договора о сотрудничестве с </a:t>
            </a:r>
            <a:r>
              <a:rPr lang="ru-RU" sz="28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КРИПКиПРО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(№ 37 от 01.10.08 г.)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2012  года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гимназия является Муниципальной базовой школой по направлению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«Организация сетевого взаимодействия между образовательными учреждениями для реализации дистанционного обучения»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(Приказ  МКУ УО №920 от 29.10.12 г.), в рамках которой осуществляется сотрудничество с Центром дистанционного образования Кемеровской области.</a:t>
            </a:r>
          </a:p>
        </p:txBody>
      </p:sp>
    </p:spTree>
    <p:extLst>
      <p:ext uri="{BB962C8B-B14F-4D97-AF65-F5344CB8AC3E}">
        <p14:creationId xmlns:p14="http://schemas.microsoft.com/office/powerpoint/2010/main" val="2359565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14399" y="655720"/>
            <a:ext cx="10218821" cy="5303921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Объектом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инновационной деятельности является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информационно-образовательная среда (ИОС)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гимназии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ru-RU" sz="32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инновационной деятельности – формирование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ИОС гимназии.</a:t>
            </a:r>
            <a:endParaRPr lang="en-US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3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инновационной деятельности – разработать, апробировать и внедрить </a:t>
            </a:r>
            <a:r>
              <a:rPr 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ИОС 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2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</a:t>
            </a:r>
            <a:r>
              <a:rPr 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-образовательный процесс гимназии </a:t>
            </a:r>
          </a:p>
        </p:txBody>
      </p:sp>
    </p:spTree>
    <p:extLst>
      <p:ext uri="{BB962C8B-B14F-4D97-AF65-F5344CB8AC3E}">
        <p14:creationId xmlns:p14="http://schemas.microsoft.com/office/powerpoint/2010/main" val="181104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7423" y="1933199"/>
            <a:ext cx="10638845" cy="4085938"/>
          </a:xfrm>
        </p:spPr>
        <p:txBody>
          <a:bodyPr>
            <a:noAutofit/>
          </a:bodyPr>
          <a:lstStyle/>
          <a:p>
            <a:pPr marL="269875" indent="-269875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нормативно-правовую базу для формирования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ИОС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взаимодействия субъектов образовательного процесса гимназии.</a:t>
            </a:r>
          </a:p>
          <a:p>
            <a:pPr marL="269875" indent="-269875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Сформировать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ИОС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гимназии.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9875" indent="-269875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уровень ИКТ-компетенций субъектов образовательного процесса гимназии через систему семинаров, тренингов, организацию курсов повышения квалификации, работу методических объединений, самообразование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35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47415" y="1821880"/>
            <a:ext cx="10630894" cy="4467602"/>
          </a:xfrm>
        </p:spPr>
        <p:txBody>
          <a:bodyPr>
            <a:noAutofit/>
          </a:bodyPr>
          <a:lstStyle/>
          <a:p>
            <a:pPr marL="269875" indent="-269875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взаимодействию с родителями учащихся через использование ИОС гимназии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9875" indent="-269875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виртуальный дистанционный методический кабинет для педагогов гимназии, как компонент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ИОС.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9875" indent="-269875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модель учебно-воспитательного процесса со встроенной ИОС.</a:t>
            </a:r>
          </a:p>
          <a:p>
            <a:pPr marL="269875" indent="-269875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диагностические материалы для оценки изменений организации учебно-воспитательного процесса при использовании ИОС.</a:t>
            </a:r>
          </a:p>
          <a:p>
            <a:pPr algn="just"/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472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средства исследования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анализ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документации, регламентирующей применение в учебно-воспитательном процессе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ИОС; 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существующей системы учебно-воспитательного процесса в гимназии;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социологическое исследование (опрос учащихся и их родителей различных ступеней образования, анкетирование педагогов и учащихся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4980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 средства исследования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разработка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создание программы мониторинга для отслеживания результатов эффективности реализации возможностей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ИОС для формирования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ИКТ-компетенций субъектов образовательного процесса;</a:t>
            </a:r>
          </a:p>
          <a:p>
            <a:pPr algn="just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документов учета результатов исследовательской деятельности, отчетов педагогов, психолого-педагогическое тестирование, педагогическая  инновационная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деятельность.</a:t>
            </a:r>
          </a:p>
          <a:p>
            <a:pPr algn="just"/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346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группы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69875" lvl="0" indent="-269875">
              <a:spcAft>
                <a:spcPts val="600"/>
              </a:spcAft>
              <a:buFont typeface="Courier New" panose="02070309020205020404" pitchFamily="49" charset="0"/>
              <a:buChar char="o"/>
              <a:tabLst>
                <a:tab pos="360363" algn="l"/>
              </a:tabLst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педагоги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гимназии;</a:t>
            </a:r>
          </a:p>
          <a:p>
            <a:pPr marL="357188" lvl="0" indent="-357188" algn="just">
              <a:spcAft>
                <a:spcPts val="600"/>
              </a:spcAft>
              <a:buFont typeface="Courier New" panose="02070309020205020404" pitchFamily="49" charset="0"/>
              <a:buChar char="o"/>
              <a:tabLst>
                <a:tab pos="360363" algn="l"/>
              </a:tabLst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различные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группы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(одаренные, с ограниченными возможностями здоровья, спортсмены и другие обучающиеся, длительное время не посещающие образовательные учреждения, выпускники прошлых лет)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69875" lvl="0" indent="-269875">
              <a:spcAft>
                <a:spcPts val="600"/>
              </a:spcAft>
              <a:buFont typeface="Courier New" panose="02070309020205020404" pitchFamily="49" charset="0"/>
              <a:buChar char="o"/>
              <a:tabLst>
                <a:tab pos="360363" algn="l"/>
              </a:tabLst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родители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учащихся;</a:t>
            </a:r>
          </a:p>
          <a:p>
            <a:pPr marL="269875" lvl="0" indent="-269875">
              <a:spcAft>
                <a:spcPts val="600"/>
              </a:spcAft>
              <a:buFont typeface="Courier New" panose="02070309020205020404" pitchFamily="49" charset="0"/>
              <a:buChar char="o"/>
              <a:tabLst>
                <a:tab pos="360363" algn="l"/>
              </a:tabLst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административно-управленческий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аппарат гимназии.</a:t>
            </a:r>
          </a:p>
          <a:p>
            <a:pPr marL="269875" indent="-269875">
              <a:buFont typeface="Wingdings" panose="05000000000000000000" pitchFamily="2" charset="2"/>
              <a:buChar char="Ø"/>
              <a:tabLst>
                <a:tab pos="360363" algn="l"/>
              </a:tabLst>
            </a:pPr>
            <a:endParaRPr lang="ru-RU" sz="28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68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198</TotalTime>
  <Words>758</Words>
  <Application>Microsoft Office PowerPoint</Application>
  <PresentationFormat>Широкоэкранный</PresentationFormat>
  <Paragraphs>65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Arial Narrow</vt:lpstr>
      <vt:lpstr>Calibri</vt:lpstr>
      <vt:lpstr>Calibri Light</vt:lpstr>
      <vt:lpstr>Courier New</vt:lpstr>
      <vt:lpstr>Times New Roman</vt:lpstr>
      <vt:lpstr>Wingdings</vt:lpstr>
      <vt:lpstr>Ретро</vt:lpstr>
      <vt:lpstr>Информационно-образовательная среда  как средство развития гимназии</vt:lpstr>
      <vt:lpstr>Опыт инновационной работы  МБОУ Гимназия № 24</vt:lpstr>
      <vt:lpstr>Опыт инновационной работы  МБОУ Гимназия № 24</vt:lpstr>
      <vt:lpstr>Презентация PowerPoint</vt:lpstr>
      <vt:lpstr>Задачи:</vt:lpstr>
      <vt:lpstr>Задачи:</vt:lpstr>
      <vt:lpstr>Методы и средства исследования:</vt:lpstr>
      <vt:lpstr>Методы и средства исследования:</vt:lpstr>
      <vt:lpstr>Целевые группы:</vt:lpstr>
      <vt:lpstr>Презентация PowerPoint</vt:lpstr>
      <vt:lpstr>Презентация PowerPoint</vt:lpstr>
      <vt:lpstr>Ожидаемые результаты инновационной деятельности: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Информационно-образовательная среда гимназии как средство развития гимназии</dc:title>
  <dc:creator>Гимназии №24 Администрация</dc:creator>
  <cp:lastModifiedBy>Гимназии №24 Администрация</cp:lastModifiedBy>
  <cp:revision>33</cp:revision>
  <dcterms:created xsi:type="dcterms:W3CDTF">2014-02-17T13:41:49Z</dcterms:created>
  <dcterms:modified xsi:type="dcterms:W3CDTF">2014-02-23T17:22:45Z</dcterms:modified>
</cp:coreProperties>
</file>