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40" autoAdjust="0"/>
  </p:normalViewPr>
  <p:slideViewPr>
    <p:cSldViewPr snapToGrid="0">
      <p:cViewPr varScale="1">
        <p:scale>
          <a:sx n="69" d="100"/>
          <a:sy n="69" d="100"/>
        </p:scale>
        <p:origin x="54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16DD89-754C-4F87-9A0E-D3F5B307F105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7C4B04-5158-4D59-9FC2-AE8612010E4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8774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7C4B04-5158-4D59-9FC2-AE8612010E4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956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022FC-4677-4254-B908-A9341E76CFAA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09E17-EBEE-46BD-90C5-6AD3E5344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390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022FC-4677-4254-B908-A9341E76CFAA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09E17-EBEE-46BD-90C5-6AD3E5344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9806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022FC-4677-4254-B908-A9341E76CFAA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09E17-EBEE-46BD-90C5-6AD3E5344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1901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022FC-4677-4254-B908-A9341E76CFAA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09E17-EBEE-46BD-90C5-6AD3E5344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460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022FC-4677-4254-B908-A9341E76CFAA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09E17-EBEE-46BD-90C5-6AD3E5344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259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022FC-4677-4254-B908-A9341E76CFAA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09E17-EBEE-46BD-90C5-6AD3E5344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9080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022FC-4677-4254-B908-A9341E76CFAA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09E17-EBEE-46BD-90C5-6AD3E5344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591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022FC-4677-4254-B908-A9341E76CFAA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09E17-EBEE-46BD-90C5-6AD3E5344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280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022FC-4677-4254-B908-A9341E76CFAA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09E17-EBEE-46BD-90C5-6AD3E5344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714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022FC-4677-4254-B908-A9341E76CFAA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09E17-EBEE-46BD-90C5-6AD3E5344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663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3022FC-4677-4254-B908-A9341E76CFAA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09E17-EBEE-46BD-90C5-6AD3E5344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0540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022FC-4677-4254-B908-A9341E76CFAA}" type="datetimeFigureOut">
              <a:rPr lang="ru-RU" smtClean="0"/>
              <a:t>22.03.2016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809E17-EBEE-46BD-90C5-6AD3E5344F3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3571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/>
          <a:srcRect l="25466" t="3717" r="16388"/>
          <a:stretch/>
        </p:blipFill>
        <p:spPr>
          <a:xfrm>
            <a:off x="19050" y="6678"/>
            <a:ext cx="9124950" cy="6851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51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</TotalTime>
  <Words>1</Words>
  <Application>Microsoft Office PowerPoint</Application>
  <PresentationFormat>Экран (4:3)</PresentationFormat>
  <Paragraphs>1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Гимназии №24 Администрация</dc:creator>
  <cp:lastModifiedBy>лектор</cp:lastModifiedBy>
  <cp:revision>4</cp:revision>
  <dcterms:created xsi:type="dcterms:W3CDTF">2016-03-21T10:13:05Z</dcterms:created>
  <dcterms:modified xsi:type="dcterms:W3CDTF">2016-03-22T05:54:18Z</dcterms:modified>
</cp:coreProperties>
</file>