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62" r:id="rId5"/>
    <p:sldId id="259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8C02E3-0A6E-4442-A6ED-14AD6376174A}" type="doc">
      <dgm:prSet loTypeId="urn:microsoft.com/office/officeart/2005/8/layout/target2" loCatId="relationship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4772A8F-CF43-4674-8CA0-9C1FD4C2809C}">
      <dgm:prSet phldrT="[Текст]"/>
      <dgm:spPr/>
      <dgm:t>
        <a:bodyPr/>
        <a:lstStyle/>
        <a:p>
          <a:r>
            <a:rPr lang="ru-RU" dirty="0" err="1" smtClean="0"/>
            <a:t>Кузбассоведение</a:t>
          </a:r>
          <a:endParaRPr lang="ru-RU" dirty="0"/>
        </a:p>
      </dgm:t>
    </dgm:pt>
    <dgm:pt modelId="{B1877E9B-6DDA-491F-9525-8D7BF753E4B4}" type="parTrans" cxnId="{FD61A75E-3922-48B3-9093-DD4C3C270337}">
      <dgm:prSet/>
      <dgm:spPr/>
      <dgm:t>
        <a:bodyPr/>
        <a:lstStyle/>
        <a:p>
          <a:endParaRPr lang="ru-RU"/>
        </a:p>
      </dgm:t>
    </dgm:pt>
    <dgm:pt modelId="{4500D786-B8A6-4475-89FC-6AD4775F2718}" type="sibTrans" cxnId="{FD61A75E-3922-48B3-9093-DD4C3C270337}">
      <dgm:prSet/>
      <dgm:spPr/>
      <dgm:t>
        <a:bodyPr/>
        <a:lstStyle/>
        <a:p>
          <a:endParaRPr lang="ru-RU"/>
        </a:p>
      </dgm:t>
    </dgm:pt>
    <dgm:pt modelId="{9B031E15-0038-48B2-8797-F5225511B59C}">
      <dgm:prSet phldrT="[Текст]"/>
      <dgm:spPr/>
      <dgm:t>
        <a:bodyPr/>
        <a:lstStyle/>
        <a:p>
          <a:r>
            <a:rPr lang="ru-RU" dirty="0" smtClean="0"/>
            <a:t>36</a:t>
          </a:r>
          <a:endParaRPr lang="ru-RU" dirty="0"/>
        </a:p>
      </dgm:t>
    </dgm:pt>
    <dgm:pt modelId="{D126E20A-F4E9-4F8E-A4B0-31785333181F}" type="parTrans" cxnId="{4D2C23C1-B032-47B9-BBA6-D8ADCE174BD2}">
      <dgm:prSet/>
      <dgm:spPr/>
      <dgm:t>
        <a:bodyPr/>
        <a:lstStyle/>
        <a:p>
          <a:endParaRPr lang="ru-RU"/>
        </a:p>
      </dgm:t>
    </dgm:pt>
    <dgm:pt modelId="{DF056A37-4EF6-48EB-B9A2-3366CDD779F4}" type="sibTrans" cxnId="{4D2C23C1-B032-47B9-BBA6-D8ADCE174BD2}">
      <dgm:prSet/>
      <dgm:spPr/>
      <dgm:t>
        <a:bodyPr/>
        <a:lstStyle/>
        <a:p>
          <a:endParaRPr lang="ru-RU"/>
        </a:p>
      </dgm:t>
    </dgm:pt>
    <dgm:pt modelId="{4D5C6869-FBD3-4178-91CE-F9014C7094D8}">
      <dgm:prSet phldrT="[Текст]"/>
      <dgm:spPr/>
      <dgm:t>
        <a:bodyPr/>
        <a:lstStyle/>
        <a:p>
          <a:r>
            <a:rPr lang="ru-RU" dirty="0" smtClean="0"/>
            <a:t>36</a:t>
          </a:r>
          <a:endParaRPr lang="ru-RU" dirty="0"/>
        </a:p>
      </dgm:t>
    </dgm:pt>
    <dgm:pt modelId="{713CC28B-7097-4AAC-ABA4-379F083134B4}" type="parTrans" cxnId="{6B1CF4A8-B588-4E25-A7F7-7D31C4A8E1E6}">
      <dgm:prSet/>
      <dgm:spPr/>
      <dgm:t>
        <a:bodyPr/>
        <a:lstStyle/>
        <a:p>
          <a:endParaRPr lang="ru-RU"/>
        </a:p>
      </dgm:t>
    </dgm:pt>
    <dgm:pt modelId="{C467510E-535B-49F4-B0B4-2A632E9395A1}" type="sibTrans" cxnId="{6B1CF4A8-B588-4E25-A7F7-7D31C4A8E1E6}">
      <dgm:prSet/>
      <dgm:spPr/>
      <dgm:t>
        <a:bodyPr/>
        <a:lstStyle/>
        <a:p>
          <a:endParaRPr lang="ru-RU"/>
        </a:p>
      </dgm:t>
    </dgm:pt>
    <dgm:pt modelId="{3B6CBBC7-9EF1-4180-BA59-21A1B5BF99FD}">
      <dgm:prSet phldrT="[Текст]"/>
      <dgm:spPr/>
      <dgm:t>
        <a:bodyPr/>
        <a:lstStyle/>
        <a:p>
          <a:r>
            <a:rPr lang="ru-RU" dirty="0" smtClean="0"/>
            <a:t>Кузбасский калейдоскоп</a:t>
          </a:r>
          <a:endParaRPr lang="ru-RU" dirty="0"/>
        </a:p>
      </dgm:t>
    </dgm:pt>
    <dgm:pt modelId="{99F1E11A-43BF-446C-BDA6-A964DB492DB7}" type="parTrans" cxnId="{4F33E682-8C6B-4548-A0A7-8265405FF957}">
      <dgm:prSet/>
      <dgm:spPr/>
      <dgm:t>
        <a:bodyPr/>
        <a:lstStyle/>
        <a:p>
          <a:endParaRPr lang="ru-RU"/>
        </a:p>
      </dgm:t>
    </dgm:pt>
    <dgm:pt modelId="{C9F5B7E2-302C-4E7B-BAC4-3E4097DC297B}" type="sibTrans" cxnId="{4F33E682-8C6B-4548-A0A7-8265405FF957}">
      <dgm:prSet/>
      <dgm:spPr/>
      <dgm:t>
        <a:bodyPr/>
        <a:lstStyle/>
        <a:p>
          <a:endParaRPr lang="ru-RU"/>
        </a:p>
      </dgm:t>
    </dgm:pt>
    <dgm:pt modelId="{A4429D9B-13E9-43C3-9541-46C5ACECCC5A}">
      <dgm:prSet phldrT="[Текст]"/>
      <dgm:spPr/>
      <dgm:t>
        <a:bodyPr/>
        <a:lstStyle/>
        <a:p>
          <a:r>
            <a:rPr lang="ru-RU" dirty="0" smtClean="0"/>
            <a:t>36</a:t>
          </a:r>
          <a:endParaRPr lang="ru-RU" dirty="0"/>
        </a:p>
      </dgm:t>
    </dgm:pt>
    <dgm:pt modelId="{609F38C4-25AB-4324-97B0-0B32A0B43942}" type="parTrans" cxnId="{D764C871-FD9E-49B5-ACDB-9E7E9589D1AD}">
      <dgm:prSet/>
      <dgm:spPr/>
      <dgm:t>
        <a:bodyPr/>
        <a:lstStyle/>
        <a:p>
          <a:endParaRPr lang="ru-RU"/>
        </a:p>
      </dgm:t>
    </dgm:pt>
    <dgm:pt modelId="{8C70EA8B-09CB-44EB-8D65-ED48205F0728}" type="sibTrans" cxnId="{D764C871-FD9E-49B5-ACDB-9E7E9589D1AD}">
      <dgm:prSet/>
      <dgm:spPr/>
      <dgm:t>
        <a:bodyPr/>
        <a:lstStyle/>
        <a:p>
          <a:endParaRPr lang="ru-RU"/>
        </a:p>
      </dgm:t>
    </dgm:pt>
    <dgm:pt modelId="{F80B00F7-56A0-4CCA-B0D2-C697C453242F}">
      <dgm:prSet phldrT="[Текст]"/>
      <dgm:spPr/>
      <dgm:t>
        <a:bodyPr/>
        <a:lstStyle/>
        <a:p>
          <a:r>
            <a:rPr lang="ru-RU" dirty="0" smtClean="0"/>
            <a:t>36</a:t>
          </a:r>
          <a:endParaRPr lang="ru-RU" dirty="0"/>
        </a:p>
      </dgm:t>
    </dgm:pt>
    <dgm:pt modelId="{9D107355-A925-40A4-A2AC-3ED4A4269002}" type="parTrans" cxnId="{6759B824-0330-4EA8-89FD-61DAF07EAEDE}">
      <dgm:prSet/>
      <dgm:spPr/>
      <dgm:t>
        <a:bodyPr/>
        <a:lstStyle/>
        <a:p>
          <a:endParaRPr lang="ru-RU"/>
        </a:p>
      </dgm:t>
    </dgm:pt>
    <dgm:pt modelId="{1DA62E20-7D9D-4787-B7F1-098174416B88}" type="sibTrans" cxnId="{6759B824-0330-4EA8-89FD-61DAF07EAEDE}">
      <dgm:prSet/>
      <dgm:spPr/>
      <dgm:t>
        <a:bodyPr/>
        <a:lstStyle/>
        <a:p>
          <a:endParaRPr lang="ru-RU"/>
        </a:p>
      </dgm:t>
    </dgm:pt>
    <dgm:pt modelId="{D9A1554C-B255-4722-BB9A-BE632AD0A96E}">
      <dgm:prSet phldrT="[Текст]"/>
      <dgm:spPr/>
      <dgm:t>
        <a:bodyPr/>
        <a:lstStyle/>
        <a:p>
          <a:r>
            <a:rPr lang="ru-RU" dirty="0" smtClean="0"/>
            <a:t>Хочу все знать</a:t>
          </a:r>
          <a:endParaRPr lang="ru-RU" dirty="0"/>
        </a:p>
      </dgm:t>
    </dgm:pt>
    <dgm:pt modelId="{B6E95627-A385-40CB-B200-5902EECFF1B4}" type="parTrans" cxnId="{199BBE80-3076-4E8E-8E97-EEC6DA51E6F1}">
      <dgm:prSet/>
      <dgm:spPr/>
      <dgm:t>
        <a:bodyPr/>
        <a:lstStyle/>
        <a:p>
          <a:endParaRPr lang="ru-RU"/>
        </a:p>
      </dgm:t>
    </dgm:pt>
    <dgm:pt modelId="{0E59DF13-D1FB-40EF-B78E-7F51E0E5F7E4}" type="sibTrans" cxnId="{199BBE80-3076-4E8E-8E97-EEC6DA51E6F1}">
      <dgm:prSet/>
      <dgm:spPr/>
      <dgm:t>
        <a:bodyPr/>
        <a:lstStyle/>
        <a:p>
          <a:endParaRPr lang="ru-RU"/>
        </a:p>
      </dgm:t>
    </dgm:pt>
    <dgm:pt modelId="{F1520DB9-B0D4-46F1-B428-E476922738C5}">
      <dgm:prSet phldrT="[Текст]"/>
      <dgm:spPr/>
      <dgm:t>
        <a:bodyPr/>
        <a:lstStyle/>
        <a:p>
          <a:r>
            <a:rPr lang="ru-RU" dirty="0" smtClean="0"/>
            <a:t>36</a:t>
          </a:r>
          <a:endParaRPr lang="ru-RU" dirty="0"/>
        </a:p>
      </dgm:t>
    </dgm:pt>
    <dgm:pt modelId="{DA583F01-5972-4C02-961A-449E361BF891}" type="parTrans" cxnId="{63436593-B46B-489D-A926-F7C51EEC754B}">
      <dgm:prSet/>
      <dgm:spPr/>
      <dgm:t>
        <a:bodyPr/>
        <a:lstStyle/>
        <a:p>
          <a:endParaRPr lang="ru-RU"/>
        </a:p>
      </dgm:t>
    </dgm:pt>
    <dgm:pt modelId="{6815FA75-918A-4B68-8A6A-9F42F43334BE}" type="sibTrans" cxnId="{63436593-B46B-489D-A926-F7C51EEC754B}">
      <dgm:prSet/>
      <dgm:spPr/>
      <dgm:t>
        <a:bodyPr/>
        <a:lstStyle/>
        <a:p>
          <a:endParaRPr lang="ru-RU"/>
        </a:p>
      </dgm:t>
    </dgm:pt>
    <dgm:pt modelId="{172AB973-639F-4DC4-B135-C019A4E486B2}">
      <dgm:prSet phldrT="[Текст]"/>
      <dgm:spPr/>
      <dgm:t>
        <a:bodyPr/>
        <a:lstStyle/>
        <a:p>
          <a:r>
            <a:rPr lang="ru-RU" dirty="0" smtClean="0"/>
            <a:t>36</a:t>
          </a:r>
          <a:endParaRPr lang="ru-RU" dirty="0"/>
        </a:p>
      </dgm:t>
    </dgm:pt>
    <dgm:pt modelId="{90247FCD-B6F2-4DF3-8C97-2E8215B21613}" type="parTrans" cxnId="{03AB1AB4-51E8-46BE-A483-A92AB427BC38}">
      <dgm:prSet/>
      <dgm:spPr/>
      <dgm:t>
        <a:bodyPr/>
        <a:lstStyle/>
        <a:p>
          <a:endParaRPr lang="ru-RU"/>
        </a:p>
      </dgm:t>
    </dgm:pt>
    <dgm:pt modelId="{BEC6BBCC-35C8-4448-A53F-1D0E0AACCC2F}" type="sibTrans" cxnId="{03AB1AB4-51E8-46BE-A483-A92AB427BC38}">
      <dgm:prSet/>
      <dgm:spPr/>
      <dgm:t>
        <a:bodyPr/>
        <a:lstStyle/>
        <a:p>
          <a:endParaRPr lang="ru-RU"/>
        </a:p>
      </dgm:t>
    </dgm:pt>
    <dgm:pt modelId="{29E0B870-131B-429B-951D-9D420FB992C5}">
      <dgm:prSet/>
      <dgm:spPr/>
      <dgm:t>
        <a:bodyPr/>
        <a:lstStyle/>
        <a:p>
          <a:r>
            <a:rPr lang="ru-RU" dirty="0" smtClean="0"/>
            <a:t>36</a:t>
          </a:r>
          <a:endParaRPr lang="ru-RU" dirty="0"/>
        </a:p>
      </dgm:t>
    </dgm:pt>
    <dgm:pt modelId="{A5EC945C-F8C3-4EF1-8A55-070D60B505F1}" type="parTrans" cxnId="{A0365BA0-222A-43C2-9EDF-5F07C8C5881C}">
      <dgm:prSet/>
      <dgm:spPr/>
      <dgm:t>
        <a:bodyPr/>
        <a:lstStyle/>
        <a:p>
          <a:endParaRPr lang="ru-RU"/>
        </a:p>
      </dgm:t>
    </dgm:pt>
    <dgm:pt modelId="{B236024F-9E51-4F5A-A119-4FB83D3F7EEE}" type="sibTrans" cxnId="{A0365BA0-222A-43C2-9EDF-5F07C8C5881C}">
      <dgm:prSet/>
      <dgm:spPr/>
      <dgm:t>
        <a:bodyPr/>
        <a:lstStyle/>
        <a:p>
          <a:endParaRPr lang="ru-RU"/>
        </a:p>
      </dgm:t>
    </dgm:pt>
    <dgm:pt modelId="{5224CDE5-426B-45C1-98C1-262514276BD8}">
      <dgm:prSet/>
      <dgm:spPr/>
      <dgm:t>
        <a:bodyPr/>
        <a:lstStyle/>
        <a:p>
          <a:r>
            <a:rPr lang="ru-RU" dirty="0" smtClean="0"/>
            <a:t>36</a:t>
          </a:r>
          <a:endParaRPr lang="ru-RU" dirty="0"/>
        </a:p>
      </dgm:t>
    </dgm:pt>
    <dgm:pt modelId="{DFF45651-C103-44EE-9E3E-1CFA09CCC637}" type="parTrans" cxnId="{F5301A34-E94F-43B7-8F25-5EE757DE4095}">
      <dgm:prSet/>
      <dgm:spPr/>
      <dgm:t>
        <a:bodyPr/>
        <a:lstStyle/>
        <a:p>
          <a:endParaRPr lang="ru-RU"/>
        </a:p>
      </dgm:t>
    </dgm:pt>
    <dgm:pt modelId="{A5639AB6-39F9-4F2A-8DB5-BF975BCA1FDC}" type="sibTrans" cxnId="{F5301A34-E94F-43B7-8F25-5EE757DE4095}">
      <dgm:prSet/>
      <dgm:spPr/>
      <dgm:t>
        <a:bodyPr/>
        <a:lstStyle/>
        <a:p>
          <a:endParaRPr lang="ru-RU"/>
        </a:p>
      </dgm:t>
    </dgm:pt>
    <dgm:pt modelId="{6A70D07A-E948-4D93-AFB7-53EC84640DFE}">
      <dgm:prSet/>
      <dgm:spPr/>
      <dgm:t>
        <a:bodyPr/>
        <a:lstStyle/>
        <a:p>
          <a:r>
            <a:rPr lang="ru-RU" dirty="0" smtClean="0"/>
            <a:t>36</a:t>
          </a:r>
          <a:endParaRPr lang="ru-RU" dirty="0"/>
        </a:p>
      </dgm:t>
    </dgm:pt>
    <dgm:pt modelId="{956726B9-E254-4F87-9E1E-078AE7DDA05C}" type="parTrans" cxnId="{CEF47C9A-941F-420A-834B-4EF0FB010AA9}">
      <dgm:prSet/>
      <dgm:spPr/>
      <dgm:t>
        <a:bodyPr/>
        <a:lstStyle/>
        <a:p>
          <a:endParaRPr lang="ru-RU"/>
        </a:p>
      </dgm:t>
    </dgm:pt>
    <dgm:pt modelId="{E2C88567-BF6C-470E-8BDD-B307DB86015D}" type="sibTrans" cxnId="{CEF47C9A-941F-420A-834B-4EF0FB010AA9}">
      <dgm:prSet/>
      <dgm:spPr/>
      <dgm:t>
        <a:bodyPr/>
        <a:lstStyle/>
        <a:p>
          <a:endParaRPr lang="ru-RU"/>
        </a:p>
      </dgm:t>
    </dgm:pt>
    <dgm:pt modelId="{9F357B88-E18E-43FD-A8B5-E9CF27D6B79A}" type="pres">
      <dgm:prSet presAssocID="{A88C02E3-0A6E-4442-A6ED-14AD6376174A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8E30E81-1CD6-4542-93C8-3CE838536015}" type="pres">
      <dgm:prSet presAssocID="{A88C02E3-0A6E-4442-A6ED-14AD6376174A}" presName="outerBox" presStyleCnt="0"/>
      <dgm:spPr/>
    </dgm:pt>
    <dgm:pt modelId="{4668ED46-68C8-4813-8478-B043384147BF}" type="pres">
      <dgm:prSet presAssocID="{A88C02E3-0A6E-4442-A6ED-14AD6376174A}" presName="outerBoxParent" presStyleLbl="node1" presStyleIdx="0" presStyleCnt="3"/>
      <dgm:spPr/>
      <dgm:t>
        <a:bodyPr/>
        <a:lstStyle/>
        <a:p>
          <a:endParaRPr lang="ru-RU"/>
        </a:p>
      </dgm:t>
    </dgm:pt>
    <dgm:pt modelId="{C9BADFCD-5CDF-45A5-9DCB-E9F759A39944}" type="pres">
      <dgm:prSet presAssocID="{A88C02E3-0A6E-4442-A6ED-14AD6376174A}" presName="outerBoxChildren" presStyleCnt="0"/>
      <dgm:spPr/>
    </dgm:pt>
    <dgm:pt modelId="{3D3C5D94-E812-486C-8567-8838C51116FA}" type="pres">
      <dgm:prSet presAssocID="{9B031E15-0038-48B2-8797-F5225511B59C}" presName="oChild" presStyleLbl="fgAcc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B768B8-027B-462D-B26B-B01E9AA11664}" type="pres">
      <dgm:prSet presAssocID="{DF056A37-4EF6-48EB-B9A2-3366CDD779F4}" presName="outerSibTrans" presStyleCnt="0"/>
      <dgm:spPr/>
    </dgm:pt>
    <dgm:pt modelId="{C8094E92-010C-48C0-BF60-0A6F6180914F}" type="pres">
      <dgm:prSet presAssocID="{29E0B870-131B-429B-951D-9D420FB992C5}" presName="oChild" presStyleLbl="fgAcc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555DFD-BA8A-4565-89A8-02696CB86C03}" type="pres">
      <dgm:prSet presAssocID="{B236024F-9E51-4F5A-A119-4FB83D3F7EEE}" presName="outerSibTrans" presStyleCnt="0"/>
      <dgm:spPr/>
    </dgm:pt>
    <dgm:pt modelId="{D9F046FC-5879-41CD-BE66-0E7D31C4D423}" type="pres">
      <dgm:prSet presAssocID="{4D5C6869-FBD3-4178-91CE-F9014C7094D8}" presName="oChild" presStyleLbl="fgAcc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CB55D0-C9B1-453A-B16F-46EC536F8F06}" type="pres">
      <dgm:prSet presAssocID="{A88C02E3-0A6E-4442-A6ED-14AD6376174A}" presName="middleBox" presStyleCnt="0"/>
      <dgm:spPr/>
    </dgm:pt>
    <dgm:pt modelId="{B0297892-4A02-4A2C-8F53-205F28BBD439}" type="pres">
      <dgm:prSet presAssocID="{A88C02E3-0A6E-4442-A6ED-14AD6376174A}" presName="middleBoxParent" presStyleLbl="node1" presStyleIdx="1" presStyleCnt="3"/>
      <dgm:spPr/>
      <dgm:t>
        <a:bodyPr/>
        <a:lstStyle/>
        <a:p>
          <a:endParaRPr lang="ru-RU"/>
        </a:p>
      </dgm:t>
    </dgm:pt>
    <dgm:pt modelId="{45FDFA40-1A04-45CE-BD3F-5B0B26666BBF}" type="pres">
      <dgm:prSet presAssocID="{A88C02E3-0A6E-4442-A6ED-14AD6376174A}" presName="middleBoxChildren" presStyleCnt="0"/>
      <dgm:spPr/>
    </dgm:pt>
    <dgm:pt modelId="{BC23FE06-3457-482E-B827-FA253A395B46}" type="pres">
      <dgm:prSet presAssocID="{5224CDE5-426B-45C1-98C1-262514276BD8}" presName="mChild" presStyleLbl="fgAcc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DB36A5-F31D-479A-A4EB-8CBB7AFEADDF}" type="pres">
      <dgm:prSet presAssocID="{A5639AB6-39F9-4F2A-8DB5-BF975BCA1FDC}" presName="middleSibTrans" presStyleCnt="0"/>
      <dgm:spPr/>
    </dgm:pt>
    <dgm:pt modelId="{270929FE-1515-4B03-BF5C-E66198B5B46B}" type="pres">
      <dgm:prSet presAssocID="{A4429D9B-13E9-43C3-9541-46C5ACECCC5A}" presName="mChild" presStyleLbl="fgAcc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C27838-AD90-4138-A839-D808E57C4EFB}" type="pres">
      <dgm:prSet presAssocID="{8C70EA8B-09CB-44EB-8D65-ED48205F0728}" presName="middleSibTrans" presStyleCnt="0"/>
      <dgm:spPr/>
    </dgm:pt>
    <dgm:pt modelId="{72E0D8D7-6AA6-4241-B867-A13993ABEA31}" type="pres">
      <dgm:prSet presAssocID="{F80B00F7-56A0-4CCA-B0D2-C697C453242F}" presName="mChild" presStyleLbl="fgAcc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53E914-EDB5-4DE6-AC8F-3A268072042B}" type="pres">
      <dgm:prSet presAssocID="{A88C02E3-0A6E-4442-A6ED-14AD6376174A}" presName="centerBox" presStyleCnt="0"/>
      <dgm:spPr/>
    </dgm:pt>
    <dgm:pt modelId="{48E651DB-A2B4-4E65-AA45-04377A2FC3B3}" type="pres">
      <dgm:prSet presAssocID="{A88C02E3-0A6E-4442-A6ED-14AD6376174A}" presName="centerBoxParent" presStyleLbl="node1" presStyleIdx="2" presStyleCnt="3"/>
      <dgm:spPr/>
      <dgm:t>
        <a:bodyPr/>
        <a:lstStyle/>
        <a:p>
          <a:endParaRPr lang="ru-RU"/>
        </a:p>
      </dgm:t>
    </dgm:pt>
    <dgm:pt modelId="{7F3CA772-0885-4BEB-8078-0B20F4071532}" type="pres">
      <dgm:prSet presAssocID="{A88C02E3-0A6E-4442-A6ED-14AD6376174A}" presName="centerBoxChildren" presStyleCnt="0"/>
      <dgm:spPr/>
    </dgm:pt>
    <dgm:pt modelId="{322A10F6-C061-40CF-B6C6-6B9E2912C575}" type="pres">
      <dgm:prSet presAssocID="{F1520DB9-B0D4-46F1-B428-E476922738C5}" presName="cChild" presStyleLbl="fgAcc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2A02DD-6E18-4FAE-B9E6-D73FAE5BFD86}" type="pres">
      <dgm:prSet presAssocID="{6815FA75-918A-4B68-8A6A-9F42F43334BE}" presName="centerSibTrans" presStyleCnt="0"/>
      <dgm:spPr/>
    </dgm:pt>
    <dgm:pt modelId="{CF20969E-B508-496F-BAB6-D7E4820CCAA6}" type="pres">
      <dgm:prSet presAssocID="{6A70D07A-E948-4D93-AFB7-53EC84640DFE}" presName="cChild" presStyleLbl="fgAcc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F7C63F-460B-4D4F-B64B-A88D87DD7DA1}" type="pres">
      <dgm:prSet presAssocID="{E2C88567-BF6C-470E-8BDD-B307DB86015D}" presName="centerSibTrans" presStyleCnt="0"/>
      <dgm:spPr/>
    </dgm:pt>
    <dgm:pt modelId="{E82EF2EB-AD22-460A-919A-4E62B0F19D2F}" type="pres">
      <dgm:prSet presAssocID="{172AB973-639F-4DC4-B135-C019A4E486B2}" presName="cChild" presStyleLbl="fgAcc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D8B31AD-C41E-4E0F-8624-9B0060C34548}" type="presOf" srcId="{F1520DB9-B0D4-46F1-B428-E476922738C5}" destId="{322A10F6-C061-40CF-B6C6-6B9E2912C575}" srcOrd="0" destOrd="0" presId="urn:microsoft.com/office/officeart/2005/8/layout/target2"/>
    <dgm:cxn modelId="{F7A0BFEC-5175-4438-AA5E-1AF077F73F80}" type="presOf" srcId="{14772A8F-CF43-4674-8CA0-9C1FD4C2809C}" destId="{4668ED46-68C8-4813-8478-B043384147BF}" srcOrd="0" destOrd="0" presId="urn:microsoft.com/office/officeart/2005/8/layout/target2"/>
    <dgm:cxn modelId="{6499B41A-49A3-47C7-9023-CCFC9BC17F6F}" type="presOf" srcId="{6A70D07A-E948-4D93-AFB7-53EC84640DFE}" destId="{CF20969E-B508-496F-BAB6-D7E4820CCAA6}" srcOrd="0" destOrd="0" presId="urn:microsoft.com/office/officeart/2005/8/layout/target2"/>
    <dgm:cxn modelId="{CEF47C9A-941F-420A-834B-4EF0FB010AA9}" srcId="{D9A1554C-B255-4722-BB9A-BE632AD0A96E}" destId="{6A70D07A-E948-4D93-AFB7-53EC84640DFE}" srcOrd="1" destOrd="0" parTransId="{956726B9-E254-4F87-9E1E-078AE7DDA05C}" sibTransId="{E2C88567-BF6C-470E-8BDD-B307DB86015D}"/>
    <dgm:cxn modelId="{20EFC2ED-6A43-45EF-97CD-328D14E0071F}" type="presOf" srcId="{A88C02E3-0A6E-4442-A6ED-14AD6376174A}" destId="{9F357B88-E18E-43FD-A8B5-E9CF27D6B79A}" srcOrd="0" destOrd="0" presId="urn:microsoft.com/office/officeart/2005/8/layout/target2"/>
    <dgm:cxn modelId="{4D2C23C1-B032-47B9-BBA6-D8ADCE174BD2}" srcId="{14772A8F-CF43-4674-8CA0-9C1FD4C2809C}" destId="{9B031E15-0038-48B2-8797-F5225511B59C}" srcOrd="0" destOrd="0" parTransId="{D126E20A-F4E9-4F8E-A4B0-31785333181F}" sibTransId="{DF056A37-4EF6-48EB-B9A2-3366CDD779F4}"/>
    <dgm:cxn modelId="{762B6BC4-CC98-4B25-9B2B-7E155AAAED5C}" type="presOf" srcId="{D9A1554C-B255-4722-BB9A-BE632AD0A96E}" destId="{48E651DB-A2B4-4E65-AA45-04377A2FC3B3}" srcOrd="0" destOrd="0" presId="urn:microsoft.com/office/officeart/2005/8/layout/target2"/>
    <dgm:cxn modelId="{D764C871-FD9E-49B5-ACDB-9E7E9589D1AD}" srcId="{3B6CBBC7-9EF1-4180-BA59-21A1B5BF99FD}" destId="{A4429D9B-13E9-43C3-9541-46C5ACECCC5A}" srcOrd="1" destOrd="0" parTransId="{609F38C4-25AB-4324-97B0-0B32A0B43942}" sibTransId="{8C70EA8B-09CB-44EB-8D65-ED48205F0728}"/>
    <dgm:cxn modelId="{199BBE80-3076-4E8E-8E97-EEC6DA51E6F1}" srcId="{A88C02E3-0A6E-4442-A6ED-14AD6376174A}" destId="{D9A1554C-B255-4722-BB9A-BE632AD0A96E}" srcOrd="2" destOrd="0" parTransId="{B6E95627-A385-40CB-B200-5902EECFF1B4}" sibTransId="{0E59DF13-D1FB-40EF-B78E-7F51E0E5F7E4}"/>
    <dgm:cxn modelId="{408D0BA3-8BCE-4E28-B6C7-77F5E26ABE29}" type="presOf" srcId="{9B031E15-0038-48B2-8797-F5225511B59C}" destId="{3D3C5D94-E812-486C-8567-8838C51116FA}" srcOrd="0" destOrd="0" presId="urn:microsoft.com/office/officeart/2005/8/layout/target2"/>
    <dgm:cxn modelId="{F5301A34-E94F-43B7-8F25-5EE757DE4095}" srcId="{3B6CBBC7-9EF1-4180-BA59-21A1B5BF99FD}" destId="{5224CDE5-426B-45C1-98C1-262514276BD8}" srcOrd="0" destOrd="0" parTransId="{DFF45651-C103-44EE-9E3E-1CFA09CCC637}" sibTransId="{A5639AB6-39F9-4F2A-8DB5-BF975BCA1FDC}"/>
    <dgm:cxn modelId="{6759B824-0330-4EA8-89FD-61DAF07EAEDE}" srcId="{3B6CBBC7-9EF1-4180-BA59-21A1B5BF99FD}" destId="{F80B00F7-56A0-4CCA-B0D2-C697C453242F}" srcOrd="2" destOrd="0" parTransId="{9D107355-A925-40A4-A2AC-3ED4A4269002}" sibTransId="{1DA62E20-7D9D-4787-B7F1-098174416B88}"/>
    <dgm:cxn modelId="{083D6A8A-C6B5-4DCB-A4B2-85516A41F55E}" type="presOf" srcId="{5224CDE5-426B-45C1-98C1-262514276BD8}" destId="{BC23FE06-3457-482E-B827-FA253A395B46}" srcOrd="0" destOrd="0" presId="urn:microsoft.com/office/officeart/2005/8/layout/target2"/>
    <dgm:cxn modelId="{A0365BA0-222A-43C2-9EDF-5F07C8C5881C}" srcId="{14772A8F-CF43-4674-8CA0-9C1FD4C2809C}" destId="{29E0B870-131B-429B-951D-9D420FB992C5}" srcOrd="1" destOrd="0" parTransId="{A5EC945C-F8C3-4EF1-8A55-070D60B505F1}" sibTransId="{B236024F-9E51-4F5A-A119-4FB83D3F7EEE}"/>
    <dgm:cxn modelId="{63436593-B46B-489D-A926-F7C51EEC754B}" srcId="{D9A1554C-B255-4722-BB9A-BE632AD0A96E}" destId="{F1520DB9-B0D4-46F1-B428-E476922738C5}" srcOrd="0" destOrd="0" parTransId="{DA583F01-5972-4C02-961A-449E361BF891}" sibTransId="{6815FA75-918A-4B68-8A6A-9F42F43334BE}"/>
    <dgm:cxn modelId="{B914EEDA-B1F7-4FAF-8AD1-67CA73F783E5}" type="presOf" srcId="{F80B00F7-56A0-4CCA-B0D2-C697C453242F}" destId="{72E0D8D7-6AA6-4241-B867-A13993ABEA31}" srcOrd="0" destOrd="0" presId="urn:microsoft.com/office/officeart/2005/8/layout/target2"/>
    <dgm:cxn modelId="{4839927D-EE3F-478C-9C79-8764364DF8EA}" type="presOf" srcId="{A4429D9B-13E9-43C3-9541-46C5ACECCC5A}" destId="{270929FE-1515-4B03-BF5C-E66198B5B46B}" srcOrd="0" destOrd="0" presId="urn:microsoft.com/office/officeart/2005/8/layout/target2"/>
    <dgm:cxn modelId="{4F33E682-8C6B-4548-A0A7-8265405FF957}" srcId="{A88C02E3-0A6E-4442-A6ED-14AD6376174A}" destId="{3B6CBBC7-9EF1-4180-BA59-21A1B5BF99FD}" srcOrd="1" destOrd="0" parTransId="{99F1E11A-43BF-446C-BDA6-A964DB492DB7}" sibTransId="{C9F5B7E2-302C-4E7B-BAC4-3E4097DC297B}"/>
    <dgm:cxn modelId="{43640604-C50A-4012-B9E7-1CF6095A9DE2}" type="presOf" srcId="{29E0B870-131B-429B-951D-9D420FB992C5}" destId="{C8094E92-010C-48C0-BF60-0A6F6180914F}" srcOrd="0" destOrd="0" presId="urn:microsoft.com/office/officeart/2005/8/layout/target2"/>
    <dgm:cxn modelId="{EA798139-DE8F-4958-BF2A-4846D5FF27F0}" type="presOf" srcId="{172AB973-639F-4DC4-B135-C019A4E486B2}" destId="{E82EF2EB-AD22-460A-919A-4E62B0F19D2F}" srcOrd="0" destOrd="0" presId="urn:microsoft.com/office/officeart/2005/8/layout/target2"/>
    <dgm:cxn modelId="{224E01D0-3C2A-45E3-BB45-75CB6D36E0ED}" type="presOf" srcId="{3B6CBBC7-9EF1-4180-BA59-21A1B5BF99FD}" destId="{B0297892-4A02-4A2C-8F53-205F28BBD439}" srcOrd="0" destOrd="0" presId="urn:microsoft.com/office/officeart/2005/8/layout/target2"/>
    <dgm:cxn modelId="{3B283317-2859-4F73-9EF6-ECEE2C748116}" type="presOf" srcId="{4D5C6869-FBD3-4178-91CE-F9014C7094D8}" destId="{D9F046FC-5879-41CD-BE66-0E7D31C4D423}" srcOrd="0" destOrd="0" presId="urn:microsoft.com/office/officeart/2005/8/layout/target2"/>
    <dgm:cxn modelId="{6B1CF4A8-B588-4E25-A7F7-7D31C4A8E1E6}" srcId="{14772A8F-CF43-4674-8CA0-9C1FD4C2809C}" destId="{4D5C6869-FBD3-4178-91CE-F9014C7094D8}" srcOrd="2" destOrd="0" parTransId="{713CC28B-7097-4AAC-ABA4-379F083134B4}" sibTransId="{C467510E-535B-49F4-B0B4-2A632E9395A1}"/>
    <dgm:cxn modelId="{FD61A75E-3922-48B3-9093-DD4C3C270337}" srcId="{A88C02E3-0A6E-4442-A6ED-14AD6376174A}" destId="{14772A8F-CF43-4674-8CA0-9C1FD4C2809C}" srcOrd="0" destOrd="0" parTransId="{B1877E9B-6DDA-491F-9525-8D7BF753E4B4}" sibTransId="{4500D786-B8A6-4475-89FC-6AD4775F2718}"/>
    <dgm:cxn modelId="{03AB1AB4-51E8-46BE-A483-A92AB427BC38}" srcId="{D9A1554C-B255-4722-BB9A-BE632AD0A96E}" destId="{172AB973-639F-4DC4-B135-C019A4E486B2}" srcOrd="2" destOrd="0" parTransId="{90247FCD-B6F2-4DF3-8C97-2E8215B21613}" sibTransId="{BEC6BBCC-35C8-4448-A53F-1D0E0AACCC2F}"/>
    <dgm:cxn modelId="{91151CA4-8702-4FCE-A2BC-1CBCD359FD99}" type="presParOf" srcId="{9F357B88-E18E-43FD-A8B5-E9CF27D6B79A}" destId="{E8E30E81-1CD6-4542-93C8-3CE838536015}" srcOrd="0" destOrd="0" presId="urn:microsoft.com/office/officeart/2005/8/layout/target2"/>
    <dgm:cxn modelId="{8F38258D-5E39-4271-8558-1E529007231D}" type="presParOf" srcId="{E8E30E81-1CD6-4542-93C8-3CE838536015}" destId="{4668ED46-68C8-4813-8478-B043384147BF}" srcOrd="0" destOrd="0" presId="urn:microsoft.com/office/officeart/2005/8/layout/target2"/>
    <dgm:cxn modelId="{614BA9EC-9318-4DE4-9DFF-DA24FB136944}" type="presParOf" srcId="{E8E30E81-1CD6-4542-93C8-3CE838536015}" destId="{C9BADFCD-5CDF-45A5-9DCB-E9F759A39944}" srcOrd="1" destOrd="0" presId="urn:microsoft.com/office/officeart/2005/8/layout/target2"/>
    <dgm:cxn modelId="{227F297B-6AC8-4C49-96BF-BAEF35113C6F}" type="presParOf" srcId="{C9BADFCD-5CDF-45A5-9DCB-E9F759A39944}" destId="{3D3C5D94-E812-486C-8567-8838C51116FA}" srcOrd="0" destOrd="0" presId="urn:microsoft.com/office/officeart/2005/8/layout/target2"/>
    <dgm:cxn modelId="{F08A0923-230A-4579-BA2D-598D6DF83999}" type="presParOf" srcId="{C9BADFCD-5CDF-45A5-9DCB-E9F759A39944}" destId="{BAB768B8-027B-462D-B26B-B01E9AA11664}" srcOrd="1" destOrd="0" presId="urn:microsoft.com/office/officeart/2005/8/layout/target2"/>
    <dgm:cxn modelId="{9A287CA4-4BFF-4DFC-B646-AE4EE3DCF680}" type="presParOf" srcId="{C9BADFCD-5CDF-45A5-9DCB-E9F759A39944}" destId="{C8094E92-010C-48C0-BF60-0A6F6180914F}" srcOrd="2" destOrd="0" presId="urn:microsoft.com/office/officeart/2005/8/layout/target2"/>
    <dgm:cxn modelId="{845D0E35-1AC0-4C7E-93F3-B45821110DFF}" type="presParOf" srcId="{C9BADFCD-5CDF-45A5-9DCB-E9F759A39944}" destId="{08555DFD-BA8A-4565-89A8-02696CB86C03}" srcOrd="3" destOrd="0" presId="urn:microsoft.com/office/officeart/2005/8/layout/target2"/>
    <dgm:cxn modelId="{2572FED4-186B-4944-BA23-9701B931BBE0}" type="presParOf" srcId="{C9BADFCD-5CDF-45A5-9DCB-E9F759A39944}" destId="{D9F046FC-5879-41CD-BE66-0E7D31C4D423}" srcOrd="4" destOrd="0" presId="urn:microsoft.com/office/officeart/2005/8/layout/target2"/>
    <dgm:cxn modelId="{182CB513-DBF1-4A0A-B687-CA610A4C2792}" type="presParOf" srcId="{9F357B88-E18E-43FD-A8B5-E9CF27D6B79A}" destId="{9CCB55D0-C9B1-453A-B16F-46EC536F8F06}" srcOrd="1" destOrd="0" presId="urn:microsoft.com/office/officeart/2005/8/layout/target2"/>
    <dgm:cxn modelId="{708AF5D4-46BF-434F-9A03-A3E3C7E22776}" type="presParOf" srcId="{9CCB55D0-C9B1-453A-B16F-46EC536F8F06}" destId="{B0297892-4A02-4A2C-8F53-205F28BBD439}" srcOrd="0" destOrd="0" presId="urn:microsoft.com/office/officeart/2005/8/layout/target2"/>
    <dgm:cxn modelId="{E8AAB76E-EFD0-43DB-9616-BCA3207B7EB4}" type="presParOf" srcId="{9CCB55D0-C9B1-453A-B16F-46EC536F8F06}" destId="{45FDFA40-1A04-45CE-BD3F-5B0B26666BBF}" srcOrd="1" destOrd="0" presId="urn:microsoft.com/office/officeart/2005/8/layout/target2"/>
    <dgm:cxn modelId="{52325E68-D489-4477-B0E7-C8E023A3FE18}" type="presParOf" srcId="{45FDFA40-1A04-45CE-BD3F-5B0B26666BBF}" destId="{BC23FE06-3457-482E-B827-FA253A395B46}" srcOrd="0" destOrd="0" presId="urn:microsoft.com/office/officeart/2005/8/layout/target2"/>
    <dgm:cxn modelId="{326EA7F9-AB03-4B4C-ACCB-153DCB6B41E0}" type="presParOf" srcId="{45FDFA40-1A04-45CE-BD3F-5B0B26666BBF}" destId="{67DB36A5-F31D-479A-A4EB-8CBB7AFEADDF}" srcOrd="1" destOrd="0" presId="urn:microsoft.com/office/officeart/2005/8/layout/target2"/>
    <dgm:cxn modelId="{2D414944-3878-4A5D-A9BF-863866FF14C9}" type="presParOf" srcId="{45FDFA40-1A04-45CE-BD3F-5B0B26666BBF}" destId="{270929FE-1515-4B03-BF5C-E66198B5B46B}" srcOrd="2" destOrd="0" presId="urn:microsoft.com/office/officeart/2005/8/layout/target2"/>
    <dgm:cxn modelId="{C3AEEC3F-FFA1-4BA3-AB63-FDAC858C3088}" type="presParOf" srcId="{45FDFA40-1A04-45CE-BD3F-5B0B26666BBF}" destId="{90C27838-AD90-4138-A839-D808E57C4EFB}" srcOrd="3" destOrd="0" presId="urn:microsoft.com/office/officeart/2005/8/layout/target2"/>
    <dgm:cxn modelId="{6A390A52-561F-42B5-94AF-7C8D39FBBD1F}" type="presParOf" srcId="{45FDFA40-1A04-45CE-BD3F-5B0B26666BBF}" destId="{72E0D8D7-6AA6-4241-B867-A13993ABEA31}" srcOrd="4" destOrd="0" presId="urn:microsoft.com/office/officeart/2005/8/layout/target2"/>
    <dgm:cxn modelId="{C694FD18-17CB-4B03-8702-B7BFDB206661}" type="presParOf" srcId="{9F357B88-E18E-43FD-A8B5-E9CF27D6B79A}" destId="{7E53E914-EDB5-4DE6-AC8F-3A268072042B}" srcOrd="2" destOrd="0" presId="urn:microsoft.com/office/officeart/2005/8/layout/target2"/>
    <dgm:cxn modelId="{E84F8067-F962-401A-9703-CDB1A20231C7}" type="presParOf" srcId="{7E53E914-EDB5-4DE6-AC8F-3A268072042B}" destId="{48E651DB-A2B4-4E65-AA45-04377A2FC3B3}" srcOrd="0" destOrd="0" presId="urn:microsoft.com/office/officeart/2005/8/layout/target2"/>
    <dgm:cxn modelId="{329B0BCC-E6B0-4910-B9BB-0EEE84A2E345}" type="presParOf" srcId="{7E53E914-EDB5-4DE6-AC8F-3A268072042B}" destId="{7F3CA772-0885-4BEB-8078-0B20F4071532}" srcOrd="1" destOrd="0" presId="urn:microsoft.com/office/officeart/2005/8/layout/target2"/>
    <dgm:cxn modelId="{A5F96C13-8A90-4BCB-BDB7-CA74369C2F20}" type="presParOf" srcId="{7F3CA772-0885-4BEB-8078-0B20F4071532}" destId="{322A10F6-C061-40CF-B6C6-6B9E2912C575}" srcOrd="0" destOrd="0" presId="urn:microsoft.com/office/officeart/2005/8/layout/target2"/>
    <dgm:cxn modelId="{01B47FC9-4BB7-4AAE-B629-1959A20E17E2}" type="presParOf" srcId="{7F3CA772-0885-4BEB-8078-0B20F4071532}" destId="{1D2A02DD-6E18-4FAE-B9E6-D73FAE5BFD86}" srcOrd="1" destOrd="0" presId="urn:microsoft.com/office/officeart/2005/8/layout/target2"/>
    <dgm:cxn modelId="{46DBA879-B04E-4D35-BC6B-B2C3D3601C59}" type="presParOf" srcId="{7F3CA772-0885-4BEB-8078-0B20F4071532}" destId="{CF20969E-B508-496F-BAB6-D7E4820CCAA6}" srcOrd="2" destOrd="0" presId="urn:microsoft.com/office/officeart/2005/8/layout/target2"/>
    <dgm:cxn modelId="{39F93720-A5DC-469E-A4B3-7EE6F0CD5518}" type="presParOf" srcId="{7F3CA772-0885-4BEB-8078-0B20F4071532}" destId="{86F7C63F-460B-4D4F-B64B-A88D87DD7DA1}" srcOrd="3" destOrd="0" presId="urn:microsoft.com/office/officeart/2005/8/layout/target2"/>
    <dgm:cxn modelId="{0FA4811E-D34F-4BE7-A2F4-BB280F51D926}" type="presParOf" srcId="{7F3CA772-0885-4BEB-8078-0B20F4071532}" destId="{E82EF2EB-AD22-460A-919A-4E62B0F19D2F}" srcOrd="4" destOrd="0" presId="urn:microsoft.com/office/officeart/2005/8/layout/targe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C:\Documents and Settings\Ольга\Рабочий стол\rast10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0"/>
            <a:ext cx="2466975" cy="7620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0010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1546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9C53D-F982-4D1F-AEFD-8FF4C521C7DC}" type="datetimeFigureOut">
              <a:rPr lang="ru-RU" smtClean="0"/>
              <a:pPr/>
              <a:t>17.02.2015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8" name="Picture 4" descr="C:\Documents and Settings\Ольга\Рабочий стол\rast3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2960370"/>
          </a:xfrm>
          <a:prstGeom prst="rect">
            <a:avLst/>
          </a:prstGeom>
          <a:noFill/>
        </p:spPr>
      </p:pic>
      <p:pic>
        <p:nvPicPr>
          <p:cNvPr id="30" name="Picture 4" descr="C:\Documents and Settings\Ольга\Рабочий стол\rast3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2928934"/>
            <a:ext cx="9144000" cy="2960370"/>
          </a:xfrm>
          <a:prstGeom prst="rect">
            <a:avLst/>
          </a:prstGeom>
          <a:noFill/>
        </p:spPr>
      </p:pic>
      <p:pic>
        <p:nvPicPr>
          <p:cNvPr id="31" name="Picture 4" descr="C:\Documents and Settings\Ольга\Рабочий стол\rast3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5857892"/>
            <a:ext cx="9144000" cy="2960370"/>
          </a:xfrm>
          <a:prstGeom prst="rect">
            <a:avLst/>
          </a:prstGeom>
          <a:noFill/>
        </p:spPr>
      </p:pic>
      <p:pic>
        <p:nvPicPr>
          <p:cNvPr id="1029" name="Picture 5" descr="C:\Documents and Settings\Ольга\Рабочий стол\rast10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28662" y="0"/>
            <a:ext cx="2466975" cy="7620000"/>
          </a:xfrm>
          <a:prstGeom prst="rect">
            <a:avLst/>
          </a:prstGeom>
          <a:noFill/>
        </p:spPr>
      </p:pic>
      <p:pic>
        <p:nvPicPr>
          <p:cNvPr id="1030" name="Picture 6" descr="C:\Documents and Settings\Ольга\Рабочий стол\rast10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357554" y="0"/>
            <a:ext cx="2466975" cy="7620000"/>
          </a:xfrm>
          <a:prstGeom prst="rect">
            <a:avLst/>
          </a:prstGeom>
          <a:noFill/>
        </p:spPr>
      </p:pic>
      <p:pic>
        <p:nvPicPr>
          <p:cNvPr id="1031" name="Picture 7" descr="C:\Documents and Settings\Ольга\Рабочий стол\rast10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86446" y="0"/>
            <a:ext cx="2466975" cy="7620000"/>
          </a:xfrm>
          <a:prstGeom prst="rect">
            <a:avLst/>
          </a:prstGeom>
          <a:noFill/>
        </p:spPr>
      </p:pic>
      <p:pic>
        <p:nvPicPr>
          <p:cNvPr id="1032" name="Picture 8" descr="C:\Documents and Settings\Ольга\Рабочий стол\rast10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215338" y="0"/>
            <a:ext cx="2466975" cy="7620000"/>
          </a:xfrm>
          <a:prstGeom prst="rect">
            <a:avLst/>
          </a:prstGeom>
          <a:noFill/>
        </p:spPr>
      </p:pic>
      <p:pic>
        <p:nvPicPr>
          <p:cNvPr id="1033" name="Picture 9" descr="C:\Documents and Settings\Ольга\Рабочий стол\ugol28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-500098" y="-571528"/>
            <a:ext cx="3429024" cy="3214710"/>
          </a:xfrm>
          <a:prstGeom prst="rect">
            <a:avLst/>
          </a:prstGeom>
          <a:noFill/>
        </p:spPr>
      </p:pic>
      <p:pic>
        <p:nvPicPr>
          <p:cNvPr id="1034" name="Picture 10" descr="C:\Documents and Settings\Ольга\Рабочий стол\ugol28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72379" y="5286379"/>
            <a:ext cx="1571621" cy="157162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382" y="1714488"/>
            <a:ext cx="7929618" cy="1470025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Использование интерактивных игр как инновационный ресурс в формировании гражданственности </a:t>
            </a:r>
            <a:r>
              <a:rPr lang="ru-RU" sz="3600" b="1" dirty="0" smtClean="0"/>
              <a:t>подростков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71538" y="5288340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Авторы: </a:t>
            </a:r>
          </a:p>
          <a:p>
            <a:r>
              <a:rPr lang="ru-RU" sz="1200" dirty="0" smtClean="0"/>
              <a:t>О.Н.Чубарова, директор  муниципального бюджетного образовательного учреждения  Анжеро-Судженского городского округа  «Детский оздоровительно-образовательный спортивный центр «Олимп»;</a:t>
            </a:r>
          </a:p>
          <a:p>
            <a:r>
              <a:rPr lang="ru-RU" sz="1200" dirty="0" smtClean="0"/>
              <a:t>Е.Я. Медведева, </a:t>
            </a:r>
            <a:r>
              <a:rPr lang="ru-RU" sz="1200" dirty="0" smtClean="0"/>
              <a:t>зам.директора;</a:t>
            </a:r>
          </a:p>
          <a:p>
            <a:r>
              <a:rPr lang="ru-RU" sz="1200" dirty="0" smtClean="0"/>
              <a:t>Е.В.Нестеренко, педагог дополнительного образования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000100" y="2928934"/>
            <a:ext cx="7872442" cy="4740301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1900" b="1" i="1" dirty="0" smtClean="0"/>
              <a:t>Задачи:</a:t>
            </a:r>
          </a:p>
          <a:p>
            <a:pPr lvl="0"/>
            <a:r>
              <a:rPr lang="ru-RU" sz="1900" dirty="0" smtClean="0"/>
              <a:t>способствовать развитию  познавательной активности и осведомленности в области  краеведения;</a:t>
            </a:r>
          </a:p>
          <a:p>
            <a:pPr lvl="0"/>
            <a:r>
              <a:rPr lang="ru-RU" sz="1900" dirty="0" smtClean="0"/>
              <a:t>формировать представления об истории и культуре родного края, взаимодействиях в обществе и природе;</a:t>
            </a:r>
          </a:p>
          <a:p>
            <a:pPr lvl="0"/>
            <a:r>
              <a:rPr lang="ru-RU" sz="1900" dirty="0" smtClean="0"/>
              <a:t>формировать интерес к исследовательской  и научной деятельности;</a:t>
            </a:r>
          </a:p>
          <a:p>
            <a:pPr lvl="0"/>
            <a:r>
              <a:rPr lang="ru-RU" sz="1900" dirty="0" smtClean="0"/>
              <a:t>способствовать овладению методологией научного познания, экскурсионной деятельности;</a:t>
            </a:r>
          </a:p>
          <a:p>
            <a:pPr lvl="0"/>
            <a:r>
              <a:rPr lang="ru-RU" sz="1900" dirty="0" smtClean="0"/>
              <a:t>создавать оптимальные условия для социального, культурного и профессионального самоопределения, творческой самореализации и личности ребенка.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1285860"/>
            <a:ext cx="7729566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Программа  «Кузбасский меридиан»</a:t>
            </a:r>
            <a:br>
              <a:rPr lang="ru-RU" sz="3600" b="1" i="1" dirty="0" smtClean="0"/>
            </a:br>
            <a:r>
              <a:rPr lang="ru-RU" sz="2000" b="1" i="1" dirty="0" smtClean="0"/>
              <a:t>Цель</a:t>
            </a:r>
            <a:r>
              <a:rPr lang="ru-RU" sz="2000" b="1" i="1" dirty="0" smtClean="0"/>
              <a:t>:</a:t>
            </a:r>
            <a:r>
              <a:rPr lang="ru-RU" sz="2000" dirty="0" smtClean="0"/>
              <a:t> </a:t>
            </a:r>
            <a:r>
              <a:rPr lang="ru-RU" sz="2200" dirty="0" smtClean="0"/>
              <a:t>развитие краеведческой деятельности среди  детей среднего школьного возраста через изучение истории, культуры, природы родного края, духовных и материальных ценностей и традиций его народов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857232"/>
            <a:ext cx="8072494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Программа  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«Кузбасский меридиан»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29389" y="3000372"/>
            <a:ext cx="2214578" cy="63976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Всего  324 час. </a:t>
            </a:r>
            <a:endParaRPr lang="ru-RU" sz="2000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4"/>
          </p:nvPr>
        </p:nvGraphicFramePr>
        <p:xfrm>
          <a:off x="1000100" y="1835119"/>
          <a:ext cx="5572164" cy="5022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42976" y="1071546"/>
            <a:ext cx="3571900" cy="1162050"/>
          </a:xfrm>
        </p:spPr>
        <p:txBody>
          <a:bodyPr>
            <a:noAutofit/>
          </a:bodyPr>
          <a:lstStyle/>
          <a:p>
            <a:r>
              <a:rPr lang="ru-RU" sz="3200" dirty="0" smtClean="0"/>
              <a:t>Интерактивные игры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00562" y="1142984"/>
            <a:ext cx="5143536" cy="5996013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1.«Кто хочет стать миллионером?»</a:t>
            </a:r>
          </a:p>
          <a:p>
            <a:pPr fontAlgn="base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2.«Своя игра»</a:t>
            </a:r>
          </a:p>
          <a:p>
            <a:pPr fontAlgn="base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3.«Аукцион знаний»</a:t>
            </a:r>
          </a:p>
          <a:p>
            <a:pPr fontAlgn="base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4.«Звездный час»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fontAlgn="base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5.«Что? Где? Когда?»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071538" y="2571744"/>
            <a:ext cx="3571900" cy="4286256"/>
          </a:xfrm>
        </p:spPr>
        <p:txBody>
          <a:bodyPr>
            <a:normAutofit fontScale="85000" lnSpcReduction="20000"/>
          </a:bodyPr>
          <a:lstStyle/>
          <a:p>
            <a:r>
              <a:rPr lang="ru-RU" sz="2000" b="1" dirty="0" smtClean="0"/>
              <a:t>Интерактивная игра</a:t>
            </a:r>
            <a:r>
              <a:rPr lang="ru-RU" sz="2000" dirty="0" smtClean="0"/>
              <a:t> – это активный метод обучения, основанный на опыте, полученном в результате специально организованного социального взаимодействия участников с целью изменения индивидуальной модели поведения. То есть, это такие методы, которые организуют процесс социального взаимодействия, на основании которого у участников возникает некое «новое» знание, родившееся непосредственно в ходе этого процесса, либо явившееся его результатом.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stat18.privet.ru/lr/0a148b7b39a6be5659d76f12b6b6b84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714620"/>
            <a:ext cx="6408737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42541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90A7039-EA11-4399-A65B-6A189471C6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TS102425414</Template>
  <TotalTime>332</TotalTime>
  <Words>161</Words>
  <Application>Microsoft Office PowerPoint</Application>
  <PresentationFormat>Экран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TS102425414</vt:lpstr>
      <vt:lpstr>Использование интерактивных игр как инновационный ресурс в формировании гражданственности подростков</vt:lpstr>
      <vt:lpstr>Программа  «Кузбасский меридиан» Цель: развитие краеведческой деятельности среди  детей среднего школьного возраста через изучение истории, культуры, природы родного края, духовных и материальных ценностей и традиций его народов</vt:lpstr>
      <vt:lpstr>Программа   «Кузбасский меридиан»</vt:lpstr>
      <vt:lpstr>Интерактивные игры</vt:lpstr>
      <vt:lpstr>Слайд 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условий по формированию компетентности обучающихся в области экскурсионной деятельности</dc:title>
  <dc:creator>user</dc:creator>
  <cp:lastModifiedBy>Админ</cp:lastModifiedBy>
  <cp:revision>40</cp:revision>
  <dcterms:created xsi:type="dcterms:W3CDTF">2014-02-10T01:42:49Z</dcterms:created>
  <dcterms:modified xsi:type="dcterms:W3CDTF">2015-02-16T23:27:53Z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TC024254149991</vt:lpwstr>
  </property>
</Properties>
</file>