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4"/>
  </p:notesMasterIdLst>
  <p:sldIdLst>
    <p:sldId id="256" r:id="rId2"/>
    <p:sldId id="257" r:id="rId3"/>
    <p:sldId id="258" r:id="rId4"/>
    <p:sldId id="264" r:id="rId5"/>
    <p:sldId id="259" r:id="rId6"/>
    <p:sldId id="260" r:id="rId7"/>
    <p:sldId id="263" r:id="rId8"/>
    <p:sldId id="265" r:id="rId9"/>
    <p:sldId id="268" r:id="rId10"/>
    <p:sldId id="269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A14F8E2-F1BD-4D47-9F0F-6DFE2899BA30}">
          <p14:sldIdLst>
            <p14:sldId id="256"/>
            <p14:sldId id="257"/>
            <p14:sldId id="258"/>
            <p14:sldId id="264"/>
            <p14:sldId id="259"/>
            <p14:sldId id="260"/>
            <p14:sldId id="263"/>
            <p14:sldId id="265"/>
            <p14:sldId id="268"/>
            <p14:sldId id="269"/>
            <p14:sldId id="266"/>
            <p14:sldId id="26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90" autoAdjust="0"/>
  </p:normalViewPr>
  <p:slideViewPr>
    <p:cSldViewPr>
      <p:cViewPr varScale="1"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2906DC-98CC-4E60-BD2C-4B5A01536BFC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1E1FBB-5CC8-4C6E-A479-51FD302B7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712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332656"/>
            <a:ext cx="6553200" cy="2880320"/>
          </a:xfrm>
        </p:spPr>
        <p:txBody>
          <a:bodyPr>
            <a:noAutofit/>
          </a:bodyPr>
          <a:lstStyle/>
          <a:p>
            <a:pPr algn="r"/>
            <a:r>
              <a:rPr lang="ru-RU" sz="32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Через детей душа лечится. Она исцеляется рядом с детьми </a:t>
            </a:r>
            <a:br>
              <a:rPr lang="ru-RU" sz="32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Ф.М. Достоевский 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636912"/>
            <a:ext cx="7272808" cy="1800200"/>
          </a:xfrm>
        </p:spPr>
        <p:txBody>
          <a:bodyPr/>
          <a:lstStyle/>
          <a:p>
            <a:r>
              <a:rPr lang="ru-RU" sz="4400" dirty="0" smtClean="0">
                <a:solidFill>
                  <a:schemeClr val="tx1"/>
                </a:solidFill>
                <a:cs typeface="Arabic Typesetting" panose="03020402040406030203" pitchFamily="66" charset="-78"/>
              </a:rPr>
              <a:t>Слезинка ребёнка</a:t>
            </a:r>
            <a:endParaRPr lang="ru-RU" sz="4400" dirty="0">
              <a:solidFill>
                <a:schemeClr val="tx1"/>
              </a:solidFill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3586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4" r="9193"/>
          <a:stretch/>
        </p:blipFill>
        <p:spPr>
          <a:xfrm>
            <a:off x="2688609" y="0"/>
            <a:ext cx="3212939" cy="306665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25"/>
          <a:stretch/>
        </p:blipFill>
        <p:spPr>
          <a:xfrm>
            <a:off x="5724128" y="-2304"/>
            <a:ext cx="3419872" cy="30689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3" r="12540"/>
          <a:stretch/>
        </p:blipFill>
        <p:spPr>
          <a:xfrm>
            <a:off x="5885953" y="2924944"/>
            <a:ext cx="3366567" cy="39330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0" t="1024" r="26806" b="14016"/>
          <a:stretch/>
        </p:blipFill>
        <p:spPr>
          <a:xfrm>
            <a:off x="0" y="-30135"/>
            <a:ext cx="2763620" cy="30967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88"/>
          <a:stretch/>
        </p:blipFill>
        <p:spPr>
          <a:xfrm>
            <a:off x="0" y="2924944"/>
            <a:ext cx="5885953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57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645" y="-126777"/>
            <a:ext cx="9304766" cy="69847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8595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453" y="11344"/>
            <a:ext cx="5616624" cy="42817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230"/>
          <a:stretch/>
        </p:blipFill>
        <p:spPr>
          <a:xfrm>
            <a:off x="-684584" y="0"/>
            <a:ext cx="5561703" cy="4267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359024" y="4748219"/>
            <a:ext cx="87849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latin typeface="Book Antiqua" panose="02040602050305030304" pitchFamily="18" charset="0"/>
              </a:rPr>
              <a:t>Через детей душа лечится. Она исцеляется рядом с детьми</a:t>
            </a:r>
            <a:br>
              <a:rPr lang="ru-RU" sz="3600" dirty="0" smtClean="0">
                <a:latin typeface="Book Antiqua" panose="02040602050305030304" pitchFamily="18" charset="0"/>
              </a:rPr>
            </a:br>
            <a:r>
              <a:rPr lang="ru-RU" sz="3600" dirty="0" smtClean="0">
                <a:latin typeface="Book Antiqua" panose="02040602050305030304" pitchFamily="18" charset="0"/>
              </a:rPr>
              <a:t>Ф.М. Достоевский</a:t>
            </a:r>
            <a:endParaRPr lang="ru-RU" sz="3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61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Музей </a:t>
            </a:r>
            <a:r>
              <a:rPr lang="ru-RU" dirty="0">
                <a:solidFill>
                  <a:schemeClr val="tx1"/>
                </a:solidFill>
              </a:rPr>
              <a:t>Федора Михайловича </a:t>
            </a:r>
            <a:r>
              <a:rPr lang="ru-RU" dirty="0" smtClean="0">
                <a:solidFill>
                  <a:schemeClr val="tx1"/>
                </a:solidFill>
              </a:rPr>
              <a:t> Достоевского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772816"/>
            <a:ext cx="7200800" cy="4795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4843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Музей Федора Михайловича  Достоевского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988840"/>
            <a:ext cx="7647250" cy="4248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842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«Мальчик у Христа на ёлке»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44824"/>
            <a:ext cx="3522245" cy="4373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844824"/>
            <a:ext cx="3672408" cy="4824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1206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435280" cy="103942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Памятник плачущему мальчику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55776" y="1441152"/>
            <a:ext cx="4176464" cy="53920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456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171400"/>
            <a:ext cx="5976664" cy="230054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Памятник мальчику </a:t>
            </a:r>
            <a:r>
              <a:rPr lang="ru-RU" dirty="0" err="1" smtClean="0">
                <a:solidFill>
                  <a:schemeClr val="tx1"/>
                </a:solidFill>
              </a:rPr>
              <a:t>Чику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3"/>
          <a:stretch/>
        </p:blipFill>
        <p:spPr>
          <a:xfrm>
            <a:off x="179512" y="1988840"/>
            <a:ext cx="4918349" cy="44674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052736"/>
            <a:ext cx="3103589" cy="55296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231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84584" y="260648"/>
            <a:ext cx="8260672" cy="1039427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Памятник </a:t>
            </a:r>
            <a:r>
              <a:rPr lang="ru-RU" dirty="0" err="1" smtClean="0">
                <a:solidFill>
                  <a:schemeClr val="tx1"/>
                </a:solidFill>
              </a:rPr>
              <a:t>нахалёнку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58" t="5887"/>
          <a:stretch/>
        </p:blipFill>
        <p:spPr>
          <a:xfrm>
            <a:off x="368490" y="2374710"/>
            <a:ext cx="5412556" cy="4231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055" y="1196752"/>
            <a:ext cx="3831305" cy="25405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75" r="8334"/>
          <a:stretch/>
        </p:blipFill>
        <p:spPr>
          <a:xfrm>
            <a:off x="5836293" y="3429000"/>
            <a:ext cx="3084394" cy="30710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7144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33" y="1147850"/>
            <a:ext cx="6063865" cy="4373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292" y="3393172"/>
            <a:ext cx="5477905" cy="34527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25733" y="448377"/>
            <a:ext cx="8748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Bookman Old Style" panose="02050604050505020204" pitchFamily="18" charset="0"/>
              </a:rPr>
              <a:t>ПАМЯТНИКИ ДЕТЯМ СИРОТАМ</a:t>
            </a:r>
            <a:endParaRPr lang="ru-RU" sz="4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42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128" y="408373"/>
            <a:ext cx="8260672" cy="71637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Акция «от сердца к сердцу»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9468"/>
            <a:ext cx="4824536" cy="3618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6049"/>
            <a:ext cx="4644008" cy="33843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2" t="-139" r="20851" b="2526"/>
          <a:stretch/>
        </p:blipFill>
        <p:spPr>
          <a:xfrm>
            <a:off x="4507230" y="1096488"/>
            <a:ext cx="4650667" cy="6313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45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353</TotalTime>
  <Words>55</Words>
  <Application>Microsoft Office PowerPoint</Application>
  <PresentationFormat>Экран (4:3)</PresentationFormat>
  <Paragraphs>11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Аптека</vt:lpstr>
      <vt:lpstr>Слезинка ребёнка</vt:lpstr>
      <vt:lpstr>Музей Федора Михайловича  Достоевского</vt:lpstr>
      <vt:lpstr>Музей Федора Михайловича  Достоевского</vt:lpstr>
      <vt:lpstr>«Мальчик у Христа на ёлке»</vt:lpstr>
      <vt:lpstr>Памятник плачущему мальчику</vt:lpstr>
      <vt:lpstr>Памятник мальчику Чику</vt:lpstr>
      <vt:lpstr>Памятник нахалёнку</vt:lpstr>
      <vt:lpstr>Презентация PowerPoint</vt:lpstr>
      <vt:lpstr>Акция «от сердца к сердцу»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Слезинка ребёнка</dc:title>
  <dc:creator>Искатели Приключений</dc:creator>
  <cp:lastModifiedBy>Александра Сергеевна</cp:lastModifiedBy>
  <cp:revision>16</cp:revision>
  <dcterms:created xsi:type="dcterms:W3CDTF">2016-04-03T08:09:47Z</dcterms:created>
  <dcterms:modified xsi:type="dcterms:W3CDTF">2016-04-06T12:09:11Z</dcterms:modified>
</cp:coreProperties>
</file>