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14F8E2-F1BD-4D47-9F0F-6DFE2899BA30}">
          <p14:sldIdLst>
            <p14:sldId id="256"/>
            <p14:sldId id="257"/>
            <p14:sldId id="258"/>
            <p14:sldId id="264"/>
            <p14:sldId id="259"/>
            <p14:sldId id="260"/>
            <p14:sldId id="263"/>
            <p14:sldId id="265"/>
            <p14:sldId id="268"/>
            <p14:sldId id="269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06DC-98CC-4E60-BD2C-4B5A01536BF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1FBB-5CC8-4C6E-A479-51FD302B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1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32656"/>
            <a:ext cx="6553200" cy="288032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Через детей душа лечится. Она исцеляется рядом с детьми </a:t>
            </a:r>
            <a:b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Ф.М. Достоевский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7272808" cy="180020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Слезинка ребёнка</a:t>
            </a:r>
            <a:endParaRPr lang="ru-RU" sz="4400" dirty="0">
              <a:solidFill>
                <a:schemeClr val="tx1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8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9193"/>
          <a:stretch/>
        </p:blipFill>
        <p:spPr>
          <a:xfrm>
            <a:off x="2688609" y="0"/>
            <a:ext cx="3212939" cy="3066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5"/>
          <a:stretch/>
        </p:blipFill>
        <p:spPr>
          <a:xfrm>
            <a:off x="5724128" y="-2304"/>
            <a:ext cx="3419872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r="12540"/>
          <a:stretch/>
        </p:blipFill>
        <p:spPr>
          <a:xfrm>
            <a:off x="5885953" y="2924944"/>
            <a:ext cx="3366567" cy="393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1024" r="26806" b="14016"/>
          <a:stretch/>
        </p:blipFill>
        <p:spPr>
          <a:xfrm>
            <a:off x="0" y="-30135"/>
            <a:ext cx="2763620" cy="3096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0" y="2924944"/>
            <a:ext cx="588595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45" y="-126777"/>
            <a:ext cx="9304766" cy="698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9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3" y="11344"/>
            <a:ext cx="5616624" cy="428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0"/>
          <a:stretch/>
        </p:blipFill>
        <p:spPr>
          <a:xfrm>
            <a:off x="-684584" y="0"/>
            <a:ext cx="5561703" cy="426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9024" y="4748219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atin typeface="Book Antiqua" panose="02040602050305030304" pitchFamily="18" charset="0"/>
              </a:rPr>
              <a:t>Через детей душа лечится. Она исцеляется рядом с детьми</a:t>
            </a:r>
            <a:br>
              <a:rPr lang="ru-RU" sz="3600" dirty="0" smtClean="0">
                <a:latin typeface="Book Antiqua" panose="02040602050305030304" pitchFamily="18" charset="0"/>
              </a:rPr>
            </a:br>
            <a:r>
              <a:rPr lang="ru-RU" sz="3600" dirty="0" smtClean="0">
                <a:latin typeface="Book Antiqua" panose="02040602050305030304" pitchFamily="18" charset="0"/>
              </a:rPr>
              <a:t>Ф.М. Достоевский</a:t>
            </a:r>
            <a:endParaRPr lang="ru-RU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Музей </a:t>
            </a:r>
            <a:r>
              <a:rPr lang="ru-RU" dirty="0">
                <a:solidFill>
                  <a:schemeClr val="tx1"/>
                </a:solidFill>
              </a:rPr>
              <a:t>Федора Михайловича </a:t>
            </a:r>
            <a:r>
              <a:rPr lang="ru-RU" dirty="0" smtClean="0">
                <a:solidFill>
                  <a:schemeClr val="tx1"/>
                </a:solidFill>
              </a:rPr>
              <a:t> Достоевского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200800" cy="479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4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Музей Федора Михайловича  Достоевского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64725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4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«Мальчик у Христа на ёлке»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522245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67240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0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10394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Памятник плачущему мальчику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441152"/>
            <a:ext cx="4176464" cy="539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5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5976664" cy="23005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Памятник мальчику </a:t>
            </a:r>
            <a:r>
              <a:rPr lang="ru-RU" dirty="0" err="1" smtClean="0">
                <a:solidFill>
                  <a:schemeClr val="tx1"/>
                </a:solidFill>
              </a:rPr>
              <a:t>Чику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/>
          <a:stretch/>
        </p:blipFill>
        <p:spPr>
          <a:xfrm>
            <a:off x="179512" y="1988840"/>
            <a:ext cx="4918349" cy="446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3103589" cy="552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3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60672" cy="10394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Памятник </a:t>
            </a:r>
            <a:r>
              <a:rPr lang="ru-RU" dirty="0" err="1" smtClean="0">
                <a:solidFill>
                  <a:schemeClr val="tx1"/>
                </a:solidFill>
              </a:rPr>
              <a:t>нахалёнку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5887"/>
          <a:stretch/>
        </p:blipFill>
        <p:spPr>
          <a:xfrm>
            <a:off x="368490" y="2374710"/>
            <a:ext cx="5412556" cy="423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55" y="1196752"/>
            <a:ext cx="3831305" cy="254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8334"/>
          <a:stretch/>
        </p:blipFill>
        <p:spPr>
          <a:xfrm>
            <a:off x="5836293" y="3429000"/>
            <a:ext cx="3084394" cy="307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3" y="1147850"/>
            <a:ext cx="6063865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92" y="3393172"/>
            <a:ext cx="5477905" cy="345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5733" y="448377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ПАМЯТНИКИ ДЕТЯМ СИРОТАМ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Акция «от сердца к сердцу»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468"/>
            <a:ext cx="4824536" cy="3618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049"/>
            <a:ext cx="4644008" cy="3384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-139" r="20851" b="2526"/>
          <a:stretch/>
        </p:blipFill>
        <p:spPr>
          <a:xfrm>
            <a:off x="4507230" y="1096488"/>
            <a:ext cx="4650667" cy="63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353</TotalTime>
  <Words>55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Слезинка ребёнка</vt:lpstr>
      <vt:lpstr>Музей Федора Михайловича  Достоевского</vt:lpstr>
      <vt:lpstr>Музей Федора Михайловича  Достоевского</vt:lpstr>
      <vt:lpstr>«Мальчик у Христа на ёлке»</vt:lpstr>
      <vt:lpstr>Памятник плачущему мальчику</vt:lpstr>
      <vt:lpstr>Памятник мальчику Чику</vt:lpstr>
      <vt:lpstr>Памятник нахалёнку</vt:lpstr>
      <vt:lpstr>Презентация PowerPoint</vt:lpstr>
      <vt:lpstr>Акция «от сердца к сердцу»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Слезинка ребёнка</dc:title>
  <dc:creator>Искатели Приключений</dc:creator>
  <cp:lastModifiedBy>Александра Сергеевна</cp:lastModifiedBy>
  <cp:revision>16</cp:revision>
  <dcterms:created xsi:type="dcterms:W3CDTF">2016-04-03T08:09:47Z</dcterms:created>
  <dcterms:modified xsi:type="dcterms:W3CDTF">2016-04-06T12:09:11Z</dcterms:modified>
</cp:coreProperties>
</file>