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313" r:id="rId2"/>
    <p:sldId id="316" r:id="rId3"/>
    <p:sldId id="315" r:id="rId4"/>
    <p:sldId id="317" r:id="rId5"/>
    <p:sldId id="307" r:id="rId6"/>
    <p:sldId id="309" r:id="rId7"/>
    <p:sldId id="318" r:id="rId8"/>
    <p:sldId id="320" r:id="rId9"/>
    <p:sldId id="271" r:id="rId10"/>
    <p:sldId id="312" r:id="rId11"/>
    <p:sldId id="311" r:id="rId12"/>
    <p:sldId id="310" r:id="rId13"/>
    <p:sldId id="294" r:id="rId14"/>
    <p:sldId id="322" r:id="rId15"/>
    <p:sldId id="323" r:id="rId16"/>
    <p:sldId id="324" r:id="rId17"/>
    <p:sldId id="265" r:id="rId18"/>
    <p:sldId id="300" r:id="rId19"/>
    <p:sldId id="325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CC99"/>
    <a:srgbClr val="624A30"/>
    <a:srgbClr val="D0B9A0"/>
    <a:srgbClr val="BA9872"/>
    <a:srgbClr val="FFFFFF"/>
    <a:srgbClr val="CC9900"/>
    <a:srgbClr val="CC6600"/>
    <a:srgbClr val="9933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34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1B7A4EBE-690A-44C4-96F3-1D0D2D9D83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94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05A86A-0B94-4429-AF61-11FE6943641C}" type="slidenum">
              <a:rPr lang="ru-RU"/>
              <a:pPr/>
              <a:t>9</a:t>
            </a:fld>
            <a:endParaRPr lang="ru-R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5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05A86A-0B94-4429-AF61-11FE6943641C}" type="slidenum">
              <a:rPr lang="ru-RU"/>
              <a:pPr/>
              <a:t>10</a:t>
            </a:fld>
            <a:endParaRPr lang="ru-R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5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B032B6-7086-43B8-A586-A8B1D1D454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D64AC1-53AF-4276-85F7-BF56E3964C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E71C40-58A7-4F66-913B-38209198C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530B75-FE9F-4321-88ED-1122811523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31AE04-C126-4E32-B757-0A1779CB5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02A409-185D-4045-BB67-E785BB3D2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36F37A-1674-4B2E-8970-D04359942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255535-8DA8-429E-B4E8-0ABE6109F0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0FD14B-5589-487F-AFFE-17141AC8E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7E7692-D686-4A01-9DBB-BACEB7C7D6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247178-DCBE-4B3F-8CE5-073FE1495C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35C48318-8184-44FC-BD1C-C5F23F9107E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shabunina.ucoz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image" Target="../media/image41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3.emf"/><Relationship Id="rId7" Type="http://schemas.openxmlformats.org/officeDocument/2006/relationships/slide" Target="slide14.xm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5.xml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7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11" Type="http://schemas.openxmlformats.org/officeDocument/2006/relationships/image" Target="../media/image41.gif"/><Relationship Id="rId5" Type="http://schemas.openxmlformats.org/officeDocument/2006/relationships/image" Target="../media/image51.jpeg"/><Relationship Id="rId15" Type="http://schemas.openxmlformats.org/officeDocument/2006/relationships/image" Target="../media/image47.gif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png"/><Relationship Id="rId14" Type="http://schemas.openxmlformats.org/officeDocument/2006/relationships/image" Target="../media/image5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19832" y="3059757"/>
            <a:ext cx="895478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Приобретение учащимися социальных знаний в урочной и внеурочной деятельности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получении начального общего образования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Максим Горький писал: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«Дети – завтрашние судьи наши».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6176" y="827509"/>
            <a:ext cx="3089621" cy="1916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val 1"/>
          <p:cNvSpPr>
            <a:spLocks noChangeArrowheads="1"/>
          </p:cNvSpPr>
          <p:nvPr/>
        </p:nvSpPr>
        <p:spPr bwMode="auto">
          <a:xfrm>
            <a:off x="2592040" y="899517"/>
            <a:ext cx="4968552" cy="4755704"/>
          </a:xfrm>
          <a:prstGeom prst="ellipse">
            <a:avLst/>
          </a:prstGeom>
          <a:gradFill rotWithShape="0">
            <a:gsLst>
              <a:gs pos="0">
                <a:srgbClr val="E6FF00"/>
              </a:gs>
              <a:gs pos="100000">
                <a:srgbClr val="FF6633">
                  <a:alpha val="79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0912" dir="18900000" algn="ctr" rotWithShape="0">
              <a:srgbClr val="E6E6E6">
                <a:alpha val="70016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smtClean="0">
                <a:solidFill>
                  <a:srgbClr val="000000"/>
                </a:solidFill>
              </a:rPr>
              <a:t> 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991100" y="3347789"/>
            <a:ext cx="1993428" cy="193699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289674" y="4959349"/>
            <a:ext cx="694853" cy="548679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4375150" y="4929188"/>
            <a:ext cx="1409700" cy="93821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6840512" y="2051645"/>
            <a:ext cx="684809" cy="1800200"/>
          </a:xfrm>
          <a:prstGeom prst="line">
            <a:avLst/>
          </a:prstGeom>
          <a:noFill/>
          <a:ln w="50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462588" y="4252913"/>
            <a:ext cx="895350" cy="895350"/>
          </a:xfrm>
          <a:prstGeom prst="ellipse">
            <a:avLst/>
          </a:prstGeom>
          <a:solidFill>
            <a:srgbClr val="C0C0C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439912" y="4463331"/>
            <a:ext cx="3168352" cy="3096344"/>
            <a:chOff x="1465" y="3181"/>
            <a:chExt cx="1487" cy="1482"/>
          </a:xfrm>
        </p:grpSpPr>
        <p:sp>
          <p:nvSpPr>
            <p:cNvPr id="7236" name="Oval 68"/>
            <p:cNvSpPr>
              <a:spLocks noChangeArrowheads="1"/>
            </p:cNvSpPr>
            <p:nvPr/>
          </p:nvSpPr>
          <p:spPr bwMode="auto">
            <a:xfrm>
              <a:off x="1465" y="3181"/>
              <a:ext cx="1463" cy="1474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1510" y="3227"/>
              <a:ext cx="1412" cy="1436"/>
              <a:chOff x="1510" y="3227"/>
              <a:chExt cx="1412" cy="1436"/>
            </a:xfrm>
          </p:grpSpPr>
          <p:pic>
            <p:nvPicPr>
              <p:cNvPr id="7238" name="Picture 7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10" y="3227"/>
                <a:ext cx="1370" cy="1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7239" name="Oval 71"/>
              <p:cNvSpPr>
                <a:spLocks noChangeArrowheads="1"/>
              </p:cNvSpPr>
              <p:nvPr/>
            </p:nvSpPr>
            <p:spPr bwMode="auto">
              <a:xfrm>
                <a:off x="1510" y="3227"/>
                <a:ext cx="1379" cy="138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" name="Group 73"/>
              <p:cNvGrpSpPr>
                <a:grpSpLocks/>
              </p:cNvGrpSpPr>
              <p:nvPr/>
            </p:nvGrpSpPr>
            <p:grpSpPr bwMode="auto">
              <a:xfrm>
                <a:off x="2018" y="3846"/>
                <a:ext cx="904" cy="817"/>
                <a:chOff x="2018" y="3846"/>
                <a:chExt cx="904" cy="817"/>
              </a:xfrm>
            </p:grpSpPr>
            <p:grpSp>
              <p:nvGrpSpPr>
                <p:cNvPr id="5" name="Group 74"/>
                <p:cNvGrpSpPr>
                  <a:grpSpLocks/>
                </p:cNvGrpSpPr>
                <p:nvPr/>
              </p:nvGrpSpPr>
              <p:grpSpPr bwMode="auto">
                <a:xfrm>
                  <a:off x="2220" y="3846"/>
                  <a:ext cx="702" cy="805"/>
                  <a:chOff x="2220" y="3846"/>
                  <a:chExt cx="702" cy="805"/>
                </a:xfrm>
              </p:grpSpPr>
              <p:sp>
                <p:nvSpPr>
                  <p:cNvPr id="7243" name="AutoShape 75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2588" y="3858"/>
                    <a:ext cx="204" cy="64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44" name="AutoShape 76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2537" y="3962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45" name="AutoShape 77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2497" y="4007"/>
                    <a:ext cx="202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46" name="AutoShape 78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2438" y="4052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" name="Group 79"/>
                <p:cNvGrpSpPr>
                  <a:grpSpLocks/>
                </p:cNvGrpSpPr>
                <p:nvPr/>
              </p:nvGrpSpPr>
              <p:grpSpPr bwMode="auto">
                <a:xfrm>
                  <a:off x="2018" y="4052"/>
                  <a:ext cx="861" cy="612"/>
                  <a:chOff x="2018" y="4052"/>
                  <a:chExt cx="861" cy="612"/>
                </a:xfrm>
              </p:grpSpPr>
              <p:sp>
                <p:nvSpPr>
                  <p:cNvPr id="7248" name="AutoShape 80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2470" y="4021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49" name="AutoShape 81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2390" y="4088"/>
                    <a:ext cx="204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50" name="AutoShape 82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2328" y="4121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251" name="AutoShape 83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2253" y="4143"/>
                    <a:ext cx="207" cy="64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7" name="Group 84"/>
            <p:cNvGrpSpPr>
              <a:grpSpLocks/>
            </p:cNvGrpSpPr>
            <p:nvPr/>
          </p:nvGrpSpPr>
          <p:grpSpPr bwMode="auto">
            <a:xfrm>
              <a:off x="2152" y="3878"/>
              <a:ext cx="800" cy="725"/>
              <a:chOff x="2152" y="3878"/>
              <a:chExt cx="800" cy="725"/>
            </a:xfrm>
          </p:grpSpPr>
          <p:grpSp>
            <p:nvGrpSpPr>
              <p:cNvPr id="8" name="Group 85"/>
              <p:cNvGrpSpPr>
                <a:grpSpLocks/>
              </p:cNvGrpSpPr>
              <p:nvPr/>
            </p:nvGrpSpPr>
            <p:grpSpPr bwMode="auto">
              <a:xfrm>
                <a:off x="2326" y="3878"/>
                <a:ext cx="626" cy="714"/>
                <a:chOff x="2326" y="3878"/>
                <a:chExt cx="626" cy="714"/>
              </a:xfrm>
            </p:grpSpPr>
            <p:sp>
              <p:nvSpPr>
                <p:cNvPr id="7254" name="AutoShape 86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2655" y="3889"/>
                  <a:ext cx="181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5" name="AutoShape 87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2612" y="3977"/>
                  <a:ext cx="181" cy="573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6" name="AutoShape 88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2570" y="4012"/>
                  <a:ext cx="181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57" name="AutoShape 89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2519" y="4063"/>
                  <a:ext cx="180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" name="Group 90"/>
              <p:cNvGrpSpPr>
                <a:grpSpLocks/>
              </p:cNvGrpSpPr>
              <p:nvPr/>
            </p:nvGrpSpPr>
            <p:grpSpPr bwMode="auto">
              <a:xfrm>
                <a:off x="2152" y="4067"/>
                <a:ext cx="749" cy="536"/>
                <a:chOff x="2152" y="4067"/>
                <a:chExt cx="749" cy="536"/>
              </a:xfrm>
            </p:grpSpPr>
            <p:sp>
              <p:nvSpPr>
                <p:cNvPr id="7259" name="AutoShape 91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2538" y="4040"/>
                  <a:ext cx="181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60" name="AutoShape 92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2470" y="4104"/>
                  <a:ext cx="181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61" name="AutoShape 93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2422" y="4124"/>
                  <a:ext cx="180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262" name="AutoShape 94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2364" y="4138"/>
                  <a:ext cx="180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" name="Group 125"/>
          <p:cNvGrpSpPr>
            <a:grpSpLocks/>
          </p:cNvGrpSpPr>
          <p:nvPr/>
        </p:nvGrpSpPr>
        <p:grpSpPr bwMode="auto">
          <a:xfrm>
            <a:off x="7132637" y="138113"/>
            <a:ext cx="2700337" cy="2686050"/>
            <a:chOff x="4493" y="87"/>
            <a:chExt cx="1701" cy="1692"/>
          </a:xfrm>
        </p:grpSpPr>
        <p:sp>
          <p:nvSpPr>
            <p:cNvPr id="7294" name="Oval 126"/>
            <p:cNvSpPr>
              <a:spLocks noChangeArrowheads="1"/>
            </p:cNvSpPr>
            <p:nvPr/>
          </p:nvSpPr>
          <p:spPr bwMode="auto">
            <a:xfrm>
              <a:off x="4493" y="87"/>
              <a:ext cx="1675" cy="1687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127"/>
            <p:cNvGrpSpPr>
              <a:grpSpLocks/>
            </p:cNvGrpSpPr>
            <p:nvPr/>
          </p:nvGrpSpPr>
          <p:grpSpPr bwMode="auto">
            <a:xfrm>
              <a:off x="4544" y="141"/>
              <a:ext cx="1619" cy="1638"/>
              <a:chOff x="4544" y="141"/>
              <a:chExt cx="1619" cy="1638"/>
            </a:xfrm>
          </p:grpSpPr>
          <p:pic>
            <p:nvPicPr>
              <p:cNvPr id="7296" name="Picture 128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4544" y="141"/>
                <a:ext cx="1568" cy="15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7297" name="Oval 129"/>
              <p:cNvSpPr>
                <a:spLocks noChangeArrowheads="1"/>
              </p:cNvSpPr>
              <p:nvPr/>
            </p:nvSpPr>
            <p:spPr bwMode="auto">
              <a:xfrm>
                <a:off x="4544" y="141"/>
                <a:ext cx="1577" cy="158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" name="Group 131"/>
              <p:cNvGrpSpPr>
                <a:grpSpLocks/>
              </p:cNvGrpSpPr>
              <p:nvPr/>
            </p:nvGrpSpPr>
            <p:grpSpPr bwMode="auto">
              <a:xfrm>
                <a:off x="5125" y="847"/>
                <a:ext cx="1038" cy="932"/>
                <a:chOff x="5125" y="847"/>
                <a:chExt cx="1038" cy="932"/>
              </a:xfrm>
            </p:grpSpPr>
            <p:grpSp>
              <p:nvGrpSpPr>
                <p:cNvPr id="13" name="Group 132"/>
                <p:cNvGrpSpPr>
                  <a:grpSpLocks/>
                </p:cNvGrpSpPr>
                <p:nvPr/>
              </p:nvGrpSpPr>
              <p:grpSpPr bwMode="auto">
                <a:xfrm>
                  <a:off x="5355" y="847"/>
                  <a:ext cx="807" cy="926"/>
                  <a:chOff x="5355" y="847"/>
                  <a:chExt cx="807" cy="926"/>
                </a:xfrm>
              </p:grpSpPr>
              <p:sp>
                <p:nvSpPr>
                  <p:cNvPr id="7301" name="AutoShape 133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5785" y="861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02" name="AutoShape 134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5719" y="9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03" name="AutoShape 135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5678" y="1031"/>
                    <a:ext cx="232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04" name="AutoShape 136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5604" y="1088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137"/>
                <p:cNvGrpSpPr>
                  <a:grpSpLocks/>
                </p:cNvGrpSpPr>
                <p:nvPr/>
              </p:nvGrpSpPr>
              <p:grpSpPr bwMode="auto">
                <a:xfrm>
                  <a:off x="5125" y="1084"/>
                  <a:ext cx="981" cy="695"/>
                  <a:chOff x="5125" y="1084"/>
                  <a:chExt cx="981" cy="695"/>
                </a:xfrm>
              </p:grpSpPr>
              <p:sp>
                <p:nvSpPr>
                  <p:cNvPr id="7306" name="AutoShape 138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5635" y="1049"/>
                    <a:ext cx="235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07" name="AutoShape 139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5545" y="1132"/>
                    <a:ext cx="234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08" name="AutoShape 140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5484" y="1158"/>
                    <a:ext cx="234" cy="739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7309" name="AutoShape 141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5395" y="1182"/>
                    <a:ext cx="236" cy="740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5" name="Group 142"/>
            <p:cNvGrpSpPr>
              <a:grpSpLocks/>
            </p:cNvGrpSpPr>
            <p:nvPr/>
          </p:nvGrpSpPr>
          <p:grpSpPr bwMode="auto">
            <a:xfrm>
              <a:off x="5267" y="881"/>
              <a:ext cx="927" cy="828"/>
              <a:chOff x="5267" y="881"/>
              <a:chExt cx="927" cy="828"/>
            </a:xfrm>
          </p:grpSpPr>
          <p:grpSp>
            <p:nvGrpSpPr>
              <p:cNvPr id="16" name="Group 143"/>
              <p:cNvGrpSpPr>
                <a:grpSpLocks/>
              </p:cNvGrpSpPr>
              <p:nvPr/>
            </p:nvGrpSpPr>
            <p:grpSpPr bwMode="auto">
              <a:xfrm>
                <a:off x="5478" y="881"/>
                <a:ext cx="717" cy="823"/>
                <a:chOff x="5478" y="881"/>
                <a:chExt cx="717" cy="823"/>
              </a:xfrm>
            </p:grpSpPr>
            <p:sp>
              <p:nvSpPr>
                <p:cNvPr id="7312" name="AutoShape 144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5856" y="893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13" name="AutoShape 145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5806" y="999"/>
                  <a:ext cx="206" cy="65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14" name="AutoShape 146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5759" y="1046"/>
                  <a:ext cx="205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15" name="AutoShape 147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5698" y="1098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48"/>
              <p:cNvGrpSpPr>
                <a:grpSpLocks/>
              </p:cNvGrpSpPr>
              <p:nvPr/>
            </p:nvGrpSpPr>
            <p:grpSpPr bwMode="auto">
              <a:xfrm>
                <a:off x="5267" y="1103"/>
                <a:ext cx="870" cy="606"/>
                <a:chOff x="5267" y="1103"/>
                <a:chExt cx="870" cy="606"/>
              </a:xfrm>
            </p:grpSpPr>
            <p:sp>
              <p:nvSpPr>
                <p:cNvPr id="7317" name="AutoShape 149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5723" y="1072"/>
                  <a:ext cx="206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18" name="AutoShape 150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5641" y="1137"/>
                  <a:ext cx="207" cy="65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19" name="AutoShape 151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5592" y="1155"/>
                  <a:ext cx="207" cy="65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320" name="AutoShape 152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5506" y="1184"/>
                  <a:ext cx="207" cy="654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321" name="Rectangle 153"/>
            <p:cNvSpPr>
              <a:spLocks noChangeArrowheads="1"/>
            </p:cNvSpPr>
            <p:nvPr/>
          </p:nvSpPr>
          <p:spPr bwMode="auto">
            <a:xfrm>
              <a:off x="4626" y="340"/>
              <a:ext cx="1505" cy="13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 dirty="0">
                  <a:solidFill>
                    <a:srgbClr val="000000"/>
                  </a:solidFill>
                </a:rPr>
                <a:t> 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сформировать представление младших школьников о правах, свободах и обязанностях человека</a:t>
              </a:r>
              <a:endPara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322" name="Rectangle 154"/>
          <p:cNvSpPr>
            <a:spLocks noChangeArrowheads="1"/>
          </p:cNvSpPr>
          <p:nvPr/>
        </p:nvSpPr>
        <p:spPr bwMode="auto">
          <a:xfrm>
            <a:off x="5281613" y="5413375"/>
            <a:ext cx="333533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24" name="Picture 15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5150" y="4445000"/>
            <a:ext cx="750888" cy="67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168104" y="971525"/>
            <a:ext cx="39601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defTabSz="914400" hangingPunct="1">
              <a:lnSpc>
                <a:spcPct val="100000"/>
              </a:lnSpc>
              <a:buClrTx/>
              <a:buSzTx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младшего школьника, обладающей первоначальными знаниями о правах и обязанностях человека, готовой самостоятельно действовать и отвечать за свои поступки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6624488" y="4283893"/>
            <a:ext cx="3456137" cy="3275782"/>
            <a:chOff x="1465" y="3181"/>
            <a:chExt cx="1487" cy="1482"/>
          </a:xfrm>
        </p:grpSpPr>
        <p:sp>
          <p:nvSpPr>
            <p:cNvPr id="103" name="Oval 68"/>
            <p:cNvSpPr>
              <a:spLocks noChangeArrowheads="1"/>
            </p:cNvSpPr>
            <p:nvPr/>
          </p:nvSpPr>
          <p:spPr bwMode="auto">
            <a:xfrm>
              <a:off x="1465" y="3181"/>
              <a:ext cx="1463" cy="1474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" name="Group 69"/>
            <p:cNvGrpSpPr>
              <a:grpSpLocks/>
            </p:cNvGrpSpPr>
            <p:nvPr/>
          </p:nvGrpSpPr>
          <p:grpSpPr bwMode="auto">
            <a:xfrm>
              <a:off x="1510" y="3227"/>
              <a:ext cx="1412" cy="1436"/>
              <a:chOff x="1510" y="3227"/>
              <a:chExt cx="1412" cy="1436"/>
            </a:xfrm>
          </p:grpSpPr>
          <p:pic>
            <p:nvPicPr>
              <p:cNvPr id="117" name="Picture 7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10" y="3227"/>
                <a:ext cx="1370" cy="1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18" name="Oval 71"/>
              <p:cNvSpPr>
                <a:spLocks noChangeArrowheads="1"/>
              </p:cNvSpPr>
              <p:nvPr/>
            </p:nvSpPr>
            <p:spPr bwMode="auto">
              <a:xfrm>
                <a:off x="1510" y="3227"/>
                <a:ext cx="1379" cy="138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" name="Group 73"/>
              <p:cNvGrpSpPr>
                <a:grpSpLocks/>
              </p:cNvGrpSpPr>
              <p:nvPr/>
            </p:nvGrpSpPr>
            <p:grpSpPr bwMode="auto">
              <a:xfrm>
                <a:off x="2018" y="3846"/>
                <a:ext cx="904" cy="817"/>
                <a:chOff x="2018" y="3846"/>
                <a:chExt cx="904" cy="817"/>
              </a:xfrm>
            </p:grpSpPr>
            <p:grpSp>
              <p:nvGrpSpPr>
                <p:cNvPr id="21" name="Group 74"/>
                <p:cNvGrpSpPr>
                  <a:grpSpLocks/>
                </p:cNvGrpSpPr>
                <p:nvPr/>
              </p:nvGrpSpPr>
              <p:grpSpPr bwMode="auto">
                <a:xfrm>
                  <a:off x="2220" y="3846"/>
                  <a:ext cx="702" cy="805"/>
                  <a:chOff x="2220" y="3846"/>
                  <a:chExt cx="702" cy="805"/>
                </a:xfrm>
              </p:grpSpPr>
              <p:sp>
                <p:nvSpPr>
                  <p:cNvPr id="127" name="AutoShape 75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2588" y="3858"/>
                    <a:ext cx="204" cy="64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8" name="AutoShape 76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2537" y="3962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9" name="AutoShape 77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2497" y="4007"/>
                    <a:ext cx="202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0" name="AutoShape 78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2438" y="4052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2" name="Group 79"/>
                <p:cNvGrpSpPr>
                  <a:grpSpLocks/>
                </p:cNvGrpSpPr>
                <p:nvPr/>
              </p:nvGrpSpPr>
              <p:grpSpPr bwMode="auto">
                <a:xfrm>
                  <a:off x="2018" y="4052"/>
                  <a:ext cx="861" cy="612"/>
                  <a:chOff x="2018" y="4052"/>
                  <a:chExt cx="861" cy="612"/>
                </a:xfrm>
              </p:grpSpPr>
              <p:sp>
                <p:nvSpPr>
                  <p:cNvPr id="123" name="AutoShape 80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2470" y="4021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4" name="AutoShape 81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2390" y="4088"/>
                    <a:ext cx="204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5" name="AutoShape 82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2328" y="4121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26" name="AutoShape 83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2253" y="4143"/>
                    <a:ext cx="207" cy="64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3" name="Group 84"/>
            <p:cNvGrpSpPr>
              <a:grpSpLocks/>
            </p:cNvGrpSpPr>
            <p:nvPr/>
          </p:nvGrpSpPr>
          <p:grpSpPr bwMode="auto">
            <a:xfrm>
              <a:off x="2152" y="3878"/>
              <a:ext cx="800" cy="725"/>
              <a:chOff x="2152" y="3878"/>
              <a:chExt cx="800" cy="725"/>
            </a:xfrm>
          </p:grpSpPr>
          <p:grpSp>
            <p:nvGrpSpPr>
              <p:cNvPr id="24" name="Group 85"/>
              <p:cNvGrpSpPr>
                <a:grpSpLocks/>
              </p:cNvGrpSpPr>
              <p:nvPr/>
            </p:nvGrpSpPr>
            <p:grpSpPr bwMode="auto">
              <a:xfrm>
                <a:off x="2326" y="3878"/>
                <a:ext cx="626" cy="714"/>
                <a:chOff x="2326" y="3878"/>
                <a:chExt cx="626" cy="714"/>
              </a:xfrm>
            </p:grpSpPr>
            <p:sp>
              <p:nvSpPr>
                <p:cNvPr id="113" name="AutoShape 86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2655" y="3889"/>
                  <a:ext cx="181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4" name="AutoShape 87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2612" y="3977"/>
                  <a:ext cx="181" cy="573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5" name="AutoShape 88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2570" y="4012"/>
                  <a:ext cx="181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6" name="AutoShape 89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2519" y="4063"/>
                  <a:ext cx="180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5" name="Group 90"/>
              <p:cNvGrpSpPr>
                <a:grpSpLocks/>
              </p:cNvGrpSpPr>
              <p:nvPr/>
            </p:nvGrpSpPr>
            <p:grpSpPr bwMode="auto">
              <a:xfrm>
                <a:off x="2152" y="4067"/>
                <a:ext cx="749" cy="536"/>
                <a:chOff x="2152" y="4067"/>
                <a:chExt cx="749" cy="536"/>
              </a:xfrm>
            </p:grpSpPr>
            <p:sp>
              <p:nvSpPr>
                <p:cNvPr id="109" name="AutoShape 91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2538" y="4040"/>
                  <a:ext cx="181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0" name="AutoShape 92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2470" y="4104"/>
                  <a:ext cx="181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1" name="AutoShape 93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2422" y="4124"/>
                  <a:ext cx="180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12" name="AutoShape 94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2364" y="4138"/>
                  <a:ext cx="180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31" name="Прямоугольник 130"/>
          <p:cNvSpPr/>
          <p:nvPr/>
        </p:nvSpPr>
        <p:spPr>
          <a:xfrm>
            <a:off x="6768257" y="5147989"/>
            <a:ext cx="331236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 законами страны, защищающими права человека и гражданина и определяющими его обязанности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727944" y="5147989"/>
            <a:ext cx="26642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уважительное отношение к закону,                        к правам каждого человека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67"/>
          <p:cNvGrpSpPr>
            <a:grpSpLocks/>
          </p:cNvGrpSpPr>
          <p:nvPr/>
        </p:nvGrpSpPr>
        <p:grpSpPr bwMode="auto">
          <a:xfrm>
            <a:off x="0" y="1043533"/>
            <a:ext cx="3168352" cy="3096344"/>
            <a:chOff x="1465" y="3181"/>
            <a:chExt cx="1487" cy="1482"/>
          </a:xfrm>
        </p:grpSpPr>
        <p:sp>
          <p:nvSpPr>
            <p:cNvPr id="134" name="Oval 68"/>
            <p:cNvSpPr>
              <a:spLocks noChangeArrowheads="1"/>
            </p:cNvSpPr>
            <p:nvPr/>
          </p:nvSpPr>
          <p:spPr bwMode="auto">
            <a:xfrm>
              <a:off x="1465" y="3181"/>
              <a:ext cx="1463" cy="1474"/>
            </a:xfrm>
            <a:prstGeom prst="ellipse">
              <a:avLst/>
            </a:prstGeom>
            <a:solidFill>
              <a:srgbClr val="EAEAEA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510" y="3227"/>
              <a:ext cx="1412" cy="1436"/>
              <a:chOff x="1510" y="3227"/>
              <a:chExt cx="1412" cy="1436"/>
            </a:xfrm>
          </p:grpSpPr>
          <p:pic>
            <p:nvPicPr>
              <p:cNvPr id="147" name="Picture 70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510" y="3227"/>
                <a:ext cx="1370" cy="138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48" name="Oval 71"/>
              <p:cNvSpPr>
                <a:spLocks noChangeArrowheads="1"/>
              </p:cNvSpPr>
              <p:nvPr/>
            </p:nvSpPr>
            <p:spPr bwMode="auto">
              <a:xfrm>
                <a:off x="1510" y="3227"/>
                <a:ext cx="1379" cy="138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8" name="Group 73"/>
              <p:cNvGrpSpPr>
                <a:grpSpLocks/>
              </p:cNvGrpSpPr>
              <p:nvPr/>
            </p:nvGrpSpPr>
            <p:grpSpPr bwMode="auto">
              <a:xfrm>
                <a:off x="2018" y="3846"/>
                <a:ext cx="904" cy="817"/>
                <a:chOff x="2018" y="3846"/>
                <a:chExt cx="904" cy="817"/>
              </a:xfrm>
            </p:grpSpPr>
            <p:grpSp>
              <p:nvGrpSpPr>
                <p:cNvPr id="29" name="Group 74"/>
                <p:cNvGrpSpPr>
                  <a:grpSpLocks/>
                </p:cNvGrpSpPr>
                <p:nvPr/>
              </p:nvGrpSpPr>
              <p:grpSpPr bwMode="auto">
                <a:xfrm>
                  <a:off x="2220" y="3846"/>
                  <a:ext cx="702" cy="805"/>
                  <a:chOff x="2220" y="3846"/>
                  <a:chExt cx="702" cy="805"/>
                </a:xfrm>
              </p:grpSpPr>
              <p:sp>
                <p:nvSpPr>
                  <p:cNvPr id="157" name="AutoShape 75"/>
                  <p:cNvSpPr>
                    <a:spLocks noChangeArrowheads="1"/>
                  </p:cNvSpPr>
                  <p:nvPr/>
                </p:nvSpPr>
                <p:spPr bwMode="auto">
                  <a:xfrm rot="1500000" flipH="1" flipV="1">
                    <a:off x="2588" y="3858"/>
                    <a:ext cx="204" cy="64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9" name="AutoShape 76"/>
                  <p:cNvSpPr>
                    <a:spLocks noChangeArrowheads="1"/>
                  </p:cNvSpPr>
                  <p:nvPr/>
                </p:nvSpPr>
                <p:spPr bwMode="auto">
                  <a:xfrm rot="2340000" flipH="1" flipV="1">
                    <a:off x="2537" y="3962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1" name="AutoShape 77"/>
                  <p:cNvSpPr>
                    <a:spLocks noChangeArrowheads="1"/>
                  </p:cNvSpPr>
                  <p:nvPr/>
                </p:nvSpPr>
                <p:spPr bwMode="auto">
                  <a:xfrm rot="2640000" flipH="1" flipV="1">
                    <a:off x="2497" y="4007"/>
                    <a:ext cx="202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2" name="AutoShape 78"/>
                  <p:cNvSpPr>
                    <a:spLocks noChangeArrowheads="1"/>
                  </p:cNvSpPr>
                  <p:nvPr/>
                </p:nvSpPr>
                <p:spPr bwMode="auto">
                  <a:xfrm rot="3180000" flipH="1" flipV="1">
                    <a:off x="2438" y="4052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79"/>
                <p:cNvGrpSpPr>
                  <a:grpSpLocks/>
                </p:cNvGrpSpPr>
                <p:nvPr/>
              </p:nvGrpSpPr>
              <p:grpSpPr bwMode="auto">
                <a:xfrm>
                  <a:off x="2018" y="4052"/>
                  <a:ext cx="861" cy="612"/>
                  <a:chOff x="2018" y="4052"/>
                  <a:chExt cx="861" cy="612"/>
                </a:xfrm>
              </p:grpSpPr>
              <p:sp>
                <p:nvSpPr>
                  <p:cNvPr id="153" name="AutoShape 80"/>
                  <p:cNvSpPr>
                    <a:spLocks noChangeArrowheads="1"/>
                  </p:cNvSpPr>
                  <p:nvPr/>
                </p:nvSpPr>
                <p:spPr bwMode="auto">
                  <a:xfrm rot="2880000" flipH="1" flipV="1">
                    <a:off x="2470" y="4021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AutoShape 81"/>
                  <p:cNvSpPr>
                    <a:spLocks noChangeArrowheads="1"/>
                  </p:cNvSpPr>
                  <p:nvPr/>
                </p:nvSpPr>
                <p:spPr bwMode="auto">
                  <a:xfrm rot="3720000" flipH="1" flipV="1">
                    <a:off x="2390" y="4088"/>
                    <a:ext cx="204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AutoShape 82"/>
                  <p:cNvSpPr>
                    <a:spLocks noChangeArrowheads="1"/>
                  </p:cNvSpPr>
                  <p:nvPr/>
                </p:nvSpPr>
                <p:spPr bwMode="auto">
                  <a:xfrm rot="4020000" flipH="1" flipV="1">
                    <a:off x="2328" y="4121"/>
                    <a:ext cx="205" cy="647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6" name="AutoShape 83"/>
                  <p:cNvSpPr>
                    <a:spLocks noChangeArrowheads="1"/>
                  </p:cNvSpPr>
                  <p:nvPr/>
                </p:nvSpPr>
                <p:spPr bwMode="auto">
                  <a:xfrm rot="4500000" flipH="1" flipV="1">
                    <a:off x="2253" y="4143"/>
                    <a:ext cx="207" cy="64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31" name="Group 84"/>
            <p:cNvGrpSpPr>
              <a:grpSpLocks/>
            </p:cNvGrpSpPr>
            <p:nvPr/>
          </p:nvGrpSpPr>
          <p:grpSpPr bwMode="auto">
            <a:xfrm>
              <a:off x="2168" y="3878"/>
              <a:ext cx="784" cy="714"/>
              <a:chOff x="2168" y="3878"/>
              <a:chExt cx="784" cy="714"/>
            </a:xfrm>
          </p:grpSpPr>
          <p:grpSp>
            <p:nvGrpSpPr>
              <p:cNvPr id="96" name="Group 85"/>
              <p:cNvGrpSpPr>
                <a:grpSpLocks/>
              </p:cNvGrpSpPr>
              <p:nvPr/>
            </p:nvGrpSpPr>
            <p:grpSpPr bwMode="auto">
              <a:xfrm>
                <a:off x="2326" y="3878"/>
                <a:ext cx="626" cy="714"/>
                <a:chOff x="2326" y="3878"/>
                <a:chExt cx="626" cy="714"/>
              </a:xfrm>
            </p:grpSpPr>
            <p:sp>
              <p:nvSpPr>
                <p:cNvPr id="143" name="AutoShape 86"/>
                <p:cNvSpPr>
                  <a:spLocks noChangeArrowheads="1"/>
                </p:cNvSpPr>
                <p:nvPr/>
              </p:nvSpPr>
              <p:spPr bwMode="auto">
                <a:xfrm rot="1500000" flipH="1" flipV="1">
                  <a:off x="2655" y="3889"/>
                  <a:ext cx="181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4" name="AutoShape 87"/>
                <p:cNvSpPr>
                  <a:spLocks noChangeArrowheads="1"/>
                </p:cNvSpPr>
                <p:nvPr/>
              </p:nvSpPr>
              <p:spPr bwMode="auto">
                <a:xfrm rot="2340000" flipH="1" flipV="1">
                  <a:off x="2612" y="3977"/>
                  <a:ext cx="181" cy="573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5" name="AutoShape 88"/>
                <p:cNvSpPr>
                  <a:spLocks noChangeArrowheads="1"/>
                </p:cNvSpPr>
                <p:nvPr/>
              </p:nvSpPr>
              <p:spPr bwMode="auto">
                <a:xfrm rot="2640000" flipH="1" flipV="1">
                  <a:off x="2570" y="4012"/>
                  <a:ext cx="181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6" name="AutoShape 89"/>
                <p:cNvSpPr>
                  <a:spLocks noChangeArrowheads="1"/>
                </p:cNvSpPr>
                <p:nvPr/>
              </p:nvSpPr>
              <p:spPr bwMode="auto">
                <a:xfrm rot="3180000" flipH="1" flipV="1">
                  <a:off x="2519" y="4063"/>
                  <a:ext cx="180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97" name="Group 90"/>
              <p:cNvGrpSpPr>
                <a:grpSpLocks/>
              </p:cNvGrpSpPr>
              <p:nvPr/>
            </p:nvGrpSpPr>
            <p:grpSpPr bwMode="auto">
              <a:xfrm>
                <a:off x="2168" y="4235"/>
                <a:ext cx="747" cy="279"/>
                <a:chOff x="2168" y="4235"/>
                <a:chExt cx="747" cy="279"/>
              </a:xfrm>
            </p:grpSpPr>
            <p:sp>
              <p:nvSpPr>
                <p:cNvPr id="139" name="AutoShape 91"/>
                <p:cNvSpPr>
                  <a:spLocks noChangeArrowheads="1"/>
                </p:cNvSpPr>
                <p:nvPr/>
              </p:nvSpPr>
              <p:spPr bwMode="auto">
                <a:xfrm rot="2880000" flipH="1" flipV="1">
                  <a:off x="2538" y="4040"/>
                  <a:ext cx="181" cy="572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0" name="AutoShape 92"/>
                <p:cNvSpPr>
                  <a:spLocks noChangeArrowheads="1"/>
                </p:cNvSpPr>
                <p:nvPr/>
              </p:nvSpPr>
              <p:spPr bwMode="auto">
                <a:xfrm rot="3720000" flipH="1" flipV="1">
                  <a:off x="2470" y="4104"/>
                  <a:ext cx="181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1" name="AutoShape 93"/>
                <p:cNvSpPr>
                  <a:spLocks noChangeArrowheads="1"/>
                </p:cNvSpPr>
                <p:nvPr/>
              </p:nvSpPr>
              <p:spPr bwMode="auto">
                <a:xfrm rot="4020000" flipH="1" flipV="1">
                  <a:off x="2422" y="4124"/>
                  <a:ext cx="180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2" name="AutoShape 94"/>
                <p:cNvSpPr>
                  <a:spLocks noChangeArrowheads="1"/>
                </p:cNvSpPr>
                <p:nvPr/>
              </p:nvSpPr>
              <p:spPr bwMode="auto">
                <a:xfrm rot="4500000" flipH="1" flipV="1">
                  <a:off x="2364" y="4138"/>
                  <a:ext cx="180" cy="571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99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63" name="Line 7"/>
          <p:cNvSpPr>
            <a:spLocks noChangeShapeType="1"/>
          </p:cNvSpPr>
          <p:nvPr/>
        </p:nvSpPr>
        <p:spPr bwMode="auto">
          <a:xfrm flipH="1" flipV="1">
            <a:off x="2592040" y="3635821"/>
            <a:ext cx="2376264" cy="50405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59792" y="1537717"/>
            <a:ext cx="24482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hangingPunct="1">
              <a:lnSpc>
                <a:spcPct val="100000"/>
              </a:lnSpc>
              <a:buClrTx/>
              <a:buSzTx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навыки правового поведения, умения      и навыки по защите своих прав и свобод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WordArt 28"/>
          <p:cNvSpPr>
            <a:spLocks noChangeArrowheads="1" noChangeShapeType="1" noTextEdit="1"/>
          </p:cNvSpPr>
          <p:nvPr/>
        </p:nvSpPr>
        <p:spPr bwMode="invGray">
          <a:xfrm>
            <a:off x="503808" y="251445"/>
            <a:ext cx="6696744" cy="504056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 задачи программы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133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2320" y="3707829"/>
            <a:ext cx="1812658" cy="11243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944941" y="3801979"/>
            <a:ext cx="3538701" cy="1153312"/>
          </a:xfrm>
          <a:custGeom>
            <a:avLst/>
            <a:gdLst>
              <a:gd name="connsiteX0" fmla="*/ 759406 w 3538701"/>
              <a:gd name="connsiteY0" fmla="*/ 1130968 h 1153312"/>
              <a:gd name="connsiteX1" fmla="*/ 867691 w 3538701"/>
              <a:gd name="connsiteY1" fmla="*/ 1106905 h 1153312"/>
              <a:gd name="connsiteX2" fmla="*/ 939880 w 3538701"/>
              <a:gd name="connsiteY2" fmla="*/ 1082842 h 1153312"/>
              <a:gd name="connsiteX3" fmla="*/ 1397080 w 3538701"/>
              <a:gd name="connsiteY3" fmla="*/ 1070810 h 1153312"/>
              <a:gd name="connsiteX4" fmla="*/ 1794122 w 3538701"/>
              <a:gd name="connsiteY4" fmla="*/ 1070810 h 1153312"/>
              <a:gd name="connsiteX5" fmla="*/ 1830217 w 3538701"/>
              <a:gd name="connsiteY5" fmla="*/ 1082842 h 1153312"/>
              <a:gd name="connsiteX6" fmla="*/ 1950533 w 3538701"/>
              <a:gd name="connsiteY6" fmla="*/ 1106905 h 1153312"/>
              <a:gd name="connsiteX7" fmla="*/ 2191164 w 3538701"/>
              <a:gd name="connsiteY7" fmla="*/ 1118937 h 1153312"/>
              <a:gd name="connsiteX8" fmla="*/ 2203196 w 3538701"/>
              <a:gd name="connsiteY8" fmla="*/ 1058779 h 1153312"/>
              <a:gd name="connsiteX9" fmla="*/ 2191164 w 3538701"/>
              <a:gd name="connsiteY9" fmla="*/ 878305 h 1153312"/>
              <a:gd name="connsiteX10" fmla="*/ 2167101 w 3538701"/>
              <a:gd name="connsiteY10" fmla="*/ 806116 h 1153312"/>
              <a:gd name="connsiteX11" fmla="*/ 2155070 w 3538701"/>
              <a:gd name="connsiteY11" fmla="*/ 733926 h 1153312"/>
              <a:gd name="connsiteX12" fmla="*/ 2131006 w 3538701"/>
              <a:gd name="connsiteY12" fmla="*/ 649705 h 1153312"/>
              <a:gd name="connsiteX13" fmla="*/ 2118975 w 3538701"/>
              <a:gd name="connsiteY13" fmla="*/ 601579 h 1153312"/>
              <a:gd name="connsiteX14" fmla="*/ 2143038 w 3538701"/>
              <a:gd name="connsiteY14" fmla="*/ 493295 h 1153312"/>
              <a:gd name="connsiteX15" fmla="*/ 2191164 w 3538701"/>
              <a:gd name="connsiteY15" fmla="*/ 481263 h 1153312"/>
              <a:gd name="connsiteX16" fmla="*/ 2227259 w 3538701"/>
              <a:gd name="connsiteY16" fmla="*/ 457200 h 1153312"/>
              <a:gd name="connsiteX17" fmla="*/ 2323512 w 3538701"/>
              <a:gd name="connsiteY17" fmla="*/ 445168 h 1153312"/>
              <a:gd name="connsiteX18" fmla="*/ 2407733 w 3538701"/>
              <a:gd name="connsiteY18" fmla="*/ 433137 h 1153312"/>
              <a:gd name="connsiteX19" fmla="*/ 3225880 w 3538701"/>
              <a:gd name="connsiteY19" fmla="*/ 457200 h 1153312"/>
              <a:gd name="connsiteX20" fmla="*/ 3298070 w 3538701"/>
              <a:gd name="connsiteY20" fmla="*/ 469232 h 1153312"/>
              <a:gd name="connsiteX21" fmla="*/ 3538701 w 3538701"/>
              <a:gd name="connsiteY21" fmla="*/ 457200 h 1153312"/>
              <a:gd name="connsiteX22" fmla="*/ 3526670 w 3538701"/>
              <a:gd name="connsiteY22" fmla="*/ 288758 h 1153312"/>
              <a:gd name="connsiteX23" fmla="*/ 3478543 w 3538701"/>
              <a:gd name="connsiteY23" fmla="*/ 264695 h 1153312"/>
              <a:gd name="connsiteX24" fmla="*/ 3418385 w 3538701"/>
              <a:gd name="connsiteY24" fmla="*/ 240632 h 1153312"/>
              <a:gd name="connsiteX25" fmla="*/ 3237912 w 3538701"/>
              <a:gd name="connsiteY25" fmla="*/ 204537 h 1153312"/>
              <a:gd name="connsiteX26" fmla="*/ 2901027 w 3538701"/>
              <a:gd name="connsiteY26" fmla="*/ 180474 h 1153312"/>
              <a:gd name="connsiteX27" fmla="*/ 2624301 w 3538701"/>
              <a:gd name="connsiteY27" fmla="*/ 144379 h 1153312"/>
              <a:gd name="connsiteX28" fmla="*/ 2275385 w 3538701"/>
              <a:gd name="connsiteY28" fmla="*/ 96253 h 1153312"/>
              <a:gd name="connsiteX29" fmla="*/ 2070848 w 3538701"/>
              <a:gd name="connsiteY29" fmla="*/ 72189 h 1153312"/>
              <a:gd name="connsiteX30" fmla="*/ 1180512 w 3538701"/>
              <a:gd name="connsiteY30" fmla="*/ 60158 h 1153312"/>
              <a:gd name="connsiteX31" fmla="*/ 1072227 w 3538701"/>
              <a:gd name="connsiteY31" fmla="*/ 36095 h 1153312"/>
              <a:gd name="connsiteX32" fmla="*/ 843627 w 3538701"/>
              <a:gd name="connsiteY32" fmla="*/ 0 h 1153312"/>
              <a:gd name="connsiteX33" fmla="*/ 687217 w 3538701"/>
              <a:gd name="connsiteY33" fmla="*/ 24063 h 1153312"/>
              <a:gd name="connsiteX34" fmla="*/ 602996 w 3538701"/>
              <a:gd name="connsiteY34" fmla="*/ 108284 h 1153312"/>
              <a:gd name="connsiteX35" fmla="*/ 554870 w 3538701"/>
              <a:gd name="connsiteY35" fmla="*/ 144379 h 1153312"/>
              <a:gd name="connsiteX36" fmla="*/ 530806 w 3538701"/>
              <a:gd name="connsiteY36" fmla="*/ 180474 h 1153312"/>
              <a:gd name="connsiteX37" fmla="*/ 494712 w 3538701"/>
              <a:gd name="connsiteY37" fmla="*/ 385010 h 1153312"/>
              <a:gd name="connsiteX38" fmla="*/ 434554 w 3538701"/>
              <a:gd name="connsiteY38" fmla="*/ 397042 h 1153312"/>
              <a:gd name="connsiteX39" fmla="*/ 350333 w 3538701"/>
              <a:gd name="connsiteY39" fmla="*/ 445168 h 1153312"/>
              <a:gd name="connsiteX40" fmla="*/ 314238 w 3538701"/>
              <a:gd name="connsiteY40" fmla="*/ 469232 h 1153312"/>
              <a:gd name="connsiteX41" fmla="*/ 266112 w 3538701"/>
              <a:gd name="connsiteY41" fmla="*/ 481263 h 1153312"/>
              <a:gd name="connsiteX42" fmla="*/ 157827 w 3538701"/>
              <a:gd name="connsiteY42" fmla="*/ 505326 h 1153312"/>
              <a:gd name="connsiteX43" fmla="*/ 37512 w 3538701"/>
              <a:gd name="connsiteY43" fmla="*/ 529389 h 1153312"/>
              <a:gd name="connsiteX44" fmla="*/ 49543 w 3538701"/>
              <a:gd name="connsiteY44" fmla="*/ 685800 h 1153312"/>
              <a:gd name="connsiteX45" fmla="*/ 145796 w 3538701"/>
              <a:gd name="connsiteY45" fmla="*/ 733926 h 1153312"/>
              <a:gd name="connsiteX46" fmla="*/ 193922 w 3538701"/>
              <a:gd name="connsiteY46" fmla="*/ 745958 h 1153312"/>
              <a:gd name="connsiteX47" fmla="*/ 266112 w 3538701"/>
              <a:gd name="connsiteY47" fmla="*/ 770021 h 1153312"/>
              <a:gd name="connsiteX48" fmla="*/ 434554 w 3538701"/>
              <a:gd name="connsiteY48" fmla="*/ 794084 h 1153312"/>
              <a:gd name="connsiteX49" fmla="*/ 1433175 w 3538701"/>
              <a:gd name="connsiteY49" fmla="*/ 806116 h 1153312"/>
              <a:gd name="connsiteX50" fmla="*/ 1421143 w 3538701"/>
              <a:gd name="connsiteY50" fmla="*/ 914400 h 1153312"/>
              <a:gd name="connsiteX51" fmla="*/ 1348954 w 3538701"/>
              <a:gd name="connsiteY51" fmla="*/ 974558 h 1153312"/>
              <a:gd name="connsiteX52" fmla="*/ 1300827 w 3538701"/>
              <a:gd name="connsiteY52" fmla="*/ 986589 h 1153312"/>
              <a:gd name="connsiteX53" fmla="*/ 747375 w 3538701"/>
              <a:gd name="connsiteY53" fmla="*/ 1010653 h 1153312"/>
              <a:gd name="connsiteX54" fmla="*/ 675185 w 3538701"/>
              <a:gd name="connsiteY54" fmla="*/ 1022684 h 1153312"/>
              <a:gd name="connsiteX55" fmla="*/ 687217 w 3538701"/>
              <a:gd name="connsiteY55" fmla="*/ 1070810 h 1153312"/>
              <a:gd name="connsiteX56" fmla="*/ 747375 w 3538701"/>
              <a:gd name="connsiteY56" fmla="*/ 1106905 h 1153312"/>
              <a:gd name="connsiteX57" fmla="*/ 759406 w 3538701"/>
              <a:gd name="connsiteY57" fmla="*/ 1130968 h 11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538701" h="1153312">
                <a:moveTo>
                  <a:pt x="759406" y="1130968"/>
                </a:moveTo>
                <a:cubicBezTo>
                  <a:pt x="779459" y="1130968"/>
                  <a:pt x="833702" y="1117102"/>
                  <a:pt x="867691" y="1106905"/>
                </a:cubicBezTo>
                <a:cubicBezTo>
                  <a:pt x="891986" y="1099616"/>
                  <a:pt x="914524" y="1083509"/>
                  <a:pt x="939880" y="1082842"/>
                </a:cubicBezTo>
                <a:lnTo>
                  <a:pt x="1397080" y="1070810"/>
                </a:lnTo>
                <a:cubicBezTo>
                  <a:pt x="1544655" y="1021621"/>
                  <a:pt x="1446368" y="1049734"/>
                  <a:pt x="1794122" y="1070810"/>
                </a:cubicBezTo>
                <a:cubicBezTo>
                  <a:pt x="1806781" y="1071577"/>
                  <a:pt x="1817859" y="1079990"/>
                  <a:pt x="1830217" y="1082842"/>
                </a:cubicBezTo>
                <a:cubicBezTo>
                  <a:pt x="1870069" y="1092039"/>
                  <a:pt x="1950533" y="1106905"/>
                  <a:pt x="1950533" y="1106905"/>
                </a:cubicBezTo>
                <a:cubicBezTo>
                  <a:pt x="2030727" y="1160368"/>
                  <a:pt x="2032302" y="1171891"/>
                  <a:pt x="2191164" y="1118937"/>
                </a:cubicBezTo>
                <a:cubicBezTo>
                  <a:pt x="2210564" y="1112470"/>
                  <a:pt x="2199185" y="1078832"/>
                  <a:pt x="2203196" y="1058779"/>
                </a:cubicBezTo>
                <a:cubicBezTo>
                  <a:pt x="2199185" y="998621"/>
                  <a:pt x="2199691" y="937991"/>
                  <a:pt x="2191164" y="878305"/>
                </a:cubicBezTo>
                <a:cubicBezTo>
                  <a:pt x="2187577" y="853195"/>
                  <a:pt x="2167101" y="806116"/>
                  <a:pt x="2167101" y="806116"/>
                </a:cubicBezTo>
                <a:cubicBezTo>
                  <a:pt x="2163091" y="782053"/>
                  <a:pt x="2159854" y="757847"/>
                  <a:pt x="2155070" y="733926"/>
                </a:cubicBezTo>
                <a:cubicBezTo>
                  <a:pt x="2142533" y="671239"/>
                  <a:pt x="2146296" y="703219"/>
                  <a:pt x="2131006" y="649705"/>
                </a:cubicBezTo>
                <a:cubicBezTo>
                  <a:pt x="2126463" y="633806"/>
                  <a:pt x="2122985" y="617621"/>
                  <a:pt x="2118975" y="601579"/>
                </a:cubicBezTo>
                <a:cubicBezTo>
                  <a:pt x="2126996" y="565484"/>
                  <a:pt x="2124015" y="525001"/>
                  <a:pt x="2143038" y="493295"/>
                </a:cubicBezTo>
                <a:cubicBezTo>
                  <a:pt x="2151546" y="479116"/>
                  <a:pt x="2175965" y="487777"/>
                  <a:pt x="2191164" y="481263"/>
                </a:cubicBezTo>
                <a:cubicBezTo>
                  <a:pt x="2204455" y="475567"/>
                  <a:pt x="2213308" y="461005"/>
                  <a:pt x="2227259" y="457200"/>
                </a:cubicBezTo>
                <a:cubicBezTo>
                  <a:pt x="2258454" y="448692"/>
                  <a:pt x="2291462" y="449441"/>
                  <a:pt x="2323512" y="445168"/>
                </a:cubicBezTo>
                <a:lnTo>
                  <a:pt x="2407733" y="433137"/>
                </a:lnTo>
                <a:lnTo>
                  <a:pt x="3225880" y="457200"/>
                </a:lnTo>
                <a:cubicBezTo>
                  <a:pt x="3250255" y="458188"/>
                  <a:pt x="3273675" y="469232"/>
                  <a:pt x="3298070" y="469232"/>
                </a:cubicBezTo>
                <a:cubicBezTo>
                  <a:pt x="3378381" y="469232"/>
                  <a:pt x="3458491" y="461211"/>
                  <a:pt x="3538701" y="457200"/>
                </a:cubicBezTo>
                <a:cubicBezTo>
                  <a:pt x="3534691" y="401053"/>
                  <a:pt x="3543460" y="342486"/>
                  <a:pt x="3526670" y="288758"/>
                </a:cubicBezTo>
                <a:cubicBezTo>
                  <a:pt x="3521320" y="271639"/>
                  <a:pt x="3494933" y="271979"/>
                  <a:pt x="3478543" y="264695"/>
                </a:cubicBezTo>
                <a:cubicBezTo>
                  <a:pt x="3458807" y="255924"/>
                  <a:pt x="3438607" y="248215"/>
                  <a:pt x="3418385" y="240632"/>
                </a:cubicBezTo>
                <a:cubicBezTo>
                  <a:pt x="3353457" y="216284"/>
                  <a:pt x="3327660" y="218708"/>
                  <a:pt x="3237912" y="204537"/>
                </a:cubicBezTo>
                <a:cubicBezTo>
                  <a:pt x="3081904" y="179904"/>
                  <a:pt x="3147283" y="195865"/>
                  <a:pt x="2901027" y="180474"/>
                </a:cubicBezTo>
                <a:cubicBezTo>
                  <a:pt x="2740013" y="170411"/>
                  <a:pt x="2790432" y="168691"/>
                  <a:pt x="2624301" y="144379"/>
                </a:cubicBezTo>
                <a:cubicBezTo>
                  <a:pt x="2508132" y="127379"/>
                  <a:pt x="2391987" y="109971"/>
                  <a:pt x="2275385" y="96253"/>
                </a:cubicBezTo>
                <a:cubicBezTo>
                  <a:pt x="2207206" y="88232"/>
                  <a:pt x="2139460" y="74451"/>
                  <a:pt x="2070848" y="72189"/>
                </a:cubicBezTo>
                <a:cubicBezTo>
                  <a:pt x="1774203" y="62409"/>
                  <a:pt x="1477291" y="64168"/>
                  <a:pt x="1180512" y="60158"/>
                </a:cubicBezTo>
                <a:cubicBezTo>
                  <a:pt x="1144417" y="52137"/>
                  <a:pt x="1108627" y="42595"/>
                  <a:pt x="1072227" y="36095"/>
                </a:cubicBezTo>
                <a:cubicBezTo>
                  <a:pt x="996284" y="22534"/>
                  <a:pt x="843627" y="0"/>
                  <a:pt x="843627" y="0"/>
                </a:cubicBezTo>
                <a:cubicBezTo>
                  <a:pt x="791490" y="8021"/>
                  <a:pt x="735321" y="2416"/>
                  <a:pt x="687217" y="24063"/>
                </a:cubicBezTo>
                <a:cubicBezTo>
                  <a:pt x="651012" y="40355"/>
                  <a:pt x="634758" y="84462"/>
                  <a:pt x="602996" y="108284"/>
                </a:cubicBezTo>
                <a:cubicBezTo>
                  <a:pt x="586954" y="120316"/>
                  <a:pt x="569049" y="130200"/>
                  <a:pt x="554870" y="144379"/>
                </a:cubicBezTo>
                <a:cubicBezTo>
                  <a:pt x="544645" y="154604"/>
                  <a:pt x="538827" y="168442"/>
                  <a:pt x="530806" y="180474"/>
                </a:cubicBezTo>
                <a:cubicBezTo>
                  <a:pt x="518775" y="248653"/>
                  <a:pt x="522830" y="321745"/>
                  <a:pt x="494712" y="385010"/>
                </a:cubicBezTo>
                <a:cubicBezTo>
                  <a:pt x="486407" y="403697"/>
                  <a:pt x="453431" y="389177"/>
                  <a:pt x="434554" y="397042"/>
                </a:cubicBezTo>
                <a:cubicBezTo>
                  <a:pt x="404707" y="409478"/>
                  <a:pt x="378059" y="428532"/>
                  <a:pt x="350333" y="445168"/>
                </a:cubicBezTo>
                <a:cubicBezTo>
                  <a:pt x="337933" y="452608"/>
                  <a:pt x="327529" y="463536"/>
                  <a:pt x="314238" y="469232"/>
                </a:cubicBezTo>
                <a:cubicBezTo>
                  <a:pt x="299039" y="475746"/>
                  <a:pt x="282224" y="477545"/>
                  <a:pt x="266112" y="481263"/>
                </a:cubicBezTo>
                <a:cubicBezTo>
                  <a:pt x="230083" y="489577"/>
                  <a:pt x="194084" y="498074"/>
                  <a:pt x="157827" y="505326"/>
                </a:cubicBezTo>
                <a:cubicBezTo>
                  <a:pt x="10324" y="534827"/>
                  <a:pt x="149299" y="501443"/>
                  <a:pt x="37512" y="529389"/>
                </a:cubicBezTo>
                <a:cubicBezTo>
                  <a:pt x="-12129" y="579030"/>
                  <a:pt x="-16774" y="569746"/>
                  <a:pt x="49543" y="685800"/>
                </a:cubicBezTo>
                <a:cubicBezTo>
                  <a:pt x="61296" y="706367"/>
                  <a:pt x="119665" y="726460"/>
                  <a:pt x="145796" y="733926"/>
                </a:cubicBezTo>
                <a:cubicBezTo>
                  <a:pt x="161696" y="738469"/>
                  <a:pt x="178084" y="741206"/>
                  <a:pt x="193922" y="745958"/>
                </a:cubicBezTo>
                <a:cubicBezTo>
                  <a:pt x="218217" y="753247"/>
                  <a:pt x="241504" y="763869"/>
                  <a:pt x="266112" y="770021"/>
                </a:cubicBezTo>
                <a:cubicBezTo>
                  <a:pt x="291101" y="776268"/>
                  <a:pt x="418929" y="793741"/>
                  <a:pt x="434554" y="794084"/>
                </a:cubicBezTo>
                <a:lnTo>
                  <a:pt x="1433175" y="806116"/>
                </a:lnTo>
                <a:cubicBezTo>
                  <a:pt x="1429164" y="842211"/>
                  <a:pt x="1429951" y="879168"/>
                  <a:pt x="1421143" y="914400"/>
                </a:cubicBezTo>
                <a:cubicBezTo>
                  <a:pt x="1412285" y="949832"/>
                  <a:pt x="1378815" y="963361"/>
                  <a:pt x="1348954" y="974558"/>
                </a:cubicBezTo>
                <a:cubicBezTo>
                  <a:pt x="1333471" y="980364"/>
                  <a:pt x="1317333" y="985599"/>
                  <a:pt x="1300827" y="986589"/>
                </a:cubicBezTo>
                <a:cubicBezTo>
                  <a:pt x="1116500" y="997649"/>
                  <a:pt x="931859" y="1002632"/>
                  <a:pt x="747375" y="1010653"/>
                </a:cubicBezTo>
                <a:cubicBezTo>
                  <a:pt x="723312" y="1014663"/>
                  <a:pt x="692435" y="1005434"/>
                  <a:pt x="675185" y="1022684"/>
                </a:cubicBezTo>
                <a:cubicBezTo>
                  <a:pt x="663492" y="1034376"/>
                  <a:pt x="679822" y="1056020"/>
                  <a:pt x="687217" y="1070810"/>
                </a:cubicBezTo>
                <a:cubicBezTo>
                  <a:pt x="698422" y="1093220"/>
                  <a:pt x="724920" y="1103163"/>
                  <a:pt x="747375" y="1106905"/>
                </a:cubicBezTo>
                <a:cubicBezTo>
                  <a:pt x="759243" y="1108883"/>
                  <a:pt x="739353" y="1130968"/>
                  <a:pt x="759406" y="1130968"/>
                </a:cubicBezTo>
                <a:close/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invGray">
          <a:xfrm>
            <a:off x="791840" y="539477"/>
            <a:ext cx="8640960" cy="530508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Этапы (   )  и направления программы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http://cdn-nus-1.pinme.ru/pin-upload-static/photos/10fcc5b8f7acd047128bf9c916879fe7_b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6"/>
          <a:stretch/>
        </p:blipFill>
        <p:spPr bwMode="auto">
          <a:xfrm>
            <a:off x="215776" y="1835621"/>
            <a:ext cx="16244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http://cdn-nus-1.pinme.ru/pin-upload-static/photos/10fcc5b8f7acd047128bf9c916879fe7_b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6"/>
          <a:stretch/>
        </p:blipFill>
        <p:spPr bwMode="auto">
          <a:xfrm>
            <a:off x="2047674" y="2747087"/>
            <a:ext cx="1624485" cy="18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http://cdn-nus-1.pinme.ru/pin-upload-static/photos/10fcc5b8f7acd047128bf9c916879fe7_b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6"/>
          <a:stretch/>
        </p:blipFill>
        <p:spPr bwMode="auto">
          <a:xfrm>
            <a:off x="3865157" y="3554739"/>
            <a:ext cx="1624485" cy="18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http://cdn-nus-1.pinme.ru/pin-upload-static/photos/10fcc5b8f7acd047128bf9c916879fe7_b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6"/>
          <a:stretch/>
        </p:blipFill>
        <p:spPr bwMode="auto">
          <a:xfrm>
            <a:off x="5489642" y="4366488"/>
            <a:ext cx="1624485" cy="17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 bwMode="auto">
          <a:xfrm>
            <a:off x="5545265" y="4737080"/>
            <a:ext cx="151216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Я в мире права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921316" y="3942502"/>
            <a:ext cx="151216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Ты в мире права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2160278" y="3059757"/>
            <a:ext cx="151216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Ты в мире права</a:t>
            </a: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287784" y="2195661"/>
            <a:ext cx="1512168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Мы в мире права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544368" y="5364013"/>
            <a:ext cx="1584176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Формирование правовых знаний</a:t>
            </a: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744168" y="4499917"/>
            <a:ext cx="1584176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Формирование правовых взглядов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015976" y="3779837"/>
            <a:ext cx="1656184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Формирование правовых убеждений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87784" y="2987749"/>
            <a:ext cx="1656184" cy="7200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Формирование опыта поведения</a:t>
            </a:r>
          </a:p>
        </p:txBody>
      </p:sp>
      <p:pic>
        <p:nvPicPr>
          <p:cNvPr id="26" name="Picture 9" descr="http://cdn-nus-1.pinme.ru/pin-upload-static/photos/10fcc5b8f7acd047128bf9c916879fe7_b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6"/>
          <a:stretch/>
        </p:blipFill>
        <p:spPr bwMode="auto">
          <a:xfrm>
            <a:off x="2520032" y="539477"/>
            <a:ext cx="432048" cy="47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 bwMode="auto">
          <a:xfrm>
            <a:off x="287784" y="3779837"/>
            <a:ext cx="1728192" cy="3600400"/>
          </a:xfrm>
          <a:prstGeom prst="rect">
            <a:avLst/>
          </a:prstGeom>
          <a:solidFill>
            <a:srgbClr val="624A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015976" y="4571925"/>
            <a:ext cx="1656184" cy="2808312"/>
          </a:xfrm>
          <a:prstGeom prst="rect">
            <a:avLst/>
          </a:prstGeom>
          <a:solidFill>
            <a:srgbClr val="624A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672160" y="5364013"/>
            <a:ext cx="1656184" cy="2016224"/>
          </a:xfrm>
          <a:prstGeom prst="rect">
            <a:avLst/>
          </a:prstGeom>
          <a:solidFill>
            <a:srgbClr val="624A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835857" y="3779837"/>
            <a:ext cx="1080120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4 класс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2520032" y="4571925"/>
            <a:ext cx="1080120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3 класс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248224" y="5364013"/>
            <a:ext cx="1080120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2 класс</a:t>
            </a:r>
          </a:p>
        </p:txBody>
      </p:sp>
      <p:sp>
        <p:nvSpPr>
          <p:cNvPr id="41" name="Прямоугольник 40"/>
          <p:cNvSpPr/>
          <p:nvPr/>
        </p:nvSpPr>
        <p:spPr bwMode="auto">
          <a:xfrm>
            <a:off x="5328344" y="6156101"/>
            <a:ext cx="1656184" cy="1224136"/>
          </a:xfrm>
          <a:prstGeom prst="rect">
            <a:avLst/>
          </a:prstGeom>
          <a:solidFill>
            <a:srgbClr val="624A3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32400" y="6156101"/>
            <a:ext cx="1080120" cy="3600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CC99"/>
                </a:solidFill>
                <a:effectLst/>
                <a:latin typeface="Arial" charset="0"/>
              </a:rPr>
              <a:t>1 класс</a:t>
            </a:r>
          </a:p>
        </p:txBody>
      </p:sp>
      <p:sp>
        <p:nvSpPr>
          <p:cNvPr id="42" name="Прямоугольник 41"/>
          <p:cNvSpPr/>
          <p:nvPr/>
        </p:nvSpPr>
        <p:spPr bwMode="auto">
          <a:xfrm>
            <a:off x="287784" y="5097119"/>
            <a:ext cx="6408712" cy="21391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Трудовое воспитание</a:t>
            </a:r>
          </a:p>
          <a:p>
            <a:pPr marL="0" marR="0" indent="0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Семейное воспитание</a:t>
            </a:r>
          </a:p>
          <a:p>
            <a:pPr marL="0" marR="0" indent="0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воспитание</a:t>
            </a:r>
          </a:p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Гражданско-патриотическое воспитание</a:t>
            </a:r>
          </a:p>
          <a:p>
            <a:r>
              <a:rPr lang="ru-RU" sz="2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Духовно-нравственное воспитание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12520" y="5176071"/>
            <a:ext cx="1589833" cy="2383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27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225E-6 -4.16457E-6 L -0.17187 -0.141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7 -0.14126 L -0.3576 -0.2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6 -0.284 L -0.52899 -0.3696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899 -0.36964 L -0.71487 -0.474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487 -0.47439 L -0.71487 0.03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487 0.03023 L -0.96487 0.03023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5" grpId="0"/>
      <p:bldP spid="36" grpId="0"/>
      <p:bldP spid="18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2" name="Picture 14" descr="http://travelel.ru/wp-content/uploads/2012/06/zheldor-700x58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58"/>
            <a:ext cx="10080625" cy="7534917"/>
          </a:xfrm>
          <a:prstGeom prst="rect">
            <a:avLst/>
          </a:prstGeom>
          <a:noFill/>
        </p:spPr>
      </p:pic>
      <p:sp>
        <p:nvSpPr>
          <p:cNvPr id="39" name="Полилиния 38"/>
          <p:cNvSpPr/>
          <p:nvPr/>
        </p:nvSpPr>
        <p:spPr bwMode="auto">
          <a:xfrm>
            <a:off x="-138306" y="80963"/>
            <a:ext cx="5075844" cy="5574580"/>
          </a:xfrm>
          <a:custGeom>
            <a:avLst/>
            <a:gdLst>
              <a:gd name="connsiteX0" fmla="*/ 119256 w 5075844"/>
              <a:gd name="connsiteY0" fmla="*/ 4762 h 5574580"/>
              <a:gd name="connsiteX1" fmla="*/ 204981 w 5075844"/>
              <a:gd name="connsiteY1" fmla="*/ 42862 h 5574580"/>
              <a:gd name="connsiteX2" fmla="*/ 271656 w 5075844"/>
              <a:gd name="connsiteY2" fmla="*/ 90487 h 5574580"/>
              <a:gd name="connsiteX3" fmla="*/ 338331 w 5075844"/>
              <a:gd name="connsiteY3" fmla="*/ 119062 h 5574580"/>
              <a:gd name="connsiteX4" fmla="*/ 405006 w 5075844"/>
              <a:gd name="connsiteY4" fmla="*/ 166687 h 5574580"/>
              <a:gd name="connsiteX5" fmla="*/ 433581 w 5075844"/>
              <a:gd name="connsiteY5" fmla="*/ 176212 h 5574580"/>
              <a:gd name="connsiteX6" fmla="*/ 490731 w 5075844"/>
              <a:gd name="connsiteY6" fmla="*/ 214312 h 5574580"/>
              <a:gd name="connsiteX7" fmla="*/ 519306 w 5075844"/>
              <a:gd name="connsiteY7" fmla="*/ 242887 h 5574580"/>
              <a:gd name="connsiteX8" fmla="*/ 585981 w 5075844"/>
              <a:gd name="connsiteY8" fmla="*/ 271462 h 5574580"/>
              <a:gd name="connsiteX9" fmla="*/ 643131 w 5075844"/>
              <a:gd name="connsiteY9" fmla="*/ 309562 h 5574580"/>
              <a:gd name="connsiteX10" fmla="*/ 681231 w 5075844"/>
              <a:gd name="connsiteY10" fmla="*/ 328612 h 5574580"/>
              <a:gd name="connsiteX11" fmla="*/ 738381 w 5075844"/>
              <a:gd name="connsiteY11" fmla="*/ 366712 h 5574580"/>
              <a:gd name="connsiteX12" fmla="*/ 766956 w 5075844"/>
              <a:gd name="connsiteY12" fmla="*/ 395287 h 5574580"/>
              <a:gd name="connsiteX13" fmla="*/ 824106 w 5075844"/>
              <a:gd name="connsiteY13" fmla="*/ 433387 h 5574580"/>
              <a:gd name="connsiteX14" fmla="*/ 871731 w 5075844"/>
              <a:gd name="connsiteY14" fmla="*/ 490537 h 5574580"/>
              <a:gd name="connsiteX15" fmla="*/ 890781 w 5075844"/>
              <a:gd name="connsiteY15" fmla="*/ 519112 h 5574580"/>
              <a:gd name="connsiteX16" fmla="*/ 947931 w 5075844"/>
              <a:gd name="connsiteY16" fmla="*/ 557212 h 5574580"/>
              <a:gd name="connsiteX17" fmla="*/ 995556 w 5075844"/>
              <a:gd name="connsiteY17" fmla="*/ 604837 h 5574580"/>
              <a:gd name="connsiteX18" fmla="*/ 1043181 w 5075844"/>
              <a:gd name="connsiteY18" fmla="*/ 652462 h 5574580"/>
              <a:gd name="connsiteX19" fmla="*/ 1090806 w 5075844"/>
              <a:gd name="connsiteY19" fmla="*/ 700087 h 5574580"/>
              <a:gd name="connsiteX20" fmla="*/ 1109856 w 5075844"/>
              <a:gd name="connsiteY20" fmla="*/ 728662 h 5574580"/>
              <a:gd name="connsiteX21" fmla="*/ 1195581 w 5075844"/>
              <a:gd name="connsiteY21" fmla="*/ 795337 h 5574580"/>
              <a:gd name="connsiteX22" fmla="*/ 1262256 w 5075844"/>
              <a:gd name="connsiteY22" fmla="*/ 842962 h 5574580"/>
              <a:gd name="connsiteX23" fmla="*/ 1300356 w 5075844"/>
              <a:gd name="connsiteY23" fmla="*/ 862012 h 5574580"/>
              <a:gd name="connsiteX24" fmla="*/ 1357506 w 5075844"/>
              <a:gd name="connsiteY24" fmla="*/ 900112 h 5574580"/>
              <a:gd name="connsiteX25" fmla="*/ 1395606 w 5075844"/>
              <a:gd name="connsiteY25" fmla="*/ 919162 h 5574580"/>
              <a:gd name="connsiteX26" fmla="*/ 1424181 w 5075844"/>
              <a:gd name="connsiteY26" fmla="*/ 938212 h 5574580"/>
              <a:gd name="connsiteX27" fmla="*/ 1462281 w 5075844"/>
              <a:gd name="connsiteY27" fmla="*/ 957262 h 5574580"/>
              <a:gd name="connsiteX28" fmla="*/ 1490856 w 5075844"/>
              <a:gd name="connsiteY28" fmla="*/ 976312 h 5574580"/>
              <a:gd name="connsiteX29" fmla="*/ 1519431 w 5075844"/>
              <a:gd name="connsiteY29" fmla="*/ 985837 h 5574580"/>
              <a:gd name="connsiteX30" fmla="*/ 1576581 w 5075844"/>
              <a:gd name="connsiteY30" fmla="*/ 1014412 h 5574580"/>
              <a:gd name="connsiteX31" fmla="*/ 1614681 w 5075844"/>
              <a:gd name="connsiteY31" fmla="*/ 1033462 h 5574580"/>
              <a:gd name="connsiteX32" fmla="*/ 1690881 w 5075844"/>
              <a:gd name="connsiteY32" fmla="*/ 1052512 h 5574580"/>
              <a:gd name="connsiteX33" fmla="*/ 1757556 w 5075844"/>
              <a:gd name="connsiteY33" fmla="*/ 1090612 h 5574580"/>
              <a:gd name="connsiteX34" fmla="*/ 1786131 w 5075844"/>
              <a:gd name="connsiteY34" fmla="*/ 1100137 h 5574580"/>
              <a:gd name="connsiteX35" fmla="*/ 1852806 w 5075844"/>
              <a:gd name="connsiteY35" fmla="*/ 1119187 h 5574580"/>
              <a:gd name="connsiteX36" fmla="*/ 1967106 w 5075844"/>
              <a:gd name="connsiteY36" fmla="*/ 1166812 h 5574580"/>
              <a:gd name="connsiteX37" fmla="*/ 1995681 w 5075844"/>
              <a:gd name="connsiteY37" fmla="*/ 1185862 h 5574580"/>
              <a:gd name="connsiteX38" fmla="*/ 2033781 w 5075844"/>
              <a:gd name="connsiteY38" fmla="*/ 1204912 h 5574580"/>
              <a:gd name="connsiteX39" fmla="*/ 2062356 w 5075844"/>
              <a:gd name="connsiteY39" fmla="*/ 1233487 h 5574580"/>
              <a:gd name="connsiteX40" fmla="*/ 2090931 w 5075844"/>
              <a:gd name="connsiteY40" fmla="*/ 1243012 h 5574580"/>
              <a:gd name="connsiteX41" fmla="*/ 2129031 w 5075844"/>
              <a:gd name="connsiteY41" fmla="*/ 1262062 h 5574580"/>
              <a:gd name="connsiteX42" fmla="*/ 2186181 w 5075844"/>
              <a:gd name="connsiteY42" fmla="*/ 1300162 h 5574580"/>
              <a:gd name="connsiteX43" fmla="*/ 2224281 w 5075844"/>
              <a:gd name="connsiteY43" fmla="*/ 1328737 h 5574580"/>
              <a:gd name="connsiteX44" fmla="*/ 2262381 w 5075844"/>
              <a:gd name="connsiteY44" fmla="*/ 1338262 h 5574580"/>
              <a:gd name="connsiteX45" fmla="*/ 2300481 w 5075844"/>
              <a:gd name="connsiteY45" fmla="*/ 1357312 h 5574580"/>
              <a:gd name="connsiteX46" fmla="*/ 2443356 w 5075844"/>
              <a:gd name="connsiteY46" fmla="*/ 1385887 h 5574580"/>
              <a:gd name="connsiteX47" fmla="*/ 2471931 w 5075844"/>
              <a:gd name="connsiteY47" fmla="*/ 1395412 h 5574580"/>
              <a:gd name="connsiteX48" fmla="*/ 2529081 w 5075844"/>
              <a:gd name="connsiteY48" fmla="*/ 1404937 h 5574580"/>
              <a:gd name="connsiteX49" fmla="*/ 3262506 w 5075844"/>
              <a:gd name="connsiteY49" fmla="*/ 1414462 h 5574580"/>
              <a:gd name="connsiteX50" fmla="*/ 3291081 w 5075844"/>
              <a:gd name="connsiteY50" fmla="*/ 1433512 h 5574580"/>
              <a:gd name="connsiteX51" fmla="*/ 3329181 w 5075844"/>
              <a:gd name="connsiteY51" fmla="*/ 1490662 h 5574580"/>
              <a:gd name="connsiteX52" fmla="*/ 3338706 w 5075844"/>
              <a:gd name="connsiteY52" fmla="*/ 1528762 h 5574580"/>
              <a:gd name="connsiteX53" fmla="*/ 3367281 w 5075844"/>
              <a:gd name="connsiteY53" fmla="*/ 1614487 h 5574580"/>
              <a:gd name="connsiteX54" fmla="*/ 3376806 w 5075844"/>
              <a:gd name="connsiteY54" fmla="*/ 1652587 h 5574580"/>
              <a:gd name="connsiteX55" fmla="*/ 3386331 w 5075844"/>
              <a:gd name="connsiteY55" fmla="*/ 1681162 h 5574580"/>
              <a:gd name="connsiteX56" fmla="*/ 3424431 w 5075844"/>
              <a:gd name="connsiteY56" fmla="*/ 1738312 h 5574580"/>
              <a:gd name="connsiteX57" fmla="*/ 3433956 w 5075844"/>
              <a:gd name="connsiteY57" fmla="*/ 1776412 h 5574580"/>
              <a:gd name="connsiteX58" fmla="*/ 3453006 w 5075844"/>
              <a:gd name="connsiteY58" fmla="*/ 1804987 h 5574580"/>
              <a:gd name="connsiteX59" fmla="*/ 3500631 w 5075844"/>
              <a:gd name="connsiteY59" fmla="*/ 1871662 h 5574580"/>
              <a:gd name="connsiteX60" fmla="*/ 3510156 w 5075844"/>
              <a:gd name="connsiteY60" fmla="*/ 1900237 h 5574580"/>
              <a:gd name="connsiteX61" fmla="*/ 3557781 w 5075844"/>
              <a:gd name="connsiteY61" fmla="*/ 1976437 h 5574580"/>
              <a:gd name="connsiteX62" fmla="*/ 3567306 w 5075844"/>
              <a:gd name="connsiteY62" fmla="*/ 2005012 h 5574580"/>
              <a:gd name="connsiteX63" fmla="*/ 3595881 w 5075844"/>
              <a:gd name="connsiteY63" fmla="*/ 2043112 h 5574580"/>
              <a:gd name="connsiteX64" fmla="*/ 3614931 w 5075844"/>
              <a:gd name="connsiteY64" fmla="*/ 2071687 h 5574580"/>
              <a:gd name="connsiteX65" fmla="*/ 3643506 w 5075844"/>
              <a:gd name="connsiteY65" fmla="*/ 2109787 h 5574580"/>
              <a:gd name="connsiteX66" fmla="*/ 3662556 w 5075844"/>
              <a:gd name="connsiteY66" fmla="*/ 2147887 h 5574580"/>
              <a:gd name="connsiteX67" fmla="*/ 3729231 w 5075844"/>
              <a:gd name="connsiteY67" fmla="*/ 2214562 h 5574580"/>
              <a:gd name="connsiteX68" fmla="*/ 3786381 w 5075844"/>
              <a:gd name="connsiteY68" fmla="*/ 2252662 h 5574580"/>
              <a:gd name="connsiteX69" fmla="*/ 3881631 w 5075844"/>
              <a:gd name="connsiteY69" fmla="*/ 2319337 h 5574580"/>
              <a:gd name="connsiteX70" fmla="*/ 3948306 w 5075844"/>
              <a:gd name="connsiteY70" fmla="*/ 2357437 h 5574580"/>
              <a:gd name="connsiteX71" fmla="*/ 4024506 w 5075844"/>
              <a:gd name="connsiteY71" fmla="*/ 2414587 h 5574580"/>
              <a:gd name="connsiteX72" fmla="*/ 4053081 w 5075844"/>
              <a:gd name="connsiteY72" fmla="*/ 2443162 h 5574580"/>
              <a:gd name="connsiteX73" fmla="*/ 4081656 w 5075844"/>
              <a:gd name="connsiteY73" fmla="*/ 2462212 h 5574580"/>
              <a:gd name="connsiteX74" fmla="*/ 4129281 w 5075844"/>
              <a:gd name="connsiteY74" fmla="*/ 2500312 h 5574580"/>
              <a:gd name="connsiteX75" fmla="*/ 4157856 w 5075844"/>
              <a:gd name="connsiteY75" fmla="*/ 2519362 h 5574580"/>
              <a:gd name="connsiteX76" fmla="*/ 4224531 w 5075844"/>
              <a:gd name="connsiteY76" fmla="*/ 2576512 h 5574580"/>
              <a:gd name="connsiteX77" fmla="*/ 4253106 w 5075844"/>
              <a:gd name="connsiteY77" fmla="*/ 2595562 h 5574580"/>
              <a:gd name="connsiteX78" fmla="*/ 4310256 w 5075844"/>
              <a:gd name="connsiteY78" fmla="*/ 2633662 h 5574580"/>
              <a:gd name="connsiteX79" fmla="*/ 4424556 w 5075844"/>
              <a:gd name="connsiteY79" fmla="*/ 2747962 h 5574580"/>
              <a:gd name="connsiteX80" fmla="*/ 4462656 w 5075844"/>
              <a:gd name="connsiteY80" fmla="*/ 2786062 h 5574580"/>
              <a:gd name="connsiteX81" fmla="*/ 4519806 w 5075844"/>
              <a:gd name="connsiteY81" fmla="*/ 2824162 h 5574580"/>
              <a:gd name="connsiteX82" fmla="*/ 4529331 w 5075844"/>
              <a:gd name="connsiteY82" fmla="*/ 2852737 h 5574580"/>
              <a:gd name="connsiteX83" fmla="*/ 4615056 w 5075844"/>
              <a:gd name="connsiteY83" fmla="*/ 2909887 h 5574580"/>
              <a:gd name="connsiteX84" fmla="*/ 4691256 w 5075844"/>
              <a:gd name="connsiteY84" fmla="*/ 2976562 h 5574580"/>
              <a:gd name="connsiteX85" fmla="*/ 4738881 w 5075844"/>
              <a:gd name="connsiteY85" fmla="*/ 3033712 h 5574580"/>
              <a:gd name="connsiteX86" fmla="*/ 4767456 w 5075844"/>
              <a:gd name="connsiteY86" fmla="*/ 3062287 h 5574580"/>
              <a:gd name="connsiteX87" fmla="*/ 4815081 w 5075844"/>
              <a:gd name="connsiteY87" fmla="*/ 3119437 h 5574580"/>
              <a:gd name="connsiteX88" fmla="*/ 4843656 w 5075844"/>
              <a:gd name="connsiteY88" fmla="*/ 3128962 h 5574580"/>
              <a:gd name="connsiteX89" fmla="*/ 4862706 w 5075844"/>
              <a:gd name="connsiteY89" fmla="*/ 3157537 h 5574580"/>
              <a:gd name="connsiteX90" fmla="*/ 4872231 w 5075844"/>
              <a:gd name="connsiteY90" fmla="*/ 3205162 h 5574580"/>
              <a:gd name="connsiteX91" fmla="*/ 4891281 w 5075844"/>
              <a:gd name="connsiteY91" fmla="*/ 3262312 h 5574580"/>
              <a:gd name="connsiteX92" fmla="*/ 4948431 w 5075844"/>
              <a:gd name="connsiteY92" fmla="*/ 3319462 h 5574580"/>
              <a:gd name="connsiteX93" fmla="*/ 4996056 w 5075844"/>
              <a:gd name="connsiteY93" fmla="*/ 3405187 h 5574580"/>
              <a:gd name="connsiteX94" fmla="*/ 5034156 w 5075844"/>
              <a:gd name="connsiteY94" fmla="*/ 3462337 h 5574580"/>
              <a:gd name="connsiteX95" fmla="*/ 5053206 w 5075844"/>
              <a:gd name="connsiteY95" fmla="*/ 3490912 h 5574580"/>
              <a:gd name="connsiteX96" fmla="*/ 5072256 w 5075844"/>
              <a:gd name="connsiteY96" fmla="*/ 3557587 h 5574580"/>
              <a:gd name="connsiteX97" fmla="*/ 5062731 w 5075844"/>
              <a:gd name="connsiteY97" fmla="*/ 3719512 h 5574580"/>
              <a:gd name="connsiteX98" fmla="*/ 4986531 w 5075844"/>
              <a:gd name="connsiteY98" fmla="*/ 3757612 h 5574580"/>
              <a:gd name="connsiteX99" fmla="*/ 4957956 w 5075844"/>
              <a:gd name="connsiteY99" fmla="*/ 3767137 h 5574580"/>
              <a:gd name="connsiteX100" fmla="*/ 4338831 w 5075844"/>
              <a:gd name="connsiteY100" fmla="*/ 3776662 h 5574580"/>
              <a:gd name="connsiteX101" fmla="*/ 4167381 w 5075844"/>
              <a:gd name="connsiteY101" fmla="*/ 3795712 h 5574580"/>
              <a:gd name="connsiteX102" fmla="*/ 4138806 w 5075844"/>
              <a:gd name="connsiteY102" fmla="*/ 3805237 h 5574580"/>
              <a:gd name="connsiteX103" fmla="*/ 4043556 w 5075844"/>
              <a:gd name="connsiteY103" fmla="*/ 3843337 h 5574580"/>
              <a:gd name="connsiteX104" fmla="*/ 4014981 w 5075844"/>
              <a:gd name="connsiteY104" fmla="*/ 3852862 h 5574580"/>
              <a:gd name="connsiteX105" fmla="*/ 3986406 w 5075844"/>
              <a:gd name="connsiteY105" fmla="*/ 3871912 h 5574580"/>
              <a:gd name="connsiteX106" fmla="*/ 3929256 w 5075844"/>
              <a:gd name="connsiteY106" fmla="*/ 3890962 h 5574580"/>
              <a:gd name="connsiteX107" fmla="*/ 3843531 w 5075844"/>
              <a:gd name="connsiteY107" fmla="*/ 3919537 h 5574580"/>
              <a:gd name="connsiteX108" fmla="*/ 3805431 w 5075844"/>
              <a:gd name="connsiteY108" fmla="*/ 3938587 h 5574580"/>
              <a:gd name="connsiteX109" fmla="*/ 3776856 w 5075844"/>
              <a:gd name="connsiteY109" fmla="*/ 3948112 h 5574580"/>
              <a:gd name="connsiteX110" fmla="*/ 3691131 w 5075844"/>
              <a:gd name="connsiteY110" fmla="*/ 3995737 h 5574580"/>
              <a:gd name="connsiteX111" fmla="*/ 3662556 w 5075844"/>
              <a:gd name="connsiteY111" fmla="*/ 4024312 h 5574580"/>
              <a:gd name="connsiteX112" fmla="*/ 3633981 w 5075844"/>
              <a:gd name="connsiteY112" fmla="*/ 4033837 h 5574580"/>
              <a:gd name="connsiteX113" fmla="*/ 3576831 w 5075844"/>
              <a:gd name="connsiteY113" fmla="*/ 4090987 h 5574580"/>
              <a:gd name="connsiteX114" fmla="*/ 3557781 w 5075844"/>
              <a:gd name="connsiteY114" fmla="*/ 4119562 h 5574580"/>
              <a:gd name="connsiteX115" fmla="*/ 3510156 w 5075844"/>
              <a:gd name="connsiteY115" fmla="*/ 4186237 h 5574580"/>
              <a:gd name="connsiteX116" fmla="*/ 3481581 w 5075844"/>
              <a:gd name="connsiteY116" fmla="*/ 4252912 h 5574580"/>
              <a:gd name="connsiteX117" fmla="*/ 3462531 w 5075844"/>
              <a:gd name="connsiteY117" fmla="*/ 4291012 h 5574580"/>
              <a:gd name="connsiteX118" fmla="*/ 3414906 w 5075844"/>
              <a:gd name="connsiteY118" fmla="*/ 4348162 h 5574580"/>
              <a:gd name="connsiteX119" fmla="*/ 3395856 w 5075844"/>
              <a:gd name="connsiteY119" fmla="*/ 4376737 h 5574580"/>
              <a:gd name="connsiteX120" fmla="*/ 3329181 w 5075844"/>
              <a:gd name="connsiteY120" fmla="*/ 4433887 h 5574580"/>
              <a:gd name="connsiteX121" fmla="*/ 3291081 w 5075844"/>
              <a:gd name="connsiteY121" fmla="*/ 4452937 h 5574580"/>
              <a:gd name="connsiteX122" fmla="*/ 3233931 w 5075844"/>
              <a:gd name="connsiteY122" fmla="*/ 4491037 h 5574580"/>
              <a:gd name="connsiteX123" fmla="*/ 3157731 w 5075844"/>
              <a:gd name="connsiteY123" fmla="*/ 4529137 h 5574580"/>
              <a:gd name="connsiteX124" fmla="*/ 3119631 w 5075844"/>
              <a:gd name="connsiteY124" fmla="*/ 4538662 h 5574580"/>
              <a:gd name="connsiteX125" fmla="*/ 3081531 w 5075844"/>
              <a:gd name="connsiteY125" fmla="*/ 4557712 h 5574580"/>
              <a:gd name="connsiteX126" fmla="*/ 2833881 w 5075844"/>
              <a:gd name="connsiteY126" fmla="*/ 4567237 h 5574580"/>
              <a:gd name="connsiteX127" fmla="*/ 2767206 w 5075844"/>
              <a:gd name="connsiteY127" fmla="*/ 4586287 h 5574580"/>
              <a:gd name="connsiteX128" fmla="*/ 2738631 w 5075844"/>
              <a:gd name="connsiteY128" fmla="*/ 4595812 h 5574580"/>
              <a:gd name="connsiteX129" fmla="*/ 2624331 w 5075844"/>
              <a:gd name="connsiteY129" fmla="*/ 4605337 h 5574580"/>
              <a:gd name="connsiteX130" fmla="*/ 2405256 w 5075844"/>
              <a:gd name="connsiteY130" fmla="*/ 4633912 h 5574580"/>
              <a:gd name="connsiteX131" fmla="*/ 2367156 w 5075844"/>
              <a:gd name="connsiteY131" fmla="*/ 4652962 h 5574580"/>
              <a:gd name="connsiteX132" fmla="*/ 2310006 w 5075844"/>
              <a:gd name="connsiteY132" fmla="*/ 4672012 h 5574580"/>
              <a:gd name="connsiteX133" fmla="*/ 2224281 w 5075844"/>
              <a:gd name="connsiteY133" fmla="*/ 4681537 h 5574580"/>
              <a:gd name="connsiteX134" fmla="*/ 2195706 w 5075844"/>
              <a:gd name="connsiteY134" fmla="*/ 4700587 h 5574580"/>
              <a:gd name="connsiteX135" fmla="*/ 2052831 w 5075844"/>
              <a:gd name="connsiteY135" fmla="*/ 4719637 h 5574580"/>
              <a:gd name="connsiteX136" fmla="*/ 2014731 w 5075844"/>
              <a:gd name="connsiteY136" fmla="*/ 4738687 h 5574580"/>
              <a:gd name="connsiteX137" fmla="*/ 1948056 w 5075844"/>
              <a:gd name="connsiteY137" fmla="*/ 4757737 h 5574580"/>
              <a:gd name="connsiteX138" fmla="*/ 1919481 w 5075844"/>
              <a:gd name="connsiteY138" fmla="*/ 4767262 h 5574580"/>
              <a:gd name="connsiteX139" fmla="*/ 1881381 w 5075844"/>
              <a:gd name="connsiteY139" fmla="*/ 4776787 h 5574580"/>
              <a:gd name="connsiteX140" fmla="*/ 1776606 w 5075844"/>
              <a:gd name="connsiteY140" fmla="*/ 4805362 h 5574580"/>
              <a:gd name="connsiteX141" fmla="*/ 1748031 w 5075844"/>
              <a:gd name="connsiteY141" fmla="*/ 4814887 h 5574580"/>
              <a:gd name="connsiteX142" fmla="*/ 1719456 w 5075844"/>
              <a:gd name="connsiteY142" fmla="*/ 4833937 h 5574580"/>
              <a:gd name="connsiteX143" fmla="*/ 1662306 w 5075844"/>
              <a:gd name="connsiteY143" fmla="*/ 4843462 h 5574580"/>
              <a:gd name="connsiteX144" fmla="*/ 1633731 w 5075844"/>
              <a:gd name="connsiteY144" fmla="*/ 4862512 h 5574580"/>
              <a:gd name="connsiteX145" fmla="*/ 1538481 w 5075844"/>
              <a:gd name="connsiteY145" fmla="*/ 4881562 h 5574580"/>
              <a:gd name="connsiteX146" fmla="*/ 1462281 w 5075844"/>
              <a:gd name="connsiteY146" fmla="*/ 4900612 h 5574580"/>
              <a:gd name="connsiteX147" fmla="*/ 1414656 w 5075844"/>
              <a:gd name="connsiteY147" fmla="*/ 4910137 h 5574580"/>
              <a:gd name="connsiteX148" fmla="*/ 1338456 w 5075844"/>
              <a:gd name="connsiteY148" fmla="*/ 4929187 h 5574580"/>
              <a:gd name="connsiteX149" fmla="*/ 1309881 w 5075844"/>
              <a:gd name="connsiteY149" fmla="*/ 4948237 h 5574580"/>
              <a:gd name="connsiteX150" fmla="*/ 1271781 w 5075844"/>
              <a:gd name="connsiteY150" fmla="*/ 4957762 h 5574580"/>
              <a:gd name="connsiteX151" fmla="*/ 1243206 w 5075844"/>
              <a:gd name="connsiteY151" fmla="*/ 4967287 h 5574580"/>
              <a:gd name="connsiteX152" fmla="*/ 1147956 w 5075844"/>
              <a:gd name="connsiteY152" fmla="*/ 4986337 h 5574580"/>
              <a:gd name="connsiteX153" fmla="*/ 1100331 w 5075844"/>
              <a:gd name="connsiteY153" fmla="*/ 5005387 h 5574580"/>
              <a:gd name="connsiteX154" fmla="*/ 957456 w 5075844"/>
              <a:gd name="connsiteY154" fmla="*/ 5024437 h 5574580"/>
              <a:gd name="connsiteX155" fmla="*/ 928881 w 5075844"/>
              <a:gd name="connsiteY155" fmla="*/ 5033962 h 5574580"/>
              <a:gd name="connsiteX156" fmla="*/ 852681 w 5075844"/>
              <a:gd name="connsiteY156" fmla="*/ 5053012 h 5574580"/>
              <a:gd name="connsiteX157" fmla="*/ 757431 w 5075844"/>
              <a:gd name="connsiteY157" fmla="*/ 5062537 h 5574580"/>
              <a:gd name="connsiteX158" fmla="*/ 681231 w 5075844"/>
              <a:gd name="connsiteY158" fmla="*/ 5081587 h 5574580"/>
              <a:gd name="connsiteX159" fmla="*/ 652656 w 5075844"/>
              <a:gd name="connsiteY159" fmla="*/ 5091112 h 5574580"/>
              <a:gd name="connsiteX160" fmla="*/ 576456 w 5075844"/>
              <a:gd name="connsiteY160" fmla="*/ 5100637 h 5574580"/>
              <a:gd name="connsiteX161" fmla="*/ 500256 w 5075844"/>
              <a:gd name="connsiteY161" fmla="*/ 5119687 h 5574580"/>
              <a:gd name="connsiteX162" fmla="*/ 471681 w 5075844"/>
              <a:gd name="connsiteY162" fmla="*/ 5129212 h 5574580"/>
              <a:gd name="connsiteX163" fmla="*/ 424056 w 5075844"/>
              <a:gd name="connsiteY163" fmla="*/ 5138737 h 5574580"/>
              <a:gd name="connsiteX164" fmla="*/ 376431 w 5075844"/>
              <a:gd name="connsiteY164" fmla="*/ 5186362 h 5574580"/>
              <a:gd name="connsiteX165" fmla="*/ 357381 w 5075844"/>
              <a:gd name="connsiteY165" fmla="*/ 5243512 h 5574580"/>
              <a:gd name="connsiteX166" fmla="*/ 376431 w 5075844"/>
              <a:gd name="connsiteY166" fmla="*/ 5462587 h 5574580"/>
              <a:gd name="connsiteX167" fmla="*/ 385956 w 5075844"/>
              <a:gd name="connsiteY167" fmla="*/ 5491162 h 5574580"/>
              <a:gd name="connsiteX168" fmla="*/ 347856 w 5075844"/>
              <a:gd name="connsiteY168" fmla="*/ 5510212 h 5574580"/>
              <a:gd name="connsiteX169" fmla="*/ 309756 w 5075844"/>
              <a:gd name="connsiteY169" fmla="*/ 5519737 h 5574580"/>
              <a:gd name="connsiteX170" fmla="*/ 252606 w 5075844"/>
              <a:gd name="connsiteY170" fmla="*/ 5538787 h 5574580"/>
              <a:gd name="connsiteX171" fmla="*/ 224031 w 5075844"/>
              <a:gd name="connsiteY171" fmla="*/ 5548312 h 5574580"/>
              <a:gd name="connsiteX172" fmla="*/ 195456 w 5075844"/>
              <a:gd name="connsiteY172" fmla="*/ 5567362 h 5574580"/>
              <a:gd name="connsiteX173" fmla="*/ 100206 w 5075844"/>
              <a:gd name="connsiteY173" fmla="*/ 5538787 h 5574580"/>
              <a:gd name="connsiteX174" fmla="*/ 71631 w 5075844"/>
              <a:gd name="connsiteY174" fmla="*/ 5529262 h 5574580"/>
              <a:gd name="connsiteX175" fmla="*/ 100206 w 5075844"/>
              <a:gd name="connsiteY175" fmla="*/ 5434012 h 5574580"/>
              <a:gd name="connsiteX176" fmla="*/ 138306 w 5075844"/>
              <a:gd name="connsiteY176" fmla="*/ 5376862 h 5574580"/>
              <a:gd name="connsiteX177" fmla="*/ 147831 w 5075844"/>
              <a:gd name="connsiteY177" fmla="*/ 5319712 h 5574580"/>
              <a:gd name="connsiteX178" fmla="*/ 166881 w 5075844"/>
              <a:gd name="connsiteY178" fmla="*/ 5043487 h 5574580"/>
              <a:gd name="connsiteX179" fmla="*/ 176406 w 5075844"/>
              <a:gd name="connsiteY179" fmla="*/ 4938712 h 5574580"/>
              <a:gd name="connsiteX180" fmla="*/ 195456 w 5075844"/>
              <a:gd name="connsiteY180" fmla="*/ 4862512 h 5574580"/>
              <a:gd name="connsiteX181" fmla="*/ 204981 w 5075844"/>
              <a:gd name="connsiteY181" fmla="*/ 4757737 h 5574580"/>
              <a:gd name="connsiteX182" fmla="*/ 224031 w 5075844"/>
              <a:gd name="connsiteY182" fmla="*/ 4700587 h 5574580"/>
              <a:gd name="connsiteX183" fmla="*/ 233556 w 5075844"/>
              <a:gd name="connsiteY183" fmla="*/ 4614862 h 5574580"/>
              <a:gd name="connsiteX184" fmla="*/ 243081 w 5075844"/>
              <a:gd name="connsiteY184" fmla="*/ 4586287 h 5574580"/>
              <a:gd name="connsiteX185" fmla="*/ 233556 w 5075844"/>
              <a:gd name="connsiteY185" fmla="*/ 4481512 h 5574580"/>
              <a:gd name="connsiteX186" fmla="*/ 214506 w 5075844"/>
              <a:gd name="connsiteY186" fmla="*/ 4424362 h 5574580"/>
              <a:gd name="connsiteX187" fmla="*/ 204981 w 5075844"/>
              <a:gd name="connsiteY187" fmla="*/ 4395787 h 5574580"/>
              <a:gd name="connsiteX188" fmla="*/ 195456 w 5075844"/>
              <a:gd name="connsiteY188" fmla="*/ 4367212 h 5574580"/>
              <a:gd name="connsiteX189" fmla="*/ 176406 w 5075844"/>
              <a:gd name="connsiteY189" fmla="*/ 4329112 h 5574580"/>
              <a:gd name="connsiteX190" fmla="*/ 166881 w 5075844"/>
              <a:gd name="connsiteY190" fmla="*/ 4291012 h 5574580"/>
              <a:gd name="connsiteX191" fmla="*/ 128781 w 5075844"/>
              <a:gd name="connsiteY191" fmla="*/ 4195762 h 5574580"/>
              <a:gd name="connsiteX192" fmla="*/ 100206 w 5075844"/>
              <a:gd name="connsiteY192" fmla="*/ 4119562 h 5574580"/>
              <a:gd name="connsiteX193" fmla="*/ 90681 w 5075844"/>
              <a:gd name="connsiteY193" fmla="*/ 4033837 h 5574580"/>
              <a:gd name="connsiteX194" fmla="*/ 71631 w 5075844"/>
              <a:gd name="connsiteY194" fmla="*/ 3986212 h 5574580"/>
              <a:gd name="connsiteX195" fmla="*/ 52581 w 5075844"/>
              <a:gd name="connsiteY195" fmla="*/ 3738562 h 5574580"/>
              <a:gd name="connsiteX196" fmla="*/ 43056 w 5075844"/>
              <a:gd name="connsiteY196" fmla="*/ 3700462 h 5574580"/>
              <a:gd name="connsiteX197" fmla="*/ 52581 w 5075844"/>
              <a:gd name="connsiteY197" fmla="*/ 3586162 h 5574580"/>
              <a:gd name="connsiteX198" fmla="*/ 81156 w 5075844"/>
              <a:gd name="connsiteY198" fmla="*/ 3452812 h 5574580"/>
              <a:gd name="connsiteX199" fmla="*/ 90681 w 5075844"/>
              <a:gd name="connsiteY199" fmla="*/ 3414712 h 5574580"/>
              <a:gd name="connsiteX200" fmla="*/ 100206 w 5075844"/>
              <a:gd name="connsiteY200" fmla="*/ 3357562 h 5574580"/>
              <a:gd name="connsiteX201" fmla="*/ 119256 w 5075844"/>
              <a:gd name="connsiteY201" fmla="*/ 3281362 h 5574580"/>
              <a:gd name="connsiteX202" fmla="*/ 128781 w 5075844"/>
              <a:gd name="connsiteY202" fmla="*/ 3214687 h 5574580"/>
              <a:gd name="connsiteX203" fmla="*/ 138306 w 5075844"/>
              <a:gd name="connsiteY203" fmla="*/ 3186112 h 5574580"/>
              <a:gd name="connsiteX204" fmla="*/ 157356 w 5075844"/>
              <a:gd name="connsiteY204" fmla="*/ 3100387 h 5574580"/>
              <a:gd name="connsiteX205" fmla="*/ 166881 w 5075844"/>
              <a:gd name="connsiteY205" fmla="*/ 3071812 h 5574580"/>
              <a:gd name="connsiteX206" fmla="*/ 176406 w 5075844"/>
              <a:gd name="connsiteY206" fmla="*/ 3024187 h 5574580"/>
              <a:gd name="connsiteX207" fmla="*/ 176406 w 5075844"/>
              <a:gd name="connsiteY207" fmla="*/ 2690812 h 5574580"/>
              <a:gd name="connsiteX208" fmla="*/ 157356 w 5075844"/>
              <a:gd name="connsiteY208" fmla="*/ 2586037 h 5574580"/>
              <a:gd name="connsiteX209" fmla="*/ 138306 w 5075844"/>
              <a:gd name="connsiteY209" fmla="*/ 2528887 h 5574580"/>
              <a:gd name="connsiteX210" fmla="*/ 119256 w 5075844"/>
              <a:gd name="connsiteY210" fmla="*/ 2500312 h 5574580"/>
              <a:gd name="connsiteX211" fmla="*/ 100206 w 5075844"/>
              <a:gd name="connsiteY211" fmla="*/ 2433637 h 5574580"/>
              <a:gd name="connsiteX212" fmla="*/ 81156 w 5075844"/>
              <a:gd name="connsiteY212" fmla="*/ 2405062 h 5574580"/>
              <a:gd name="connsiteX213" fmla="*/ 52581 w 5075844"/>
              <a:gd name="connsiteY213" fmla="*/ 2300287 h 5574580"/>
              <a:gd name="connsiteX214" fmla="*/ 24006 w 5075844"/>
              <a:gd name="connsiteY214" fmla="*/ 2233612 h 5574580"/>
              <a:gd name="connsiteX215" fmla="*/ 24006 w 5075844"/>
              <a:gd name="connsiteY215" fmla="*/ 1719262 h 5574580"/>
              <a:gd name="connsiteX216" fmla="*/ 33531 w 5075844"/>
              <a:gd name="connsiteY216" fmla="*/ 1690687 h 5574580"/>
              <a:gd name="connsiteX217" fmla="*/ 52581 w 5075844"/>
              <a:gd name="connsiteY217" fmla="*/ 1614487 h 5574580"/>
              <a:gd name="connsiteX218" fmla="*/ 62106 w 5075844"/>
              <a:gd name="connsiteY218" fmla="*/ 1423987 h 5574580"/>
              <a:gd name="connsiteX219" fmla="*/ 81156 w 5075844"/>
              <a:gd name="connsiteY219" fmla="*/ 1366837 h 5574580"/>
              <a:gd name="connsiteX220" fmla="*/ 119256 w 5075844"/>
              <a:gd name="connsiteY220" fmla="*/ 1290637 h 5574580"/>
              <a:gd name="connsiteX221" fmla="*/ 128781 w 5075844"/>
              <a:gd name="connsiteY221" fmla="*/ 1100137 h 5574580"/>
              <a:gd name="connsiteX222" fmla="*/ 138306 w 5075844"/>
              <a:gd name="connsiteY222" fmla="*/ 785812 h 5574580"/>
              <a:gd name="connsiteX223" fmla="*/ 147831 w 5075844"/>
              <a:gd name="connsiteY223" fmla="*/ 747712 h 5574580"/>
              <a:gd name="connsiteX224" fmla="*/ 166881 w 5075844"/>
              <a:gd name="connsiteY224" fmla="*/ 642937 h 5574580"/>
              <a:gd name="connsiteX225" fmla="*/ 157356 w 5075844"/>
              <a:gd name="connsiteY225" fmla="*/ 442912 h 5574580"/>
              <a:gd name="connsiteX226" fmla="*/ 138306 w 5075844"/>
              <a:gd name="connsiteY226" fmla="*/ 309562 h 5574580"/>
              <a:gd name="connsiteX227" fmla="*/ 119256 w 5075844"/>
              <a:gd name="connsiteY227" fmla="*/ 42862 h 5574580"/>
              <a:gd name="connsiteX228" fmla="*/ 109731 w 5075844"/>
              <a:gd name="connsiteY228" fmla="*/ 14287 h 5574580"/>
              <a:gd name="connsiteX229" fmla="*/ 119256 w 5075844"/>
              <a:gd name="connsiteY229" fmla="*/ 4762 h 55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5075844" h="5574580">
                <a:moveTo>
                  <a:pt x="119256" y="4762"/>
                </a:moveTo>
                <a:cubicBezTo>
                  <a:pt x="135131" y="9524"/>
                  <a:pt x="165954" y="12508"/>
                  <a:pt x="204981" y="42862"/>
                </a:cubicBezTo>
                <a:cubicBezTo>
                  <a:pt x="272780" y="95595"/>
                  <a:pt x="213409" y="71071"/>
                  <a:pt x="271656" y="90487"/>
                </a:cubicBezTo>
                <a:cubicBezTo>
                  <a:pt x="343395" y="138313"/>
                  <a:pt x="252221" y="82158"/>
                  <a:pt x="338331" y="119062"/>
                </a:cubicBezTo>
                <a:cubicBezTo>
                  <a:pt x="353073" y="125380"/>
                  <a:pt x="395248" y="161111"/>
                  <a:pt x="405006" y="166687"/>
                </a:cubicBezTo>
                <a:cubicBezTo>
                  <a:pt x="413723" y="171668"/>
                  <a:pt x="424056" y="173037"/>
                  <a:pt x="433581" y="176212"/>
                </a:cubicBezTo>
                <a:cubicBezTo>
                  <a:pt x="452631" y="188912"/>
                  <a:pt x="474542" y="198123"/>
                  <a:pt x="490731" y="214312"/>
                </a:cubicBezTo>
                <a:cubicBezTo>
                  <a:pt x="500256" y="223837"/>
                  <a:pt x="508345" y="235057"/>
                  <a:pt x="519306" y="242887"/>
                </a:cubicBezTo>
                <a:cubicBezTo>
                  <a:pt x="539904" y="257600"/>
                  <a:pt x="562662" y="263689"/>
                  <a:pt x="585981" y="271462"/>
                </a:cubicBezTo>
                <a:cubicBezTo>
                  <a:pt x="605031" y="284162"/>
                  <a:pt x="622653" y="299323"/>
                  <a:pt x="643131" y="309562"/>
                </a:cubicBezTo>
                <a:cubicBezTo>
                  <a:pt x="655831" y="315912"/>
                  <a:pt x="669055" y="321307"/>
                  <a:pt x="681231" y="328612"/>
                </a:cubicBezTo>
                <a:cubicBezTo>
                  <a:pt x="700864" y="340392"/>
                  <a:pt x="719331" y="354012"/>
                  <a:pt x="738381" y="366712"/>
                </a:cubicBezTo>
                <a:cubicBezTo>
                  <a:pt x="749589" y="374184"/>
                  <a:pt x="756323" y="387017"/>
                  <a:pt x="766956" y="395287"/>
                </a:cubicBezTo>
                <a:cubicBezTo>
                  <a:pt x="785028" y="409343"/>
                  <a:pt x="824106" y="433387"/>
                  <a:pt x="824106" y="433387"/>
                </a:cubicBezTo>
                <a:cubicBezTo>
                  <a:pt x="864974" y="515124"/>
                  <a:pt x="817879" y="436685"/>
                  <a:pt x="871731" y="490537"/>
                </a:cubicBezTo>
                <a:cubicBezTo>
                  <a:pt x="879826" y="498632"/>
                  <a:pt x="882166" y="511574"/>
                  <a:pt x="890781" y="519112"/>
                </a:cubicBezTo>
                <a:cubicBezTo>
                  <a:pt x="908011" y="534189"/>
                  <a:pt x="947931" y="557212"/>
                  <a:pt x="947931" y="557212"/>
                </a:cubicBezTo>
                <a:cubicBezTo>
                  <a:pt x="998731" y="633412"/>
                  <a:pt x="932056" y="541337"/>
                  <a:pt x="995556" y="604837"/>
                </a:cubicBezTo>
                <a:cubicBezTo>
                  <a:pt x="1059056" y="668337"/>
                  <a:pt x="966981" y="601662"/>
                  <a:pt x="1043181" y="652462"/>
                </a:cubicBezTo>
                <a:cubicBezTo>
                  <a:pt x="1093981" y="728662"/>
                  <a:pt x="1027306" y="636587"/>
                  <a:pt x="1090806" y="700087"/>
                </a:cubicBezTo>
                <a:cubicBezTo>
                  <a:pt x="1098901" y="708182"/>
                  <a:pt x="1102251" y="720106"/>
                  <a:pt x="1109856" y="728662"/>
                </a:cubicBezTo>
                <a:cubicBezTo>
                  <a:pt x="1163961" y="789530"/>
                  <a:pt x="1145228" y="778553"/>
                  <a:pt x="1195581" y="795337"/>
                </a:cubicBezTo>
                <a:cubicBezTo>
                  <a:pt x="1211936" y="807603"/>
                  <a:pt x="1242757" y="831820"/>
                  <a:pt x="1262256" y="842962"/>
                </a:cubicBezTo>
                <a:cubicBezTo>
                  <a:pt x="1274584" y="850007"/>
                  <a:pt x="1288180" y="854707"/>
                  <a:pt x="1300356" y="862012"/>
                </a:cubicBezTo>
                <a:cubicBezTo>
                  <a:pt x="1319989" y="873792"/>
                  <a:pt x="1337028" y="889873"/>
                  <a:pt x="1357506" y="900112"/>
                </a:cubicBezTo>
                <a:cubicBezTo>
                  <a:pt x="1370206" y="906462"/>
                  <a:pt x="1383278" y="912117"/>
                  <a:pt x="1395606" y="919162"/>
                </a:cubicBezTo>
                <a:cubicBezTo>
                  <a:pt x="1405545" y="924842"/>
                  <a:pt x="1414242" y="932532"/>
                  <a:pt x="1424181" y="938212"/>
                </a:cubicBezTo>
                <a:cubicBezTo>
                  <a:pt x="1436509" y="945257"/>
                  <a:pt x="1449953" y="950217"/>
                  <a:pt x="1462281" y="957262"/>
                </a:cubicBezTo>
                <a:cubicBezTo>
                  <a:pt x="1472220" y="962942"/>
                  <a:pt x="1480617" y="971192"/>
                  <a:pt x="1490856" y="976312"/>
                </a:cubicBezTo>
                <a:cubicBezTo>
                  <a:pt x="1499836" y="980802"/>
                  <a:pt x="1509906" y="982662"/>
                  <a:pt x="1519431" y="985837"/>
                </a:cubicBezTo>
                <a:cubicBezTo>
                  <a:pt x="1574345" y="1022446"/>
                  <a:pt x="1521372" y="990751"/>
                  <a:pt x="1576581" y="1014412"/>
                </a:cubicBezTo>
                <a:cubicBezTo>
                  <a:pt x="1589632" y="1020005"/>
                  <a:pt x="1601211" y="1028972"/>
                  <a:pt x="1614681" y="1033462"/>
                </a:cubicBezTo>
                <a:cubicBezTo>
                  <a:pt x="1639519" y="1041741"/>
                  <a:pt x="1665481" y="1046162"/>
                  <a:pt x="1690881" y="1052512"/>
                </a:cubicBezTo>
                <a:cubicBezTo>
                  <a:pt x="1724279" y="1060861"/>
                  <a:pt x="1729213" y="1076440"/>
                  <a:pt x="1757556" y="1090612"/>
                </a:cubicBezTo>
                <a:cubicBezTo>
                  <a:pt x="1766536" y="1095102"/>
                  <a:pt x="1776477" y="1097379"/>
                  <a:pt x="1786131" y="1100137"/>
                </a:cubicBezTo>
                <a:cubicBezTo>
                  <a:pt x="1805717" y="1105733"/>
                  <a:pt x="1833482" y="1110403"/>
                  <a:pt x="1852806" y="1119187"/>
                </a:cubicBezTo>
                <a:cubicBezTo>
                  <a:pt x="1960250" y="1168025"/>
                  <a:pt x="1892451" y="1148148"/>
                  <a:pt x="1967106" y="1166812"/>
                </a:cubicBezTo>
                <a:cubicBezTo>
                  <a:pt x="1976631" y="1173162"/>
                  <a:pt x="1985742" y="1180182"/>
                  <a:pt x="1995681" y="1185862"/>
                </a:cubicBezTo>
                <a:cubicBezTo>
                  <a:pt x="2008009" y="1192907"/>
                  <a:pt x="2022227" y="1196659"/>
                  <a:pt x="2033781" y="1204912"/>
                </a:cubicBezTo>
                <a:cubicBezTo>
                  <a:pt x="2044742" y="1212742"/>
                  <a:pt x="2051148" y="1226015"/>
                  <a:pt x="2062356" y="1233487"/>
                </a:cubicBezTo>
                <a:cubicBezTo>
                  <a:pt x="2070710" y="1239056"/>
                  <a:pt x="2081703" y="1239057"/>
                  <a:pt x="2090931" y="1243012"/>
                </a:cubicBezTo>
                <a:cubicBezTo>
                  <a:pt x="2103982" y="1248605"/>
                  <a:pt x="2116855" y="1254757"/>
                  <a:pt x="2129031" y="1262062"/>
                </a:cubicBezTo>
                <a:cubicBezTo>
                  <a:pt x="2148664" y="1273842"/>
                  <a:pt x="2167865" y="1286425"/>
                  <a:pt x="2186181" y="1300162"/>
                </a:cubicBezTo>
                <a:cubicBezTo>
                  <a:pt x="2198881" y="1309687"/>
                  <a:pt x="2210082" y="1321637"/>
                  <a:pt x="2224281" y="1328737"/>
                </a:cubicBezTo>
                <a:cubicBezTo>
                  <a:pt x="2235990" y="1334591"/>
                  <a:pt x="2250124" y="1333665"/>
                  <a:pt x="2262381" y="1338262"/>
                </a:cubicBezTo>
                <a:cubicBezTo>
                  <a:pt x="2275676" y="1343248"/>
                  <a:pt x="2287298" y="1352039"/>
                  <a:pt x="2300481" y="1357312"/>
                </a:cubicBezTo>
                <a:cubicBezTo>
                  <a:pt x="2365424" y="1383289"/>
                  <a:pt x="2365568" y="1377244"/>
                  <a:pt x="2443356" y="1385887"/>
                </a:cubicBezTo>
                <a:cubicBezTo>
                  <a:pt x="2452881" y="1389062"/>
                  <a:pt x="2462130" y="1393234"/>
                  <a:pt x="2471931" y="1395412"/>
                </a:cubicBezTo>
                <a:cubicBezTo>
                  <a:pt x="2490784" y="1399602"/>
                  <a:pt x="2509774" y="1404472"/>
                  <a:pt x="2529081" y="1404937"/>
                </a:cubicBezTo>
                <a:cubicBezTo>
                  <a:pt x="2773506" y="1410827"/>
                  <a:pt x="3018031" y="1411287"/>
                  <a:pt x="3262506" y="1414462"/>
                </a:cubicBezTo>
                <a:cubicBezTo>
                  <a:pt x="3272031" y="1420812"/>
                  <a:pt x="3283543" y="1424897"/>
                  <a:pt x="3291081" y="1433512"/>
                </a:cubicBezTo>
                <a:cubicBezTo>
                  <a:pt x="3306158" y="1450742"/>
                  <a:pt x="3329181" y="1490662"/>
                  <a:pt x="3329181" y="1490662"/>
                </a:cubicBezTo>
                <a:cubicBezTo>
                  <a:pt x="3332356" y="1503362"/>
                  <a:pt x="3334944" y="1516223"/>
                  <a:pt x="3338706" y="1528762"/>
                </a:cubicBezTo>
                <a:lnTo>
                  <a:pt x="3367281" y="1614487"/>
                </a:lnTo>
                <a:cubicBezTo>
                  <a:pt x="3371421" y="1626906"/>
                  <a:pt x="3373210" y="1640000"/>
                  <a:pt x="3376806" y="1652587"/>
                </a:cubicBezTo>
                <a:cubicBezTo>
                  <a:pt x="3379564" y="1662241"/>
                  <a:pt x="3381455" y="1672385"/>
                  <a:pt x="3386331" y="1681162"/>
                </a:cubicBezTo>
                <a:cubicBezTo>
                  <a:pt x="3397450" y="1701176"/>
                  <a:pt x="3424431" y="1738312"/>
                  <a:pt x="3424431" y="1738312"/>
                </a:cubicBezTo>
                <a:cubicBezTo>
                  <a:pt x="3427606" y="1751012"/>
                  <a:pt x="3428799" y="1764380"/>
                  <a:pt x="3433956" y="1776412"/>
                </a:cubicBezTo>
                <a:cubicBezTo>
                  <a:pt x="3438465" y="1786934"/>
                  <a:pt x="3446352" y="1795672"/>
                  <a:pt x="3453006" y="1804987"/>
                </a:cubicBezTo>
                <a:cubicBezTo>
                  <a:pt x="3460197" y="1815054"/>
                  <a:pt x="3493148" y="1856697"/>
                  <a:pt x="3500631" y="1871662"/>
                </a:cubicBezTo>
                <a:cubicBezTo>
                  <a:pt x="3505121" y="1880642"/>
                  <a:pt x="3506201" y="1891009"/>
                  <a:pt x="3510156" y="1900237"/>
                </a:cubicBezTo>
                <a:cubicBezTo>
                  <a:pt x="3527589" y="1940914"/>
                  <a:pt x="3530432" y="1939972"/>
                  <a:pt x="3557781" y="1976437"/>
                </a:cubicBezTo>
                <a:cubicBezTo>
                  <a:pt x="3560956" y="1985962"/>
                  <a:pt x="3562325" y="1996295"/>
                  <a:pt x="3567306" y="2005012"/>
                </a:cubicBezTo>
                <a:cubicBezTo>
                  <a:pt x="3575182" y="2018795"/>
                  <a:pt x="3586654" y="2030194"/>
                  <a:pt x="3595881" y="2043112"/>
                </a:cubicBezTo>
                <a:cubicBezTo>
                  <a:pt x="3602535" y="2052427"/>
                  <a:pt x="3608277" y="2062372"/>
                  <a:pt x="3614931" y="2071687"/>
                </a:cubicBezTo>
                <a:cubicBezTo>
                  <a:pt x="3624158" y="2084605"/>
                  <a:pt x="3635092" y="2096325"/>
                  <a:pt x="3643506" y="2109787"/>
                </a:cubicBezTo>
                <a:cubicBezTo>
                  <a:pt x="3651031" y="2121828"/>
                  <a:pt x="3653565" y="2136898"/>
                  <a:pt x="3662556" y="2147887"/>
                </a:cubicBezTo>
                <a:cubicBezTo>
                  <a:pt x="3682459" y="2172213"/>
                  <a:pt x="3707006" y="2192337"/>
                  <a:pt x="3729231" y="2214562"/>
                </a:cubicBezTo>
                <a:cubicBezTo>
                  <a:pt x="3764906" y="2250237"/>
                  <a:pt x="3745027" y="2238877"/>
                  <a:pt x="3786381" y="2252662"/>
                </a:cubicBezTo>
                <a:cubicBezTo>
                  <a:pt x="3810274" y="2270582"/>
                  <a:pt x="3858178" y="2307611"/>
                  <a:pt x="3881631" y="2319337"/>
                </a:cubicBezTo>
                <a:cubicBezTo>
                  <a:pt x="3916611" y="2336827"/>
                  <a:pt x="3918687" y="2335896"/>
                  <a:pt x="3948306" y="2357437"/>
                </a:cubicBezTo>
                <a:cubicBezTo>
                  <a:pt x="3973983" y="2376111"/>
                  <a:pt x="4002055" y="2392136"/>
                  <a:pt x="4024506" y="2414587"/>
                </a:cubicBezTo>
                <a:cubicBezTo>
                  <a:pt x="4034031" y="2424112"/>
                  <a:pt x="4042733" y="2434538"/>
                  <a:pt x="4053081" y="2443162"/>
                </a:cubicBezTo>
                <a:cubicBezTo>
                  <a:pt x="4061875" y="2450491"/>
                  <a:pt x="4072498" y="2455343"/>
                  <a:pt x="4081656" y="2462212"/>
                </a:cubicBezTo>
                <a:cubicBezTo>
                  <a:pt x="4097920" y="2474410"/>
                  <a:pt x="4113017" y="2488114"/>
                  <a:pt x="4129281" y="2500312"/>
                </a:cubicBezTo>
                <a:cubicBezTo>
                  <a:pt x="4138439" y="2507181"/>
                  <a:pt x="4148541" y="2512708"/>
                  <a:pt x="4157856" y="2519362"/>
                </a:cubicBezTo>
                <a:cubicBezTo>
                  <a:pt x="4257737" y="2590705"/>
                  <a:pt x="4141452" y="2507280"/>
                  <a:pt x="4224531" y="2576512"/>
                </a:cubicBezTo>
                <a:cubicBezTo>
                  <a:pt x="4233325" y="2583841"/>
                  <a:pt x="4244312" y="2588233"/>
                  <a:pt x="4253106" y="2595562"/>
                </a:cubicBezTo>
                <a:cubicBezTo>
                  <a:pt x="4300672" y="2635200"/>
                  <a:pt x="4260038" y="2616923"/>
                  <a:pt x="4310256" y="2633662"/>
                </a:cubicBezTo>
                <a:lnTo>
                  <a:pt x="4424556" y="2747962"/>
                </a:lnTo>
                <a:cubicBezTo>
                  <a:pt x="4437256" y="2760662"/>
                  <a:pt x="4447712" y="2776099"/>
                  <a:pt x="4462656" y="2786062"/>
                </a:cubicBezTo>
                <a:lnTo>
                  <a:pt x="4519806" y="2824162"/>
                </a:lnTo>
                <a:cubicBezTo>
                  <a:pt x="4522981" y="2833687"/>
                  <a:pt x="4522903" y="2845024"/>
                  <a:pt x="4529331" y="2852737"/>
                </a:cubicBezTo>
                <a:cubicBezTo>
                  <a:pt x="4542559" y="2868610"/>
                  <a:pt x="4600096" y="2900911"/>
                  <a:pt x="4615056" y="2909887"/>
                </a:cubicBezTo>
                <a:cubicBezTo>
                  <a:pt x="4646806" y="2957512"/>
                  <a:pt x="4624581" y="2932112"/>
                  <a:pt x="4691256" y="2976562"/>
                </a:cubicBezTo>
                <a:cubicBezTo>
                  <a:pt x="4722562" y="2997433"/>
                  <a:pt x="4716917" y="3007356"/>
                  <a:pt x="4738881" y="3033712"/>
                </a:cubicBezTo>
                <a:cubicBezTo>
                  <a:pt x="4747505" y="3044060"/>
                  <a:pt x="4758832" y="3051939"/>
                  <a:pt x="4767456" y="3062287"/>
                </a:cubicBezTo>
                <a:cubicBezTo>
                  <a:pt x="4789420" y="3088643"/>
                  <a:pt x="4783775" y="3098566"/>
                  <a:pt x="4815081" y="3119437"/>
                </a:cubicBezTo>
                <a:cubicBezTo>
                  <a:pt x="4823435" y="3125006"/>
                  <a:pt x="4834131" y="3125787"/>
                  <a:pt x="4843656" y="3128962"/>
                </a:cubicBezTo>
                <a:cubicBezTo>
                  <a:pt x="4850006" y="3138487"/>
                  <a:pt x="4858686" y="3146818"/>
                  <a:pt x="4862706" y="3157537"/>
                </a:cubicBezTo>
                <a:cubicBezTo>
                  <a:pt x="4868390" y="3172696"/>
                  <a:pt x="4867971" y="3189543"/>
                  <a:pt x="4872231" y="3205162"/>
                </a:cubicBezTo>
                <a:cubicBezTo>
                  <a:pt x="4877515" y="3224535"/>
                  <a:pt x="4884931" y="3243262"/>
                  <a:pt x="4891281" y="3262312"/>
                </a:cubicBezTo>
                <a:cubicBezTo>
                  <a:pt x="4903668" y="3299472"/>
                  <a:pt x="4922625" y="3290430"/>
                  <a:pt x="4948431" y="3319462"/>
                </a:cubicBezTo>
                <a:cubicBezTo>
                  <a:pt x="5035805" y="3417757"/>
                  <a:pt x="4960125" y="3340512"/>
                  <a:pt x="4996056" y="3405187"/>
                </a:cubicBezTo>
                <a:cubicBezTo>
                  <a:pt x="5007175" y="3425201"/>
                  <a:pt x="5021456" y="3443287"/>
                  <a:pt x="5034156" y="3462337"/>
                </a:cubicBezTo>
                <a:cubicBezTo>
                  <a:pt x="5040506" y="3471862"/>
                  <a:pt x="5049586" y="3480052"/>
                  <a:pt x="5053206" y="3490912"/>
                </a:cubicBezTo>
                <a:cubicBezTo>
                  <a:pt x="5066871" y="3531906"/>
                  <a:pt x="5060296" y="3509747"/>
                  <a:pt x="5072256" y="3557587"/>
                </a:cubicBezTo>
                <a:cubicBezTo>
                  <a:pt x="5069081" y="3611562"/>
                  <a:pt x="5075844" y="3667058"/>
                  <a:pt x="5062731" y="3719512"/>
                </a:cubicBezTo>
                <a:cubicBezTo>
                  <a:pt x="5056036" y="3746294"/>
                  <a:pt x="5005499" y="3752193"/>
                  <a:pt x="4986531" y="3757612"/>
                </a:cubicBezTo>
                <a:cubicBezTo>
                  <a:pt x="4976877" y="3760370"/>
                  <a:pt x="4967992" y="3766842"/>
                  <a:pt x="4957956" y="3767137"/>
                </a:cubicBezTo>
                <a:cubicBezTo>
                  <a:pt x="4751646" y="3773205"/>
                  <a:pt x="4545206" y="3773487"/>
                  <a:pt x="4338831" y="3776662"/>
                </a:cubicBezTo>
                <a:cubicBezTo>
                  <a:pt x="4238568" y="3783824"/>
                  <a:pt x="4235158" y="3776347"/>
                  <a:pt x="4167381" y="3795712"/>
                </a:cubicBezTo>
                <a:cubicBezTo>
                  <a:pt x="4157727" y="3798470"/>
                  <a:pt x="4148034" y="3801282"/>
                  <a:pt x="4138806" y="3805237"/>
                </a:cubicBezTo>
                <a:cubicBezTo>
                  <a:pt x="4040700" y="3847282"/>
                  <a:pt x="4173638" y="3799976"/>
                  <a:pt x="4043556" y="3843337"/>
                </a:cubicBezTo>
                <a:lnTo>
                  <a:pt x="4014981" y="3852862"/>
                </a:lnTo>
                <a:cubicBezTo>
                  <a:pt x="4005456" y="3859212"/>
                  <a:pt x="3996867" y="3867263"/>
                  <a:pt x="3986406" y="3871912"/>
                </a:cubicBezTo>
                <a:cubicBezTo>
                  <a:pt x="3968056" y="3880067"/>
                  <a:pt x="3948306" y="3884612"/>
                  <a:pt x="3929256" y="3890962"/>
                </a:cubicBezTo>
                <a:lnTo>
                  <a:pt x="3843531" y="3919537"/>
                </a:lnTo>
                <a:cubicBezTo>
                  <a:pt x="3830061" y="3924027"/>
                  <a:pt x="3818482" y="3932994"/>
                  <a:pt x="3805431" y="3938587"/>
                </a:cubicBezTo>
                <a:cubicBezTo>
                  <a:pt x="3796203" y="3942542"/>
                  <a:pt x="3786381" y="3944937"/>
                  <a:pt x="3776856" y="3948112"/>
                </a:cubicBezTo>
                <a:cubicBezTo>
                  <a:pt x="3711352" y="3991781"/>
                  <a:pt x="3741426" y="3978972"/>
                  <a:pt x="3691131" y="3995737"/>
                </a:cubicBezTo>
                <a:cubicBezTo>
                  <a:pt x="3681606" y="4005262"/>
                  <a:pt x="3673764" y="4016840"/>
                  <a:pt x="3662556" y="4024312"/>
                </a:cubicBezTo>
                <a:cubicBezTo>
                  <a:pt x="3654202" y="4029881"/>
                  <a:pt x="3641906" y="4027673"/>
                  <a:pt x="3633981" y="4033837"/>
                </a:cubicBezTo>
                <a:cubicBezTo>
                  <a:pt x="3612715" y="4050377"/>
                  <a:pt x="3595881" y="4071937"/>
                  <a:pt x="3576831" y="4090987"/>
                </a:cubicBezTo>
                <a:cubicBezTo>
                  <a:pt x="3568736" y="4099082"/>
                  <a:pt x="3564435" y="4110247"/>
                  <a:pt x="3557781" y="4119562"/>
                </a:cubicBezTo>
                <a:cubicBezTo>
                  <a:pt x="3543179" y="4140005"/>
                  <a:pt x="3522983" y="4163789"/>
                  <a:pt x="3510156" y="4186237"/>
                </a:cubicBezTo>
                <a:cubicBezTo>
                  <a:pt x="3474053" y="4249418"/>
                  <a:pt x="3504480" y="4199482"/>
                  <a:pt x="3481581" y="4252912"/>
                </a:cubicBezTo>
                <a:cubicBezTo>
                  <a:pt x="3475988" y="4265963"/>
                  <a:pt x="3469576" y="4278684"/>
                  <a:pt x="3462531" y="4291012"/>
                </a:cubicBezTo>
                <a:cubicBezTo>
                  <a:pt x="3436732" y="4336160"/>
                  <a:pt x="3450724" y="4305180"/>
                  <a:pt x="3414906" y="4348162"/>
                </a:cubicBezTo>
                <a:cubicBezTo>
                  <a:pt x="3407577" y="4356956"/>
                  <a:pt x="3403185" y="4367943"/>
                  <a:pt x="3395856" y="4376737"/>
                </a:cubicBezTo>
                <a:cubicBezTo>
                  <a:pt x="3378915" y="4397066"/>
                  <a:pt x="3351117" y="4420177"/>
                  <a:pt x="3329181" y="4433887"/>
                </a:cubicBezTo>
                <a:cubicBezTo>
                  <a:pt x="3317140" y="4441412"/>
                  <a:pt x="3302635" y="4444684"/>
                  <a:pt x="3291081" y="4452937"/>
                </a:cubicBezTo>
                <a:cubicBezTo>
                  <a:pt x="3190273" y="4524943"/>
                  <a:pt x="3323833" y="4450172"/>
                  <a:pt x="3233931" y="4491037"/>
                </a:cubicBezTo>
                <a:cubicBezTo>
                  <a:pt x="3208078" y="4502788"/>
                  <a:pt x="3185281" y="4522249"/>
                  <a:pt x="3157731" y="4529137"/>
                </a:cubicBezTo>
                <a:cubicBezTo>
                  <a:pt x="3145031" y="4532312"/>
                  <a:pt x="3131888" y="4534065"/>
                  <a:pt x="3119631" y="4538662"/>
                </a:cubicBezTo>
                <a:cubicBezTo>
                  <a:pt x="3106336" y="4543648"/>
                  <a:pt x="3095660" y="4556299"/>
                  <a:pt x="3081531" y="4557712"/>
                </a:cubicBezTo>
                <a:cubicBezTo>
                  <a:pt x="2999330" y="4565932"/>
                  <a:pt x="2916431" y="4564062"/>
                  <a:pt x="2833881" y="4567237"/>
                </a:cubicBezTo>
                <a:cubicBezTo>
                  <a:pt x="2765368" y="4590075"/>
                  <a:pt x="2850927" y="4562367"/>
                  <a:pt x="2767206" y="4586287"/>
                </a:cubicBezTo>
                <a:cubicBezTo>
                  <a:pt x="2757552" y="4589045"/>
                  <a:pt x="2748583" y="4594485"/>
                  <a:pt x="2738631" y="4595812"/>
                </a:cubicBezTo>
                <a:cubicBezTo>
                  <a:pt x="2700734" y="4600865"/>
                  <a:pt x="2662431" y="4602162"/>
                  <a:pt x="2624331" y="4605337"/>
                </a:cubicBezTo>
                <a:cubicBezTo>
                  <a:pt x="2522543" y="4656231"/>
                  <a:pt x="2641496" y="4603098"/>
                  <a:pt x="2405256" y="4633912"/>
                </a:cubicBezTo>
                <a:cubicBezTo>
                  <a:pt x="2391176" y="4635748"/>
                  <a:pt x="2380339" y="4647689"/>
                  <a:pt x="2367156" y="4652962"/>
                </a:cubicBezTo>
                <a:cubicBezTo>
                  <a:pt x="2348512" y="4660420"/>
                  <a:pt x="2329964" y="4669794"/>
                  <a:pt x="2310006" y="4672012"/>
                </a:cubicBezTo>
                <a:lnTo>
                  <a:pt x="2224281" y="4681537"/>
                </a:lnTo>
                <a:cubicBezTo>
                  <a:pt x="2214756" y="4687887"/>
                  <a:pt x="2206566" y="4696967"/>
                  <a:pt x="2195706" y="4700587"/>
                </a:cubicBezTo>
                <a:cubicBezTo>
                  <a:pt x="2174329" y="4707713"/>
                  <a:pt x="2062277" y="4718587"/>
                  <a:pt x="2052831" y="4719637"/>
                </a:cubicBezTo>
                <a:cubicBezTo>
                  <a:pt x="2040131" y="4725987"/>
                  <a:pt x="2027782" y="4733094"/>
                  <a:pt x="2014731" y="4738687"/>
                </a:cubicBezTo>
                <a:cubicBezTo>
                  <a:pt x="1991893" y="4748475"/>
                  <a:pt x="1972223" y="4750832"/>
                  <a:pt x="1948056" y="4757737"/>
                </a:cubicBezTo>
                <a:cubicBezTo>
                  <a:pt x="1938402" y="4760495"/>
                  <a:pt x="1929135" y="4764504"/>
                  <a:pt x="1919481" y="4767262"/>
                </a:cubicBezTo>
                <a:cubicBezTo>
                  <a:pt x="1906894" y="4770858"/>
                  <a:pt x="1893800" y="4772647"/>
                  <a:pt x="1881381" y="4776787"/>
                </a:cubicBezTo>
                <a:cubicBezTo>
                  <a:pt x="1789602" y="4807380"/>
                  <a:pt x="1880241" y="4788090"/>
                  <a:pt x="1776606" y="4805362"/>
                </a:cubicBezTo>
                <a:cubicBezTo>
                  <a:pt x="1767081" y="4808537"/>
                  <a:pt x="1757011" y="4810397"/>
                  <a:pt x="1748031" y="4814887"/>
                </a:cubicBezTo>
                <a:cubicBezTo>
                  <a:pt x="1737792" y="4820007"/>
                  <a:pt x="1730316" y="4830317"/>
                  <a:pt x="1719456" y="4833937"/>
                </a:cubicBezTo>
                <a:cubicBezTo>
                  <a:pt x="1701134" y="4840044"/>
                  <a:pt x="1681356" y="4840287"/>
                  <a:pt x="1662306" y="4843462"/>
                </a:cubicBezTo>
                <a:cubicBezTo>
                  <a:pt x="1652781" y="4849812"/>
                  <a:pt x="1643970" y="4857392"/>
                  <a:pt x="1633731" y="4862512"/>
                </a:cubicBezTo>
                <a:cubicBezTo>
                  <a:pt x="1605039" y="4876858"/>
                  <a:pt x="1567733" y="4875712"/>
                  <a:pt x="1538481" y="4881562"/>
                </a:cubicBezTo>
                <a:cubicBezTo>
                  <a:pt x="1512808" y="4886697"/>
                  <a:pt x="1487681" y="4894262"/>
                  <a:pt x="1462281" y="4900612"/>
                </a:cubicBezTo>
                <a:cubicBezTo>
                  <a:pt x="1446575" y="4904539"/>
                  <a:pt x="1430431" y="4906497"/>
                  <a:pt x="1414656" y="4910137"/>
                </a:cubicBezTo>
                <a:cubicBezTo>
                  <a:pt x="1389145" y="4916024"/>
                  <a:pt x="1338456" y="4929187"/>
                  <a:pt x="1338456" y="4929187"/>
                </a:cubicBezTo>
                <a:cubicBezTo>
                  <a:pt x="1328931" y="4935537"/>
                  <a:pt x="1320403" y="4943728"/>
                  <a:pt x="1309881" y="4948237"/>
                </a:cubicBezTo>
                <a:cubicBezTo>
                  <a:pt x="1297849" y="4953394"/>
                  <a:pt x="1284368" y="4954166"/>
                  <a:pt x="1271781" y="4957762"/>
                </a:cubicBezTo>
                <a:cubicBezTo>
                  <a:pt x="1262127" y="4960520"/>
                  <a:pt x="1253007" y="4965109"/>
                  <a:pt x="1243206" y="4967287"/>
                </a:cubicBezTo>
                <a:cubicBezTo>
                  <a:pt x="1200999" y="4976666"/>
                  <a:pt x="1185911" y="4973685"/>
                  <a:pt x="1147956" y="4986337"/>
                </a:cubicBezTo>
                <a:cubicBezTo>
                  <a:pt x="1131736" y="4991744"/>
                  <a:pt x="1117097" y="5002034"/>
                  <a:pt x="1100331" y="5005387"/>
                </a:cubicBezTo>
                <a:cubicBezTo>
                  <a:pt x="921788" y="5041096"/>
                  <a:pt x="1070457" y="4996187"/>
                  <a:pt x="957456" y="5024437"/>
                </a:cubicBezTo>
                <a:cubicBezTo>
                  <a:pt x="947716" y="5026872"/>
                  <a:pt x="938567" y="5031320"/>
                  <a:pt x="928881" y="5033962"/>
                </a:cubicBezTo>
                <a:cubicBezTo>
                  <a:pt x="903622" y="5040851"/>
                  <a:pt x="878081" y="5046662"/>
                  <a:pt x="852681" y="5053012"/>
                </a:cubicBezTo>
                <a:cubicBezTo>
                  <a:pt x="821725" y="5060751"/>
                  <a:pt x="789181" y="5059362"/>
                  <a:pt x="757431" y="5062537"/>
                </a:cubicBezTo>
                <a:cubicBezTo>
                  <a:pt x="692112" y="5084310"/>
                  <a:pt x="773183" y="5058599"/>
                  <a:pt x="681231" y="5081587"/>
                </a:cubicBezTo>
                <a:cubicBezTo>
                  <a:pt x="671491" y="5084022"/>
                  <a:pt x="662534" y="5089316"/>
                  <a:pt x="652656" y="5091112"/>
                </a:cubicBezTo>
                <a:cubicBezTo>
                  <a:pt x="627471" y="5095691"/>
                  <a:pt x="601615" y="5095920"/>
                  <a:pt x="576456" y="5100637"/>
                </a:cubicBezTo>
                <a:cubicBezTo>
                  <a:pt x="550723" y="5105462"/>
                  <a:pt x="525094" y="5111408"/>
                  <a:pt x="500256" y="5119687"/>
                </a:cubicBezTo>
                <a:cubicBezTo>
                  <a:pt x="490731" y="5122862"/>
                  <a:pt x="481421" y="5126777"/>
                  <a:pt x="471681" y="5129212"/>
                </a:cubicBezTo>
                <a:cubicBezTo>
                  <a:pt x="455975" y="5133139"/>
                  <a:pt x="439931" y="5135562"/>
                  <a:pt x="424056" y="5138737"/>
                </a:cubicBezTo>
                <a:cubicBezTo>
                  <a:pt x="397988" y="5156116"/>
                  <a:pt x="389799" y="5156283"/>
                  <a:pt x="376431" y="5186362"/>
                </a:cubicBezTo>
                <a:cubicBezTo>
                  <a:pt x="368276" y="5204712"/>
                  <a:pt x="357381" y="5243512"/>
                  <a:pt x="357381" y="5243512"/>
                </a:cubicBezTo>
                <a:cubicBezTo>
                  <a:pt x="361854" y="5319551"/>
                  <a:pt x="360227" y="5389668"/>
                  <a:pt x="376431" y="5462587"/>
                </a:cubicBezTo>
                <a:cubicBezTo>
                  <a:pt x="378609" y="5472388"/>
                  <a:pt x="382781" y="5481637"/>
                  <a:pt x="385956" y="5491162"/>
                </a:cubicBezTo>
                <a:cubicBezTo>
                  <a:pt x="373256" y="5497512"/>
                  <a:pt x="361151" y="5505226"/>
                  <a:pt x="347856" y="5510212"/>
                </a:cubicBezTo>
                <a:cubicBezTo>
                  <a:pt x="335599" y="5514809"/>
                  <a:pt x="322295" y="5515975"/>
                  <a:pt x="309756" y="5519737"/>
                </a:cubicBezTo>
                <a:cubicBezTo>
                  <a:pt x="290522" y="5525507"/>
                  <a:pt x="271656" y="5532437"/>
                  <a:pt x="252606" y="5538787"/>
                </a:cubicBezTo>
                <a:lnTo>
                  <a:pt x="224031" y="5548312"/>
                </a:lnTo>
                <a:cubicBezTo>
                  <a:pt x="214506" y="5554662"/>
                  <a:pt x="206847" y="5566223"/>
                  <a:pt x="195456" y="5567362"/>
                </a:cubicBezTo>
                <a:cubicBezTo>
                  <a:pt x="123280" y="5574580"/>
                  <a:pt x="144488" y="5560928"/>
                  <a:pt x="100206" y="5538787"/>
                </a:cubicBezTo>
                <a:cubicBezTo>
                  <a:pt x="91226" y="5534297"/>
                  <a:pt x="81156" y="5532437"/>
                  <a:pt x="71631" y="5529262"/>
                </a:cubicBezTo>
                <a:cubicBezTo>
                  <a:pt x="76956" y="5507964"/>
                  <a:pt x="90930" y="5447926"/>
                  <a:pt x="100206" y="5434012"/>
                </a:cubicBezTo>
                <a:lnTo>
                  <a:pt x="138306" y="5376862"/>
                </a:lnTo>
                <a:cubicBezTo>
                  <a:pt x="141481" y="5357812"/>
                  <a:pt x="146626" y="5338987"/>
                  <a:pt x="147831" y="5319712"/>
                </a:cubicBezTo>
                <a:cubicBezTo>
                  <a:pt x="165366" y="5039158"/>
                  <a:pt x="130306" y="5153213"/>
                  <a:pt x="166881" y="5043487"/>
                </a:cubicBezTo>
                <a:cubicBezTo>
                  <a:pt x="170056" y="5008562"/>
                  <a:pt x="170937" y="4973352"/>
                  <a:pt x="176406" y="4938712"/>
                </a:cubicBezTo>
                <a:cubicBezTo>
                  <a:pt x="180489" y="4912851"/>
                  <a:pt x="195456" y="4862512"/>
                  <a:pt x="195456" y="4862512"/>
                </a:cubicBezTo>
                <a:cubicBezTo>
                  <a:pt x="198631" y="4827587"/>
                  <a:pt x="198887" y="4792272"/>
                  <a:pt x="204981" y="4757737"/>
                </a:cubicBezTo>
                <a:cubicBezTo>
                  <a:pt x="208471" y="4737962"/>
                  <a:pt x="224031" y="4700587"/>
                  <a:pt x="224031" y="4700587"/>
                </a:cubicBezTo>
                <a:cubicBezTo>
                  <a:pt x="227206" y="4672012"/>
                  <a:pt x="228829" y="4643222"/>
                  <a:pt x="233556" y="4614862"/>
                </a:cubicBezTo>
                <a:cubicBezTo>
                  <a:pt x="235207" y="4604958"/>
                  <a:pt x="243081" y="4596327"/>
                  <a:pt x="243081" y="4586287"/>
                </a:cubicBezTo>
                <a:cubicBezTo>
                  <a:pt x="243081" y="4551218"/>
                  <a:pt x="239650" y="4516047"/>
                  <a:pt x="233556" y="4481512"/>
                </a:cubicBezTo>
                <a:cubicBezTo>
                  <a:pt x="230066" y="4461737"/>
                  <a:pt x="220856" y="4443412"/>
                  <a:pt x="214506" y="4424362"/>
                </a:cubicBezTo>
                <a:lnTo>
                  <a:pt x="204981" y="4395787"/>
                </a:lnTo>
                <a:cubicBezTo>
                  <a:pt x="201806" y="4386262"/>
                  <a:pt x="199946" y="4376192"/>
                  <a:pt x="195456" y="4367212"/>
                </a:cubicBezTo>
                <a:cubicBezTo>
                  <a:pt x="189106" y="4354512"/>
                  <a:pt x="181392" y="4342407"/>
                  <a:pt x="176406" y="4329112"/>
                </a:cubicBezTo>
                <a:cubicBezTo>
                  <a:pt x="171809" y="4316855"/>
                  <a:pt x="170643" y="4303551"/>
                  <a:pt x="166881" y="4291012"/>
                </a:cubicBezTo>
                <a:cubicBezTo>
                  <a:pt x="115470" y="4119643"/>
                  <a:pt x="176519" y="4323063"/>
                  <a:pt x="128781" y="4195762"/>
                </a:cubicBezTo>
                <a:cubicBezTo>
                  <a:pt x="89875" y="4092012"/>
                  <a:pt x="153244" y="4225637"/>
                  <a:pt x="100206" y="4119562"/>
                </a:cubicBezTo>
                <a:cubicBezTo>
                  <a:pt x="97031" y="4090987"/>
                  <a:pt x="96705" y="4061950"/>
                  <a:pt x="90681" y="4033837"/>
                </a:cubicBezTo>
                <a:cubicBezTo>
                  <a:pt x="87098" y="4017119"/>
                  <a:pt x="74984" y="4002978"/>
                  <a:pt x="71631" y="3986212"/>
                </a:cubicBezTo>
                <a:cubicBezTo>
                  <a:pt x="62968" y="3942898"/>
                  <a:pt x="54642" y="3759171"/>
                  <a:pt x="52581" y="3738562"/>
                </a:cubicBezTo>
                <a:cubicBezTo>
                  <a:pt x="51278" y="3725536"/>
                  <a:pt x="46231" y="3713162"/>
                  <a:pt x="43056" y="3700462"/>
                </a:cubicBezTo>
                <a:cubicBezTo>
                  <a:pt x="46231" y="3662362"/>
                  <a:pt x="48359" y="3624160"/>
                  <a:pt x="52581" y="3586162"/>
                </a:cubicBezTo>
                <a:cubicBezTo>
                  <a:pt x="58113" y="3536377"/>
                  <a:pt x="68671" y="3502753"/>
                  <a:pt x="81156" y="3452812"/>
                </a:cubicBezTo>
                <a:lnTo>
                  <a:pt x="90681" y="3414712"/>
                </a:lnTo>
                <a:cubicBezTo>
                  <a:pt x="95365" y="3395976"/>
                  <a:pt x="96751" y="3376563"/>
                  <a:pt x="100206" y="3357562"/>
                </a:cubicBezTo>
                <a:cubicBezTo>
                  <a:pt x="109401" y="3306988"/>
                  <a:pt x="106037" y="3321019"/>
                  <a:pt x="119256" y="3281362"/>
                </a:cubicBezTo>
                <a:cubicBezTo>
                  <a:pt x="122431" y="3259137"/>
                  <a:pt x="124378" y="3236702"/>
                  <a:pt x="128781" y="3214687"/>
                </a:cubicBezTo>
                <a:cubicBezTo>
                  <a:pt x="130750" y="3204842"/>
                  <a:pt x="135548" y="3195766"/>
                  <a:pt x="138306" y="3186112"/>
                </a:cubicBezTo>
                <a:cubicBezTo>
                  <a:pt x="157862" y="3117666"/>
                  <a:pt x="137714" y="3178953"/>
                  <a:pt x="157356" y="3100387"/>
                </a:cubicBezTo>
                <a:cubicBezTo>
                  <a:pt x="159791" y="3090647"/>
                  <a:pt x="164446" y="3081552"/>
                  <a:pt x="166881" y="3071812"/>
                </a:cubicBezTo>
                <a:cubicBezTo>
                  <a:pt x="170808" y="3056106"/>
                  <a:pt x="173231" y="3040062"/>
                  <a:pt x="176406" y="3024187"/>
                </a:cubicBezTo>
                <a:cubicBezTo>
                  <a:pt x="189452" y="2854585"/>
                  <a:pt x="190921" y="2901281"/>
                  <a:pt x="176406" y="2690812"/>
                </a:cubicBezTo>
                <a:cubicBezTo>
                  <a:pt x="174203" y="2658872"/>
                  <a:pt x="166977" y="2618107"/>
                  <a:pt x="157356" y="2586037"/>
                </a:cubicBezTo>
                <a:cubicBezTo>
                  <a:pt x="151586" y="2566803"/>
                  <a:pt x="146461" y="2547237"/>
                  <a:pt x="138306" y="2528887"/>
                </a:cubicBezTo>
                <a:cubicBezTo>
                  <a:pt x="133657" y="2518426"/>
                  <a:pt x="124376" y="2510551"/>
                  <a:pt x="119256" y="2500312"/>
                </a:cubicBezTo>
                <a:cubicBezTo>
                  <a:pt x="100720" y="2463241"/>
                  <a:pt x="118517" y="2476363"/>
                  <a:pt x="100206" y="2433637"/>
                </a:cubicBezTo>
                <a:cubicBezTo>
                  <a:pt x="95697" y="2423115"/>
                  <a:pt x="87506" y="2414587"/>
                  <a:pt x="81156" y="2405062"/>
                </a:cubicBezTo>
                <a:cubicBezTo>
                  <a:pt x="78242" y="2393407"/>
                  <a:pt x="63264" y="2325213"/>
                  <a:pt x="52581" y="2300287"/>
                </a:cubicBezTo>
                <a:cubicBezTo>
                  <a:pt x="17271" y="2217897"/>
                  <a:pt x="46344" y="2300625"/>
                  <a:pt x="24006" y="2233612"/>
                </a:cubicBezTo>
                <a:cubicBezTo>
                  <a:pt x="0" y="2017562"/>
                  <a:pt x="7374" y="2118420"/>
                  <a:pt x="24006" y="1719262"/>
                </a:cubicBezTo>
                <a:cubicBezTo>
                  <a:pt x="24424" y="1709230"/>
                  <a:pt x="30889" y="1700373"/>
                  <a:pt x="33531" y="1690687"/>
                </a:cubicBezTo>
                <a:cubicBezTo>
                  <a:pt x="40420" y="1665428"/>
                  <a:pt x="52581" y="1614487"/>
                  <a:pt x="52581" y="1614487"/>
                </a:cubicBezTo>
                <a:cubicBezTo>
                  <a:pt x="55756" y="1550987"/>
                  <a:pt x="54818" y="1487147"/>
                  <a:pt x="62106" y="1423987"/>
                </a:cubicBezTo>
                <a:cubicBezTo>
                  <a:pt x="64408" y="1404039"/>
                  <a:pt x="74806" y="1385887"/>
                  <a:pt x="81156" y="1366837"/>
                </a:cubicBezTo>
                <a:cubicBezTo>
                  <a:pt x="96690" y="1320234"/>
                  <a:pt x="95922" y="1325638"/>
                  <a:pt x="119256" y="1290637"/>
                </a:cubicBezTo>
                <a:cubicBezTo>
                  <a:pt x="122431" y="1227137"/>
                  <a:pt x="126383" y="1163671"/>
                  <a:pt x="128781" y="1100137"/>
                </a:cubicBezTo>
                <a:cubicBezTo>
                  <a:pt x="132734" y="995388"/>
                  <a:pt x="132648" y="890482"/>
                  <a:pt x="138306" y="785812"/>
                </a:cubicBezTo>
                <a:cubicBezTo>
                  <a:pt x="139013" y="772740"/>
                  <a:pt x="145489" y="760592"/>
                  <a:pt x="147831" y="747712"/>
                </a:cubicBezTo>
                <a:cubicBezTo>
                  <a:pt x="170584" y="622572"/>
                  <a:pt x="145277" y="729351"/>
                  <a:pt x="166881" y="642937"/>
                </a:cubicBezTo>
                <a:cubicBezTo>
                  <a:pt x="163706" y="576262"/>
                  <a:pt x="161520" y="509533"/>
                  <a:pt x="157356" y="442912"/>
                </a:cubicBezTo>
                <a:cubicBezTo>
                  <a:pt x="150935" y="340177"/>
                  <a:pt x="157772" y="367960"/>
                  <a:pt x="138306" y="309562"/>
                </a:cubicBezTo>
                <a:cubicBezTo>
                  <a:pt x="132218" y="163446"/>
                  <a:pt x="146595" y="138548"/>
                  <a:pt x="119256" y="42862"/>
                </a:cubicBezTo>
                <a:cubicBezTo>
                  <a:pt x="116498" y="33208"/>
                  <a:pt x="113460" y="23609"/>
                  <a:pt x="109731" y="14287"/>
                </a:cubicBezTo>
                <a:cubicBezTo>
                  <a:pt x="107094" y="7695"/>
                  <a:pt x="103381" y="0"/>
                  <a:pt x="119256" y="4762"/>
                </a:cubicBezTo>
                <a:close/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1" name="Полилиния 40"/>
          <p:cNvSpPr/>
          <p:nvPr/>
        </p:nvSpPr>
        <p:spPr bwMode="auto">
          <a:xfrm>
            <a:off x="-24334" y="-47625"/>
            <a:ext cx="7044259" cy="3873885"/>
          </a:xfrm>
          <a:custGeom>
            <a:avLst/>
            <a:gdLst>
              <a:gd name="connsiteX0" fmla="*/ 14809 w 7044259"/>
              <a:gd name="connsiteY0" fmla="*/ 85725 h 3873885"/>
              <a:gd name="connsiteX1" fmla="*/ 1367359 w 7044259"/>
              <a:gd name="connsiteY1" fmla="*/ 85725 h 3873885"/>
              <a:gd name="connsiteX2" fmla="*/ 1395934 w 7044259"/>
              <a:gd name="connsiteY2" fmla="*/ 95250 h 3873885"/>
              <a:gd name="connsiteX3" fmla="*/ 1443559 w 7044259"/>
              <a:gd name="connsiteY3" fmla="*/ 114300 h 3873885"/>
              <a:gd name="connsiteX4" fmla="*/ 1567384 w 7044259"/>
              <a:gd name="connsiteY4" fmla="*/ 133350 h 3873885"/>
              <a:gd name="connsiteX5" fmla="*/ 3548584 w 7044259"/>
              <a:gd name="connsiteY5" fmla="*/ 123825 h 3873885"/>
              <a:gd name="connsiteX6" fmla="*/ 3586684 w 7044259"/>
              <a:gd name="connsiteY6" fmla="*/ 114300 h 3873885"/>
              <a:gd name="connsiteX7" fmla="*/ 3653359 w 7044259"/>
              <a:gd name="connsiteY7" fmla="*/ 104775 h 3873885"/>
              <a:gd name="connsiteX8" fmla="*/ 3720034 w 7044259"/>
              <a:gd name="connsiteY8" fmla="*/ 85725 h 3873885"/>
              <a:gd name="connsiteX9" fmla="*/ 3767659 w 7044259"/>
              <a:gd name="connsiteY9" fmla="*/ 76200 h 3873885"/>
              <a:gd name="connsiteX10" fmla="*/ 3796234 w 7044259"/>
              <a:gd name="connsiteY10" fmla="*/ 66675 h 3873885"/>
              <a:gd name="connsiteX11" fmla="*/ 3881959 w 7044259"/>
              <a:gd name="connsiteY11" fmla="*/ 57150 h 3873885"/>
              <a:gd name="connsiteX12" fmla="*/ 3920059 w 7044259"/>
              <a:gd name="connsiteY12" fmla="*/ 47625 h 3873885"/>
              <a:gd name="connsiteX13" fmla="*/ 3948634 w 7044259"/>
              <a:gd name="connsiteY13" fmla="*/ 38100 h 3873885"/>
              <a:gd name="connsiteX14" fmla="*/ 4072459 w 7044259"/>
              <a:gd name="connsiteY14" fmla="*/ 19050 h 3873885"/>
              <a:gd name="connsiteX15" fmla="*/ 4148659 w 7044259"/>
              <a:gd name="connsiteY15" fmla="*/ 0 h 3873885"/>
              <a:gd name="connsiteX16" fmla="*/ 4786834 w 7044259"/>
              <a:gd name="connsiteY16" fmla="*/ 9525 h 3873885"/>
              <a:gd name="connsiteX17" fmla="*/ 4929709 w 7044259"/>
              <a:gd name="connsiteY17" fmla="*/ 28575 h 3873885"/>
              <a:gd name="connsiteX18" fmla="*/ 5005909 w 7044259"/>
              <a:gd name="connsiteY18" fmla="*/ 47625 h 3873885"/>
              <a:gd name="connsiteX19" fmla="*/ 5148784 w 7044259"/>
              <a:gd name="connsiteY19" fmla="*/ 57150 h 3873885"/>
              <a:gd name="connsiteX20" fmla="*/ 5205934 w 7044259"/>
              <a:gd name="connsiteY20" fmla="*/ 66675 h 3873885"/>
              <a:gd name="connsiteX21" fmla="*/ 5234509 w 7044259"/>
              <a:gd name="connsiteY21" fmla="*/ 76200 h 3873885"/>
              <a:gd name="connsiteX22" fmla="*/ 5634559 w 7044259"/>
              <a:gd name="connsiteY22" fmla="*/ 95250 h 3873885"/>
              <a:gd name="connsiteX23" fmla="*/ 5701234 w 7044259"/>
              <a:gd name="connsiteY23" fmla="*/ 104775 h 3873885"/>
              <a:gd name="connsiteX24" fmla="*/ 5729809 w 7044259"/>
              <a:gd name="connsiteY24" fmla="*/ 114300 h 3873885"/>
              <a:gd name="connsiteX25" fmla="*/ 6691834 w 7044259"/>
              <a:gd name="connsiteY25" fmla="*/ 104775 h 3873885"/>
              <a:gd name="connsiteX26" fmla="*/ 6729934 w 7044259"/>
              <a:gd name="connsiteY26" fmla="*/ 95250 h 3873885"/>
              <a:gd name="connsiteX27" fmla="*/ 6758509 w 7044259"/>
              <a:gd name="connsiteY27" fmla="*/ 85725 h 3873885"/>
              <a:gd name="connsiteX28" fmla="*/ 6968059 w 7044259"/>
              <a:gd name="connsiteY28" fmla="*/ 95250 h 3873885"/>
              <a:gd name="connsiteX29" fmla="*/ 7025209 w 7044259"/>
              <a:gd name="connsiteY29" fmla="*/ 123825 h 3873885"/>
              <a:gd name="connsiteX30" fmla="*/ 7044259 w 7044259"/>
              <a:gd name="connsiteY30" fmla="*/ 152400 h 3873885"/>
              <a:gd name="connsiteX31" fmla="*/ 7034734 w 7044259"/>
              <a:gd name="connsiteY31" fmla="*/ 247650 h 3873885"/>
              <a:gd name="connsiteX32" fmla="*/ 6996634 w 7044259"/>
              <a:gd name="connsiteY32" fmla="*/ 342900 h 3873885"/>
              <a:gd name="connsiteX33" fmla="*/ 6968059 w 7044259"/>
              <a:gd name="connsiteY33" fmla="*/ 409575 h 3873885"/>
              <a:gd name="connsiteX34" fmla="*/ 6929959 w 7044259"/>
              <a:gd name="connsiteY34" fmla="*/ 485775 h 3873885"/>
              <a:gd name="connsiteX35" fmla="*/ 6901384 w 7044259"/>
              <a:gd name="connsiteY35" fmla="*/ 542925 h 3873885"/>
              <a:gd name="connsiteX36" fmla="*/ 6872809 w 7044259"/>
              <a:gd name="connsiteY36" fmla="*/ 571500 h 3873885"/>
              <a:gd name="connsiteX37" fmla="*/ 6834709 w 7044259"/>
              <a:gd name="connsiteY37" fmla="*/ 647700 h 3873885"/>
              <a:gd name="connsiteX38" fmla="*/ 6796609 w 7044259"/>
              <a:gd name="connsiteY38" fmla="*/ 742950 h 3873885"/>
              <a:gd name="connsiteX39" fmla="*/ 6768034 w 7044259"/>
              <a:gd name="connsiteY39" fmla="*/ 828675 h 3873885"/>
              <a:gd name="connsiteX40" fmla="*/ 6758509 w 7044259"/>
              <a:gd name="connsiteY40" fmla="*/ 904875 h 3873885"/>
              <a:gd name="connsiteX41" fmla="*/ 6739459 w 7044259"/>
              <a:gd name="connsiteY41" fmla="*/ 971550 h 3873885"/>
              <a:gd name="connsiteX42" fmla="*/ 6710884 w 7044259"/>
              <a:gd name="connsiteY42" fmla="*/ 1114425 h 3873885"/>
              <a:gd name="connsiteX43" fmla="*/ 6691834 w 7044259"/>
              <a:gd name="connsiteY43" fmla="*/ 1143000 h 3873885"/>
              <a:gd name="connsiteX44" fmla="*/ 6682309 w 7044259"/>
              <a:gd name="connsiteY44" fmla="*/ 1209675 h 3873885"/>
              <a:gd name="connsiteX45" fmla="*/ 6672784 w 7044259"/>
              <a:gd name="connsiteY45" fmla="*/ 1238250 h 3873885"/>
              <a:gd name="connsiteX46" fmla="*/ 6663259 w 7044259"/>
              <a:gd name="connsiteY46" fmla="*/ 1276350 h 3873885"/>
              <a:gd name="connsiteX47" fmla="*/ 6644209 w 7044259"/>
              <a:gd name="connsiteY47" fmla="*/ 1476375 h 3873885"/>
              <a:gd name="connsiteX48" fmla="*/ 6634684 w 7044259"/>
              <a:gd name="connsiteY48" fmla="*/ 1504950 h 3873885"/>
              <a:gd name="connsiteX49" fmla="*/ 6625159 w 7044259"/>
              <a:gd name="connsiteY49" fmla="*/ 1562100 h 3873885"/>
              <a:gd name="connsiteX50" fmla="*/ 6596584 w 7044259"/>
              <a:gd name="connsiteY50" fmla="*/ 1647825 h 3873885"/>
              <a:gd name="connsiteX51" fmla="*/ 6558484 w 7044259"/>
              <a:gd name="connsiteY51" fmla="*/ 1704975 h 3873885"/>
              <a:gd name="connsiteX52" fmla="*/ 6539434 w 7044259"/>
              <a:gd name="connsiteY52" fmla="*/ 1762125 h 3873885"/>
              <a:gd name="connsiteX53" fmla="*/ 6472759 w 7044259"/>
              <a:gd name="connsiteY53" fmla="*/ 1866900 h 3873885"/>
              <a:gd name="connsiteX54" fmla="*/ 6453709 w 7044259"/>
              <a:gd name="connsiteY54" fmla="*/ 1905000 h 3873885"/>
              <a:gd name="connsiteX55" fmla="*/ 6444184 w 7044259"/>
              <a:gd name="connsiteY55" fmla="*/ 1933575 h 3873885"/>
              <a:gd name="connsiteX56" fmla="*/ 6415609 w 7044259"/>
              <a:gd name="connsiteY56" fmla="*/ 1962150 h 3873885"/>
              <a:gd name="connsiteX57" fmla="*/ 6396559 w 7044259"/>
              <a:gd name="connsiteY57" fmla="*/ 1990725 h 3873885"/>
              <a:gd name="connsiteX58" fmla="*/ 6367984 w 7044259"/>
              <a:gd name="connsiteY58" fmla="*/ 2066925 h 3873885"/>
              <a:gd name="connsiteX59" fmla="*/ 6348934 w 7044259"/>
              <a:gd name="connsiteY59" fmla="*/ 2124075 h 3873885"/>
              <a:gd name="connsiteX60" fmla="*/ 6339409 w 7044259"/>
              <a:gd name="connsiteY60" fmla="*/ 2171700 h 3873885"/>
              <a:gd name="connsiteX61" fmla="*/ 6329884 w 7044259"/>
              <a:gd name="connsiteY61" fmla="*/ 2200275 h 3873885"/>
              <a:gd name="connsiteX62" fmla="*/ 6320359 w 7044259"/>
              <a:gd name="connsiteY62" fmla="*/ 2257425 h 3873885"/>
              <a:gd name="connsiteX63" fmla="*/ 6301309 w 7044259"/>
              <a:gd name="connsiteY63" fmla="*/ 2305050 h 3873885"/>
              <a:gd name="connsiteX64" fmla="*/ 6291784 w 7044259"/>
              <a:gd name="connsiteY64" fmla="*/ 2343150 h 3873885"/>
              <a:gd name="connsiteX65" fmla="*/ 6272734 w 7044259"/>
              <a:gd name="connsiteY65" fmla="*/ 2381250 h 3873885"/>
              <a:gd name="connsiteX66" fmla="*/ 6253684 w 7044259"/>
              <a:gd name="connsiteY66" fmla="*/ 2457450 h 3873885"/>
              <a:gd name="connsiteX67" fmla="*/ 6244159 w 7044259"/>
              <a:gd name="connsiteY67" fmla="*/ 2552700 h 3873885"/>
              <a:gd name="connsiteX68" fmla="*/ 6225109 w 7044259"/>
              <a:gd name="connsiteY68" fmla="*/ 2581275 h 3873885"/>
              <a:gd name="connsiteX69" fmla="*/ 6215584 w 7044259"/>
              <a:gd name="connsiteY69" fmla="*/ 2657475 h 3873885"/>
              <a:gd name="connsiteX70" fmla="*/ 6206059 w 7044259"/>
              <a:gd name="connsiteY70" fmla="*/ 2695575 h 3873885"/>
              <a:gd name="connsiteX71" fmla="*/ 6215584 w 7044259"/>
              <a:gd name="connsiteY71" fmla="*/ 2762250 h 3873885"/>
              <a:gd name="connsiteX72" fmla="*/ 6272734 w 7044259"/>
              <a:gd name="connsiteY72" fmla="*/ 2800350 h 3873885"/>
              <a:gd name="connsiteX73" fmla="*/ 6291784 w 7044259"/>
              <a:gd name="connsiteY73" fmla="*/ 2828925 h 3873885"/>
              <a:gd name="connsiteX74" fmla="*/ 6291784 w 7044259"/>
              <a:gd name="connsiteY74" fmla="*/ 2952750 h 3873885"/>
              <a:gd name="connsiteX75" fmla="*/ 6263209 w 7044259"/>
              <a:gd name="connsiteY75" fmla="*/ 2971800 h 3873885"/>
              <a:gd name="connsiteX76" fmla="*/ 6225109 w 7044259"/>
              <a:gd name="connsiteY76" fmla="*/ 2990850 h 3873885"/>
              <a:gd name="connsiteX77" fmla="*/ 6167959 w 7044259"/>
              <a:gd name="connsiteY77" fmla="*/ 3028950 h 3873885"/>
              <a:gd name="connsiteX78" fmla="*/ 6158434 w 7044259"/>
              <a:gd name="connsiteY78" fmla="*/ 3067050 h 3873885"/>
              <a:gd name="connsiteX79" fmla="*/ 6091759 w 7044259"/>
              <a:gd name="connsiteY79" fmla="*/ 3095625 h 3873885"/>
              <a:gd name="connsiteX80" fmla="*/ 6044134 w 7044259"/>
              <a:gd name="connsiteY80" fmla="*/ 3124200 h 3873885"/>
              <a:gd name="connsiteX81" fmla="*/ 5986984 w 7044259"/>
              <a:gd name="connsiteY81" fmla="*/ 3143250 h 3873885"/>
              <a:gd name="connsiteX82" fmla="*/ 5958409 w 7044259"/>
              <a:gd name="connsiteY82" fmla="*/ 3162300 h 3873885"/>
              <a:gd name="connsiteX83" fmla="*/ 5929834 w 7044259"/>
              <a:gd name="connsiteY83" fmla="*/ 3171825 h 3873885"/>
              <a:gd name="connsiteX84" fmla="*/ 5872684 w 7044259"/>
              <a:gd name="connsiteY84" fmla="*/ 3209925 h 3873885"/>
              <a:gd name="connsiteX85" fmla="*/ 5844109 w 7044259"/>
              <a:gd name="connsiteY85" fmla="*/ 3238500 h 3873885"/>
              <a:gd name="connsiteX86" fmla="*/ 5806009 w 7044259"/>
              <a:gd name="connsiteY86" fmla="*/ 3257550 h 3873885"/>
              <a:gd name="connsiteX87" fmla="*/ 5748859 w 7044259"/>
              <a:gd name="connsiteY87" fmla="*/ 3314700 h 3873885"/>
              <a:gd name="connsiteX88" fmla="*/ 5729809 w 7044259"/>
              <a:gd name="connsiteY88" fmla="*/ 3343275 h 3873885"/>
              <a:gd name="connsiteX89" fmla="*/ 5701234 w 7044259"/>
              <a:gd name="connsiteY89" fmla="*/ 3362325 h 3873885"/>
              <a:gd name="connsiteX90" fmla="*/ 5672659 w 7044259"/>
              <a:gd name="connsiteY90" fmla="*/ 3400425 h 3873885"/>
              <a:gd name="connsiteX91" fmla="*/ 5644084 w 7044259"/>
              <a:gd name="connsiteY91" fmla="*/ 3429000 h 3873885"/>
              <a:gd name="connsiteX92" fmla="*/ 5567884 w 7044259"/>
              <a:gd name="connsiteY92" fmla="*/ 3533775 h 3873885"/>
              <a:gd name="connsiteX93" fmla="*/ 5539309 w 7044259"/>
              <a:gd name="connsiteY93" fmla="*/ 3600450 h 3873885"/>
              <a:gd name="connsiteX94" fmla="*/ 5501209 w 7044259"/>
              <a:gd name="connsiteY94" fmla="*/ 3667125 h 3873885"/>
              <a:gd name="connsiteX95" fmla="*/ 5472634 w 7044259"/>
              <a:gd name="connsiteY95" fmla="*/ 3676650 h 3873885"/>
              <a:gd name="connsiteX96" fmla="*/ 5405959 w 7044259"/>
              <a:gd name="connsiteY96" fmla="*/ 3705225 h 3873885"/>
              <a:gd name="connsiteX97" fmla="*/ 5329759 w 7044259"/>
              <a:gd name="connsiteY97" fmla="*/ 3733800 h 3873885"/>
              <a:gd name="connsiteX98" fmla="*/ 5272609 w 7044259"/>
              <a:gd name="connsiteY98" fmla="*/ 3771900 h 3873885"/>
              <a:gd name="connsiteX99" fmla="*/ 5244034 w 7044259"/>
              <a:gd name="connsiteY99" fmla="*/ 3781425 h 3873885"/>
              <a:gd name="connsiteX100" fmla="*/ 5186884 w 7044259"/>
              <a:gd name="connsiteY100" fmla="*/ 3819525 h 3873885"/>
              <a:gd name="connsiteX101" fmla="*/ 5148784 w 7044259"/>
              <a:gd name="connsiteY101" fmla="*/ 3829050 h 3873885"/>
              <a:gd name="connsiteX102" fmla="*/ 5120209 w 7044259"/>
              <a:gd name="connsiteY102" fmla="*/ 3838575 h 3873885"/>
              <a:gd name="connsiteX103" fmla="*/ 5053534 w 7044259"/>
              <a:gd name="connsiteY103" fmla="*/ 3867150 h 3873885"/>
              <a:gd name="connsiteX104" fmla="*/ 4986859 w 7044259"/>
              <a:gd name="connsiteY104" fmla="*/ 3848100 h 3873885"/>
              <a:gd name="connsiteX105" fmla="*/ 4948759 w 7044259"/>
              <a:gd name="connsiteY105" fmla="*/ 3781425 h 3873885"/>
              <a:gd name="connsiteX106" fmla="*/ 4939234 w 7044259"/>
              <a:gd name="connsiteY106" fmla="*/ 3638550 h 3873885"/>
              <a:gd name="connsiteX107" fmla="*/ 4920184 w 7044259"/>
              <a:gd name="connsiteY107" fmla="*/ 3571875 h 3873885"/>
              <a:gd name="connsiteX108" fmla="*/ 4910659 w 7044259"/>
              <a:gd name="connsiteY108" fmla="*/ 3524250 h 3873885"/>
              <a:gd name="connsiteX109" fmla="*/ 4891609 w 7044259"/>
              <a:gd name="connsiteY109" fmla="*/ 3448050 h 3873885"/>
              <a:gd name="connsiteX110" fmla="*/ 4853509 w 7044259"/>
              <a:gd name="connsiteY110" fmla="*/ 3371850 h 3873885"/>
              <a:gd name="connsiteX111" fmla="*/ 4815409 w 7044259"/>
              <a:gd name="connsiteY111" fmla="*/ 3314700 h 3873885"/>
              <a:gd name="connsiteX112" fmla="*/ 4786834 w 7044259"/>
              <a:gd name="connsiteY112" fmla="*/ 3295650 h 3873885"/>
              <a:gd name="connsiteX113" fmla="*/ 4729684 w 7044259"/>
              <a:gd name="connsiteY113" fmla="*/ 3248025 h 3873885"/>
              <a:gd name="connsiteX114" fmla="*/ 4701109 w 7044259"/>
              <a:gd name="connsiteY114" fmla="*/ 3209925 h 3873885"/>
              <a:gd name="connsiteX115" fmla="*/ 4672534 w 7044259"/>
              <a:gd name="connsiteY115" fmla="*/ 3181350 h 3873885"/>
              <a:gd name="connsiteX116" fmla="*/ 4643959 w 7044259"/>
              <a:gd name="connsiteY116" fmla="*/ 3143250 h 3873885"/>
              <a:gd name="connsiteX117" fmla="*/ 4615384 w 7044259"/>
              <a:gd name="connsiteY117" fmla="*/ 3114675 h 3873885"/>
              <a:gd name="connsiteX118" fmla="*/ 4567759 w 7044259"/>
              <a:gd name="connsiteY118" fmla="*/ 3076575 h 3873885"/>
              <a:gd name="connsiteX119" fmla="*/ 4510609 w 7044259"/>
              <a:gd name="connsiteY119" fmla="*/ 3048000 h 3873885"/>
              <a:gd name="connsiteX120" fmla="*/ 4424884 w 7044259"/>
              <a:gd name="connsiteY120" fmla="*/ 3009900 h 3873885"/>
              <a:gd name="connsiteX121" fmla="*/ 4377259 w 7044259"/>
              <a:gd name="connsiteY121" fmla="*/ 2981325 h 3873885"/>
              <a:gd name="connsiteX122" fmla="*/ 4301059 w 7044259"/>
              <a:gd name="connsiteY122" fmla="*/ 2952750 h 3873885"/>
              <a:gd name="connsiteX123" fmla="*/ 4243909 w 7044259"/>
              <a:gd name="connsiteY123" fmla="*/ 2905125 h 3873885"/>
              <a:gd name="connsiteX124" fmla="*/ 4215334 w 7044259"/>
              <a:gd name="connsiteY124" fmla="*/ 2886075 h 3873885"/>
              <a:gd name="connsiteX125" fmla="*/ 4148659 w 7044259"/>
              <a:gd name="connsiteY125" fmla="*/ 2800350 h 3873885"/>
              <a:gd name="connsiteX126" fmla="*/ 4101034 w 7044259"/>
              <a:gd name="connsiteY126" fmla="*/ 2743200 h 3873885"/>
              <a:gd name="connsiteX127" fmla="*/ 4053409 w 7044259"/>
              <a:gd name="connsiteY127" fmla="*/ 2695575 h 3873885"/>
              <a:gd name="connsiteX128" fmla="*/ 4034359 w 7044259"/>
              <a:gd name="connsiteY128" fmla="*/ 2667000 h 3873885"/>
              <a:gd name="connsiteX129" fmla="*/ 3948634 w 7044259"/>
              <a:gd name="connsiteY129" fmla="*/ 2600325 h 3873885"/>
              <a:gd name="connsiteX130" fmla="*/ 3920059 w 7044259"/>
              <a:gd name="connsiteY130" fmla="*/ 2571750 h 3873885"/>
              <a:gd name="connsiteX131" fmla="*/ 3815284 w 7044259"/>
              <a:gd name="connsiteY131" fmla="*/ 2495550 h 3873885"/>
              <a:gd name="connsiteX132" fmla="*/ 3748609 w 7044259"/>
              <a:gd name="connsiteY132" fmla="*/ 2428875 h 3873885"/>
              <a:gd name="connsiteX133" fmla="*/ 3710509 w 7044259"/>
              <a:gd name="connsiteY133" fmla="*/ 2371725 h 3873885"/>
              <a:gd name="connsiteX134" fmla="*/ 3681934 w 7044259"/>
              <a:gd name="connsiteY134" fmla="*/ 2333625 h 3873885"/>
              <a:gd name="connsiteX135" fmla="*/ 3615259 w 7044259"/>
              <a:gd name="connsiteY135" fmla="*/ 2276475 h 3873885"/>
              <a:gd name="connsiteX136" fmla="*/ 3567634 w 7044259"/>
              <a:gd name="connsiteY136" fmla="*/ 2209800 h 3873885"/>
              <a:gd name="connsiteX137" fmla="*/ 3529534 w 7044259"/>
              <a:gd name="connsiteY137" fmla="*/ 2152650 h 3873885"/>
              <a:gd name="connsiteX138" fmla="*/ 3462859 w 7044259"/>
              <a:gd name="connsiteY138" fmla="*/ 2095500 h 3873885"/>
              <a:gd name="connsiteX139" fmla="*/ 3434284 w 7044259"/>
              <a:gd name="connsiteY139" fmla="*/ 2085975 h 3873885"/>
              <a:gd name="connsiteX140" fmla="*/ 3405709 w 7044259"/>
              <a:gd name="connsiteY140" fmla="*/ 2066925 h 3873885"/>
              <a:gd name="connsiteX141" fmla="*/ 3367609 w 7044259"/>
              <a:gd name="connsiteY141" fmla="*/ 2047875 h 3873885"/>
              <a:gd name="connsiteX142" fmla="*/ 3339034 w 7044259"/>
              <a:gd name="connsiteY142" fmla="*/ 2019300 h 3873885"/>
              <a:gd name="connsiteX143" fmla="*/ 3310459 w 7044259"/>
              <a:gd name="connsiteY143" fmla="*/ 2000250 h 3873885"/>
              <a:gd name="connsiteX144" fmla="*/ 3291409 w 7044259"/>
              <a:gd name="connsiteY144" fmla="*/ 1971675 h 3873885"/>
              <a:gd name="connsiteX145" fmla="*/ 3281884 w 7044259"/>
              <a:gd name="connsiteY145" fmla="*/ 1943100 h 3873885"/>
              <a:gd name="connsiteX146" fmla="*/ 3243784 w 7044259"/>
              <a:gd name="connsiteY146" fmla="*/ 1885950 h 3873885"/>
              <a:gd name="connsiteX147" fmla="*/ 3234259 w 7044259"/>
              <a:gd name="connsiteY147" fmla="*/ 1847850 h 3873885"/>
              <a:gd name="connsiteX148" fmla="*/ 3215209 w 7044259"/>
              <a:gd name="connsiteY148" fmla="*/ 1790700 h 3873885"/>
              <a:gd name="connsiteX149" fmla="*/ 3196159 w 7044259"/>
              <a:gd name="connsiteY149" fmla="*/ 1676400 h 3873885"/>
              <a:gd name="connsiteX150" fmla="*/ 3186634 w 7044259"/>
              <a:gd name="connsiteY150" fmla="*/ 1647825 h 3873885"/>
              <a:gd name="connsiteX151" fmla="*/ 3177109 w 7044259"/>
              <a:gd name="connsiteY151" fmla="*/ 1590675 h 3873885"/>
              <a:gd name="connsiteX152" fmla="*/ 3129484 w 7044259"/>
              <a:gd name="connsiteY152" fmla="*/ 1543050 h 3873885"/>
              <a:gd name="connsiteX153" fmla="*/ 2624659 w 7044259"/>
              <a:gd name="connsiteY153" fmla="*/ 1533525 h 3873885"/>
              <a:gd name="connsiteX154" fmla="*/ 2567509 w 7044259"/>
              <a:gd name="connsiteY154" fmla="*/ 1524000 h 3873885"/>
              <a:gd name="connsiteX155" fmla="*/ 2224609 w 7044259"/>
              <a:gd name="connsiteY155" fmla="*/ 1514475 h 3873885"/>
              <a:gd name="connsiteX156" fmla="*/ 2186509 w 7044259"/>
              <a:gd name="connsiteY156" fmla="*/ 1485900 h 3873885"/>
              <a:gd name="connsiteX157" fmla="*/ 2138884 w 7044259"/>
              <a:gd name="connsiteY157" fmla="*/ 1466850 h 3873885"/>
              <a:gd name="connsiteX158" fmla="*/ 2100784 w 7044259"/>
              <a:gd name="connsiteY158" fmla="*/ 1447800 h 3873885"/>
              <a:gd name="connsiteX159" fmla="*/ 2072209 w 7044259"/>
              <a:gd name="connsiteY159" fmla="*/ 1428750 h 3873885"/>
              <a:gd name="connsiteX160" fmla="*/ 2034109 w 7044259"/>
              <a:gd name="connsiteY160" fmla="*/ 1419225 h 3873885"/>
              <a:gd name="connsiteX161" fmla="*/ 1948384 w 7044259"/>
              <a:gd name="connsiteY161" fmla="*/ 1390650 h 3873885"/>
              <a:gd name="connsiteX162" fmla="*/ 1910284 w 7044259"/>
              <a:gd name="connsiteY162" fmla="*/ 1371600 h 3873885"/>
              <a:gd name="connsiteX163" fmla="*/ 1853134 w 7044259"/>
              <a:gd name="connsiteY163" fmla="*/ 1352550 h 3873885"/>
              <a:gd name="connsiteX164" fmla="*/ 1824559 w 7044259"/>
              <a:gd name="connsiteY164" fmla="*/ 1333500 h 3873885"/>
              <a:gd name="connsiteX165" fmla="*/ 1795984 w 7044259"/>
              <a:gd name="connsiteY165" fmla="*/ 1323975 h 3873885"/>
              <a:gd name="connsiteX166" fmla="*/ 1757884 w 7044259"/>
              <a:gd name="connsiteY166" fmla="*/ 1304925 h 3873885"/>
              <a:gd name="connsiteX167" fmla="*/ 1729309 w 7044259"/>
              <a:gd name="connsiteY167" fmla="*/ 1295400 h 3873885"/>
              <a:gd name="connsiteX168" fmla="*/ 1662634 w 7044259"/>
              <a:gd name="connsiteY168" fmla="*/ 1257300 h 3873885"/>
              <a:gd name="connsiteX169" fmla="*/ 1634059 w 7044259"/>
              <a:gd name="connsiteY169" fmla="*/ 1247775 h 3873885"/>
              <a:gd name="connsiteX170" fmla="*/ 1548334 w 7044259"/>
              <a:gd name="connsiteY170" fmla="*/ 1190625 h 3873885"/>
              <a:gd name="connsiteX171" fmla="*/ 1519759 w 7044259"/>
              <a:gd name="connsiteY171" fmla="*/ 1181100 h 3873885"/>
              <a:gd name="connsiteX172" fmla="*/ 1472134 w 7044259"/>
              <a:gd name="connsiteY172" fmla="*/ 1143000 h 3873885"/>
              <a:gd name="connsiteX173" fmla="*/ 1443559 w 7044259"/>
              <a:gd name="connsiteY173" fmla="*/ 1114425 h 3873885"/>
              <a:gd name="connsiteX174" fmla="*/ 1386409 w 7044259"/>
              <a:gd name="connsiteY174" fmla="*/ 1095375 h 3873885"/>
              <a:gd name="connsiteX175" fmla="*/ 1357834 w 7044259"/>
              <a:gd name="connsiteY175" fmla="*/ 1076325 h 3873885"/>
              <a:gd name="connsiteX176" fmla="*/ 1319734 w 7044259"/>
              <a:gd name="connsiteY176" fmla="*/ 1066800 h 3873885"/>
              <a:gd name="connsiteX177" fmla="*/ 1262584 w 7044259"/>
              <a:gd name="connsiteY177" fmla="*/ 1047750 h 3873885"/>
              <a:gd name="connsiteX178" fmla="*/ 1214959 w 7044259"/>
              <a:gd name="connsiteY178" fmla="*/ 1028700 h 3873885"/>
              <a:gd name="connsiteX179" fmla="*/ 1100659 w 7044259"/>
              <a:gd name="connsiteY179" fmla="*/ 1009650 h 3873885"/>
              <a:gd name="connsiteX180" fmla="*/ 1043509 w 7044259"/>
              <a:gd name="connsiteY180" fmla="*/ 1000125 h 3873885"/>
              <a:gd name="connsiteX181" fmla="*/ 1005409 w 7044259"/>
              <a:gd name="connsiteY181" fmla="*/ 981075 h 3873885"/>
              <a:gd name="connsiteX182" fmla="*/ 938734 w 7044259"/>
              <a:gd name="connsiteY182" fmla="*/ 895350 h 3873885"/>
              <a:gd name="connsiteX183" fmla="*/ 910159 w 7044259"/>
              <a:gd name="connsiteY183" fmla="*/ 857250 h 3873885"/>
              <a:gd name="connsiteX184" fmla="*/ 872059 w 7044259"/>
              <a:gd name="connsiteY184" fmla="*/ 800100 h 3873885"/>
              <a:gd name="connsiteX185" fmla="*/ 843484 w 7044259"/>
              <a:gd name="connsiteY185" fmla="*/ 771525 h 3873885"/>
              <a:gd name="connsiteX186" fmla="*/ 824434 w 7044259"/>
              <a:gd name="connsiteY186" fmla="*/ 742950 h 3873885"/>
              <a:gd name="connsiteX187" fmla="*/ 795859 w 7044259"/>
              <a:gd name="connsiteY187" fmla="*/ 733425 h 3873885"/>
              <a:gd name="connsiteX188" fmla="*/ 700609 w 7044259"/>
              <a:gd name="connsiteY188" fmla="*/ 676275 h 3873885"/>
              <a:gd name="connsiteX189" fmla="*/ 672034 w 7044259"/>
              <a:gd name="connsiteY189" fmla="*/ 657225 h 3873885"/>
              <a:gd name="connsiteX190" fmla="*/ 614884 w 7044259"/>
              <a:gd name="connsiteY190" fmla="*/ 638175 h 3873885"/>
              <a:gd name="connsiteX191" fmla="*/ 548209 w 7044259"/>
              <a:gd name="connsiteY191" fmla="*/ 600075 h 3873885"/>
              <a:gd name="connsiteX192" fmla="*/ 491059 w 7044259"/>
              <a:gd name="connsiteY192" fmla="*/ 561975 h 3873885"/>
              <a:gd name="connsiteX193" fmla="*/ 462484 w 7044259"/>
              <a:gd name="connsiteY193" fmla="*/ 542925 h 3873885"/>
              <a:gd name="connsiteX194" fmla="*/ 405334 w 7044259"/>
              <a:gd name="connsiteY194" fmla="*/ 466725 h 3873885"/>
              <a:gd name="connsiteX195" fmla="*/ 386284 w 7044259"/>
              <a:gd name="connsiteY195" fmla="*/ 438150 h 3873885"/>
              <a:gd name="connsiteX196" fmla="*/ 357709 w 7044259"/>
              <a:gd name="connsiteY196" fmla="*/ 419100 h 3873885"/>
              <a:gd name="connsiteX197" fmla="*/ 271984 w 7044259"/>
              <a:gd name="connsiteY197" fmla="*/ 352425 h 3873885"/>
              <a:gd name="connsiteX198" fmla="*/ 243409 w 7044259"/>
              <a:gd name="connsiteY198" fmla="*/ 333375 h 3873885"/>
              <a:gd name="connsiteX199" fmla="*/ 205309 w 7044259"/>
              <a:gd name="connsiteY199" fmla="*/ 304800 h 3873885"/>
              <a:gd name="connsiteX200" fmla="*/ 148159 w 7044259"/>
              <a:gd name="connsiteY200" fmla="*/ 285750 h 3873885"/>
              <a:gd name="connsiteX201" fmla="*/ 119584 w 7044259"/>
              <a:gd name="connsiteY201" fmla="*/ 276225 h 3873885"/>
              <a:gd name="connsiteX202" fmla="*/ 62434 w 7044259"/>
              <a:gd name="connsiteY202" fmla="*/ 238125 h 3873885"/>
              <a:gd name="connsiteX203" fmla="*/ 43384 w 7044259"/>
              <a:gd name="connsiteY203" fmla="*/ 180975 h 3873885"/>
              <a:gd name="connsiteX204" fmla="*/ 33859 w 7044259"/>
              <a:gd name="connsiteY204" fmla="*/ 152400 h 3873885"/>
              <a:gd name="connsiteX205" fmla="*/ 24334 w 7044259"/>
              <a:gd name="connsiteY205" fmla="*/ 85725 h 3873885"/>
              <a:gd name="connsiteX206" fmla="*/ 5284 w 7044259"/>
              <a:gd name="connsiteY206" fmla="*/ 28575 h 387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7044259" h="3873885">
                <a:moveTo>
                  <a:pt x="14809" y="85725"/>
                </a:moveTo>
                <a:cubicBezTo>
                  <a:pt x="646659" y="74442"/>
                  <a:pt x="638465" y="69345"/>
                  <a:pt x="1367359" y="85725"/>
                </a:cubicBezTo>
                <a:cubicBezTo>
                  <a:pt x="1377397" y="85951"/>
                  <a:pt x="1386533" y="91725"/>
                  <a:pt x="1395934" y="95250"/>
                </a:cubicBezTo>
                <a:cubicBezTo>
                  <a:pt x="1411943" y="101253"/>
                  <a:pt x="1427064" y="109801"/>
                  <a:pt x="1443559" y="114300"/>
                </a:cubicBezTo>
                <a:cubicBezTo>
                  <a:pt x="1458096" y="118265"/>
                  <a:pt x="1556870" y="131848"/>
                  <a:pt x="1567384" y="133350"/>
                </a:cubicBezTo>
                <a:lnTo>
                  <a:pt x="3548584" y="123825"/>
                </a:lnTo>
                <a:cubicBezTo>
                  <a:pt x="3561674" y="123702"/>
                  <a:pt x="3573804" y="116642"/>
                  <a:pt x="3586684" y="114300"/>
                </a:cubicBezTo>
                <a:cubicBezTo>
                  <a:pt x="3608773" y="110284"/>
                  <a:pt x="3631134" y="107950"/>
                  <a:pt x="3653359" y="104775"/>
                </a:cubicBezTo>
                <a:cubicBezTo>
                  <a:pt x="3685180" y="94168"/>
                  <a:pt x="3684154" y="93698"/>
                  <a:pt x="3720034" y="85725"/>
                </a:cubicBezTo>
                <a:cubicBezTo>
                  <a:pt x="3735838" y="82213"/>
                  <a:pt x="3751953" y="80127"/>
                  <a:pt x="3767659" y="76200"/>
                </a:cubicBezTo>
                <a:cubicBezTo>
                  <a:pt x="3777399" y="73765"/>
                  <a:pt x="3786330" y="68326"/>
                  <a:pt x="3796234" y="66675"/>
                </a:cubicBezTo>
                <a:cubicBezTo>
                  <a:pt x="3824594" y="61948"/>
                  <a:pt x="3853384" y="60325"/>
                  <a:pt x="3881959" y="57150"/>
                </a:cubicBezTo>
                <a:cubicBezTo>
                  <a:pt x="3894659" y="53975"/>
                  <a:pt x="3907472" y="51221"/>
                  <a:pt x="3920059" y="47625"/>
                </a:cubicBezTo>
                <a:cubicBezTo>
                  <a:pt x="3929713" y="44867"/>
                  <a:pt x="3938756" y="39896"/>
                  <a:pt x="3948634" y="38100"/>
                </a:cubicBezTo>
                <a:cubicBezTo>
                  <a:pt x="4075712" y="14995"/>
                  <a:pt x="3977715" y="40914"/>
                  <a:pt x="4072459" y="19050"/>
                </a:cubicBezTo>
                <a:cubicBezTo>
                  <a:pt x="4097970" y="13163"/>
                  <a:pt x="4148659" y="0"/>
                  <a:pt x="4148659" y="0"/>
                </a:cubicBezTo>
                <a:lnTo>
                  <a:pt x="4786834" y="9525"/>
                </a:lnTo>
                <a:cubicBezTo>
                  <a:pt x="4812174" y="10192"/>
                  <a:pt x="4897655" y="21706"/>
                  <a:pt x="4929709" y="28575"/>
                </a:cubicBezTo>
                <a:cubicBezTo>
                  <a:pt x="4955310" y="34061"/>
                  <a:pt x="4979785" y="45883"/>
                  <a:pt x="5005909" y="47625"/>
                </a:cubicBezTo>
                <a:lnTo>
                  <a:pt x="5148784" y="57150"/>
                </a:lnTo>
                <a:cubicBezTo>
                  <a:pt x="5167834" y="60325"/>
                  <a:pt x="5187081" y="62485"/>
                  <a:pt x="5205934" y="66675"/>
                </a:cubicBezTo>
                <a:cubicBezTo>
                  <a:pt x="5215735" y="68853"/>
                  <a:pt x="5224557" y="74873"/>
                  <a:pt x="5234509" y="76200"/>
                </a:cubicBezTo>
                <a:cubicBezTo>
                  <a:pt x="5339146" y="90152"/>
                  <a:pt x="5571431" y="93146"/>
                  <a:pt x="5634559" y="95250"/>
                </a:cubicBezTo>
                <a:cubicBezTo>
                  <a:pt x="5656784" y="98425"/>
                  <a:pt x="5679219" y="100372"/>
                  <a:pt x="5701234" y="104775"/>
                </a:cubicBezTo>
                <a:cubicBezTo>
                  <a:pt x="5711079" y="106744"/>
                  <a:pt x="5719769" y="114300"/>
                  <a:pt x="5729809" y="114300"/>
                </a:cubicBezTo>
                <a:lnTo>
                  <a:pt x="6691834" y="104775"/>
                </a:lnTo>
                <a:cubicBezTo>
                  <a:pt x="6704534" y="101600"/>
                  <a:pt x="6717347" y="98846"/>
                  <a:pt x="6729934" y="95250"/>
                </a:cubicBezTo>
                <a:cubicBezTo>
                  <a:pt x="6739588" y="92492"/>
                  <a:pt x="6748469" y="85725"/>
                  <a:pt x="6758509" y="85725"/>
                </a:cubicBezTo>
                <a:cubicBezTo>
                  <a:pt x="6828431" y="85725"/>
                  <a:pt x="6898209" y="92075"/>
                  <a:pt x="6968059" y="95250"/>
                </a:cubicBezTo>
                <a:cubicBezTo>
                  <a:pt x="6991300" y="102997"/>
                  <a:pt x="7006745" y="105361"/>
                  <a:pt x="7025209" y="123825"/>
                </a:cubicBezTo>
                <a:cubicBezTo>
                  <a:pt x="7033304" y="131920"/>
                  <a:pt x="7037909" y="142875"/>
                  <a:pt x="7044259" y="152400"/>
                </a:cubicBezTo>
                <a:cubicBezTo>
                  <a:pt x="7041084" y="184150"/>
                  <a:pt x="7040614" y="216288"/>
                  <a:pt x="7034734" y="247650"/>
                </a:cubicBezTo>
                <a:cubicBezTo>
                  <a:pt x="7021881" y="316198"/>
                  <a:pt x="7017107" y="288305"/>
                  <a:pt x="6996634" y="342900"/>
                </a:cubicBezTo>
                <a:cubicBezTo>
                  <a:pt x="6970274" y="413194"/>
                  <a:pt x="7006665" y="351667"/>
                  <a:pt x="6968059" y="409575"/>
                </a:cubicBezTo>
                <a:cubicBezTo>
                  <a:pt x="6949121" y="485328"/>
                  <a:pt x="6973135" y="410217"/>
                  <a:pt x="6929959" y="485775"/>
                </a:cubicBezTo>
                <a:cubicBezTo>
                  <a:pt x="6898717" y="540449"/>
                  <a:pt x="6946637" y="488621"/>
                  <a:pt x="6901384" y="542925"/>
                </a:cubicBezTo>
                <a:cubicBezTo>
                  <a:pt x="6892760" y="553273"/>
                  <a:pt x="6880041" y="560136"/>
                  <a:pt x="6872809" y="571500"/>
                </a:cubicBezTo>
                <a:cubicBezTo>
                  <a:pt x="6857563" y="595458"/>
                  <a:pt x="6847409" y="622300"/>
                  <a:pt x="6834709" y="647700"/>
                </a:cubicBezTo>
                <a:cubicBezTo>
                  <a:pt x="6817776" y="681567"/>
                  <a:pt x="6804456" y="703716"/>
                  <a:pt x="6796609" y="742950"/>
                </a:cubicBezTo>
                <a:cubicBezTo>
                  <a:pt x="6784299" y="804498"/>
                  <a:pt x="6794324" y="776095"/>
                  <a:pt x="6768034" y="828675"/>
                </a:cubicBezTo>
                <a:cubicBezTo>
                  <a:pt x="6764859" y="854075"/>
                  <a:pt x="6762717" y="879626"/>
                  <a:pt x="6758509" y="904875"/>
                </a:cubicBezTo>
                <a:cubicBezTo>
                  <a:pt x="6754522" y="928795"/>
                  <a:pt x="6747008" y="948902"/>
                  <a:pt x="6739459" y="971550"/>
                </a:cubicBezTo>
                <a:cubicBezTo>
                  <a:pt x="6726231" y="1064144"/>
                  <a:pt x="6735379" y="1016445"/>
                  <a:pt x="6710884" y="1114425"/>
                </a:cubicBezTo>
                <a:cubicBezTo>
                  <a:pt x="6708108" y="1125531"/>
                  <a:pt x="6698184" y="1133475"/>
                  <a:pt x="6691834" y="1143000"/>
                </a:cubicBezTo>
                <a:cubicBezTo>
                  <a:pt x="6688659" y="1165225"/>
                  <a:pt x="6686712" y="1187660"/>
                  <a:pt x="6682309" y="1209675"/>
                </a:cubicBezTo>
                <a:cubicBezTo>
                  <a:pt x="6680340" y="1219520"/>
                  <a:pt x="6675542" y="1228596"/>
                  <a:pt x="6672784" y="1238250"/>
                </a:cubicBezTo>
                <a:cubicBezTo>
                  <a:pt x="6669188" y="1250837"/>
                  <a:pt x="6666434" y="1263650"/>
                  <a:pt x="6663259" y="1276350"/>
                </a:cubicBezTo>
                <a:cubicBezTo>
                  <a:pt x="6656909" y="1343025"/>
                  <a:pt x="6652516" y="1409916"/>
                  <a:pt x="6644209" y="1476375"/>
                </a:cubicBezTo>
                <a:cubicBezTo>
                  <a:pt x="6642964" y="1486338"/>
                  <a:pt x="6636862" y="1495149"/>
                  <a:pt x="6634684" y="1504950"/>
                </a:cubicBezTo>
                <a:cubicBezTo>
                  <a:pt x="6630494" y="1523803"/>
                  <a:pt x="6629843" y="1543364"/>
                  <a:pt x="6625159" y="1562100"/>
                </a:cubicBezTo>
                <a:lnTo>
                  <a:pt x="6596584" y="1647825"/>
                </a:lnTo>
                <a:cubicBezTo>
                  <a:pt x="6589344" y="1669545"/>
                  <a:pt x="6571184" y="1685925"/>
                  <a:pt x="6558484" y="1704975"/>
                </a:cubicBezTo>
                <a:cubicBezTo>
                  <a:pt x="6547345" y="1721683"/>
                  <a:pt x="6545784" y="1743075"/>
                  <a:pt x="6539434" y="1762125"/>
                </a:cubicBezTo>
                <a:cubicBezTo>
                  <a:pt x="6533330" y="1780438"/>
                  <a:pt x="6478771" y="1854875"/>
                  <a:pt x="6472759" y="1866900"/>
                </a:cubicBezTo>
                <a:cubicBezTo>
                  <a:pt x="6466409" y="1879600"/>
                  <a:pt x="6459302" y="1891949"/>
                  <a:pt x="6453709" y="1905000"/>
                </a:cubicBezTo>
                <a:cubicBezTo>
                  <a:pt x="6449754" y="1914228"/>
                  <a:pt x="6449753" y="1925221"/>
                  <a:pt x="6444184" y="1933575"/>
                </a:cubicBezTo>
                <a:cubicBezTo>
                  <a:pt x="6436712" y="1944783"/>
                  <a:pt x="6424233" y="1951802"/>
                  <a:pt x="6415609" y="1962150"/>
                </a:cubicBezTo>
                <a:cubicBezTo>
                  <a:pt x="6408280" y="1970944"/>
                  <a:pt x="6402909" y="1981200"/>
                  <a:pt x="6396559" y="1990725"/>
                </a:cubicBezTo>
                <a:cubicBezTo>
                  <a:pt x="6375937" y="2073214"/>
                  <a:pt x="6401190" y="1983910"/>
                  <a:pt x="6367984" y="2066925"/>
                </a:cubicBezTo>
                <a:cubicBezTo>
                  <a:pt x="6360526" y="2085569"/>
                  <a:pt x="6355284" y="2105025"/>
                  <a:pt x="6348934" y="2124075"/>
                </a:cubicBezTo>
                <a:cubicBezTo>
                  <a:pt x="6343814" y="2139434"/>
                  <a:pt x="6343336" y="2155994"/>
                  <a:pt x="6339409" y="2171700"/>
                </a:cubicBezTo>
                <a:cubicBezTo>
                  <a:pt x="6336974" y="2181440"/>
                  <a:pt x="6332062" y="2190474"/>
                  <a:pt x="6329884" y="2200275"/>
                </a:cubicBezTo>
                <a:cubicBezTo>
                  <a:pt x="6325694" y="2219128"/>
                  <a:pt x="6325441" y="2238793"/>
                  <a:pt x="6320359" y="2257425"/>
                </a:cubicBezTo>
                <a:cubicBezTo>
                  <a:pt x="6315860" y="2273920"/>
                  <a:pt x="6306716" y="2288830"/>
                  <a:pt x="6301309" y="2305050"/>
                </a:cubicBezTo>
                <a:cubicBezTo>
                  <a:pt x="6297169" y="2317469"/>
                  <a:pt x="6296381" y="2330893"/>
                  <a:pt x="6291784" y="2343150"/>
                </a:cubicBezTo>
                <a:cubicBezTo>
                  <a:pt x="6286798" y="2356445"/>
                  <a:pt x="6277224" y="2367780"/>
                  <a:pt x="6272734" y="2381250"/>
                </a:cubicBezTo>
                <a:cubicBezTo>
                  <a:pt x="6264455" y="2406088"/>
                  <a:pt x="6253684" y="2457450"/>
                  <a:pt x="6253684" y="2457450"/>
                </a:cubicBezTo>
                <a:cubicBezTo>
                  <a:pt x="6250509" y="2489200"/>
                  <a:pt x="6251334" y="2521609"/>
                  <a:pt x="6244159" y="2552700"/>
                </a:cubicBezTo>
                <a:cubicBezTo>
                  <a:pt x="6241585" y="2563854"/>
                  <a:pt x="6228121" y="2570231"/>
                  <a:pt x="6225109" y="2581275"/>
                </a:cubicBezTo>
                <a:cubicBezTo>
                  <a:pt x="6218374" y="2605971"/>
                  <a:pt x="6219792" y="2632226"/>
                  <a:pt x="6215584" y="2657475"/>
                </a:cubicBezTo>
                <a:cubicBezTo>
                  <a:pt x="6213432" y="2670388"/>
                  <a:pt x="6209234" y="2682875"/>
                  <a:pt x="6206059" y="2695575"/>
                </a:cubicBezTo>
                <a:cubicBezTo>
                  <a:pt x="6209234" y="2717800"/>
                  <a:pt x="6203531" y="2743309"/>
                  <a:pt x="6215584" y="2762250"/>
                </a:cubicBezTo>
                <a:cubicBezTo>
                  <a:pt x="6227876" y="2781566"/>
                  <a:pt x="6272734" y="2800350"/>
                  <a:pt x="6272734" y="2800350"/>
                </a:cubicBezTo>
                <a:cubicBezTo>
                  <a:pt x="6279084" y="2809875"/>
                  <a:pt x="6286664" y="2818686"/>
                  <a:pt x="6291784" y="2828925"/>
                </a:cubicBezTo>
                <a:cubicBezTo>
                  <a:pt x="6310686" y="2866730"/>
                  <a:pt x="6304574" y="2914380"/>
                  <a:pt x="6291784" y="2952750"/>
                </a:cubicBezTo>
                <a:cubicBezTo>
                  <a:pt x="6288164" y="2963610"/>
                  <a:pt x="6273148" y="2966120"/>
                  <a:pt x="6263209" y="2971800"/>
                </a:cubicBezTo>
                <a:cubicBezTo>
                  <a:pt x="6250881" y="2978845"/>
                  <a:pt x="6236663" y="2982597"/>
                  <a:pt x="6225109" y="2990850"/>
                </a:cubicBezTo>
                <a:cubicBezTo>
                  <a:pt x="6162679" y="3035443"/>
                  <a:pt x="6229256" y="3008518"/>
                  <a:pt x="6167959" y="3028950"/>
                </a:cubicBezTo>
                <a:cubicBezTo>
                  <a:pt x="6164784" y="3041650"/>
                  <a:pt x="6165696" y="3056158"/>
                  <a:pt x="6158434" y="3067050"/>
                </a:cubicBezTo>
                <a:cubicBezTo>
                  <a:pt x="6145278" y="3086784"/>
                  <a:pt x="6110876" y="3090846"/>
                  <a:pt x="6091759" y="3095625"/>
                </a:cubicBezTo>
                <a:cubicBezTo>
                  <a:pt x="6075884" y="3105150"/>
                  <a:pt x="6060988" y="3116539"/>
                  <a:pt x="6044134" y="3124200"/>
                </a:cubicBezTo>
                <a:cubicBezTo>
                  <a:pt x="6025853" y="3132509"/>
                  <a:pt x="5986984" y="3143250"/>
                  <a:pt x="5986984" y="3143250"/>
                </a:cubicBezTo>
                <a:cubicBezTo>
                  <a:pt x="5977459" y="3149600"/>
                  <a:pt x="5968648" y="3157180"/>
                  <a:pt x="5958409" y="3162300"/>
                </a:cubicBezTo>
                <a:cubicBezTo>
                  <a:pt x="5949429" y="3166790"/>
                  <a:pt x="5938611" y="3166949"/>
                  <a:pt x="5929834" y="3171825"/>
                </a:cubicBezTo>
                <a:cubicBezTo>
                  <a:pt x="5909820" y="3182944"/>
                  <a:pt x="5888873" y="3193736"/>
                  <a:pt x="5872684" y="3209925"/>
                </a:cubicBezTo>
                <a:cubicBezTo>
                  <a:pt x="5863159" y="3219450"/>
                  <a:pt x="5855070" y="3230670"/>
                  <a:pt x="5844109" y="3238500"/>
                </a:cubicBezTo>
                <a:cubicBezTo>
                  <a:pt x="5832555" y="3246753"/>
                  <a:pt x="5817097" y="3248680"/>
                  <a:pt x="5806009" y="3257550"/>
                </a:cubicBezTo>
                <a:cubicBezTo>
                  <a:pt x="5784972" y="3274380"/>
                  <a:pt x="5763803" y="3292284"/>
                  <a:pt x="5748859" y="3314700"/>
                </a:cubicBezTo>
                <a:cubicBezTo>
                  <a:pt x="5742509" y="3324225"/>
                  <a:pt x="5737904" y="3335180"/>
                  <a:pt x="5729809" y="3343275"/>
                </a:cubicBezTo>
                <a:cubicBezTo>
                  <a:pt x="5721714" y="3351370"/>
                  <a:pt x="5710759" y="3355975"/>
                  <a:pt x="5701234" y="3362325"/>
                </a:cubicBezTo>
                <a:cubicBezTo>
                  <a:pt x="5691709" y="3375025"/>
                  <a:pt x="5682990" y="3388372"/>
                  <a:pt x="5672659" y="3400425"/>
                </a:cubicBezTo>
                <a:cubicBezTo>
                  <a:pt x="5663893" y="3410652"/>
                  <a:pt x="5652614" y="3418574"/>
                  <a:pt x="5644084" y="3429000"/>
                </a:cubicBezTo>
                <a:cubicBezTo>
                  <a:pt x="5605673" y="3475947"/>
                  <a:pt x="5595313" y="3492632"/>
                  <a:pt x="5567884" y="3533775"/>
                </a:cubicBezTo>
                <a:cubicBezTo>
                  <a:pt x="5540538" y="3643158"/>
                  <a:pt x="5578776" y="3508360"/>
                  <a:pt x="5539309" y="3600450"/>
                </a:cubicBezTo>
                <a:cubicBezTo>
                  <a:pt x="5521078" y="3642989"/>
                  <a:pt x="5544637" y="3638173"/>
                  <a:pt x="5501209" y="3667125"/>
                </a:cubicBezTo>
                <a:cubicBezTo>
                  <a:pt x="5492855" y="3672694"/>
                  <a:pt x="5481862" y="3672695"/>
                  <a:pt x="5472634" y="3676650"/>
                </a:cubicBezTo>
                <a:cubicBezTo>
                  <a:pt x="5390244" y="3711960"/>
                  <a:pt x="5472972" y="3682887"/>
                  <a:pt x="5405959" y="3705225"/>
                </a:cubicBezTo>
                <a:cubicBezTo>
                  <a:pt x="5313977" y="3766546"/>
                  <a:pt x="5459230" y="3674950"/>
                  <a:pt x="5329759" y="3733800"/>
                </a:cubicBezTo>
                <a:cubicBezTo>
                  <a:pt x="5308916" y="3743274"/>
                  <a:pt x="5294329" y="3764660"/>
                  <a:pt x="5272609" y="3771900"/>
                </a:cubicBezTo>
                <a:lnTo>
                  <a:pt x="5244034" y="3781425"/>
                </a:lnTo>
                <a:lnTo>
                  <a:pt x="5186884" y="3819525"/>
                </a:lnTo>
                <a:cubicBezTo>
                  <a:pt x="5175992" y="3826787"/>
                  <a:pt x="5161371" y="3825454"/>
                  <a:pt x="5148784" y="3829050"/>
                </a:cubicBezTo>
                <a:cubicBezTo>
                  <a:pt x="5139130" y="3831808"/>
                  <a:pt x="5129437" y="3834620"/>
                  <a:pt x="5120209" y="3838575"/>
                </a:cubicBezTo>
                <a:cubicBezTo>
                  <a:pt x="5037819" y="3873885"/>
                  <a:pt x="5120547" y="3844812"/>
                  <a:pt x="5053534" y="3867150"/>
                </a:cubicBezTo>
                <a:cubicBezTo>
                  <a:pt x="5031309" y="3860800"/>
                  <a:pt x="5006679" y="3859992"/>
                  <a:pt x="4986859" y="3848100"/>
                </a:cubicBezTo>
                <a:cubicBezTo>
                  <a:pt x="4962832" y="3833684"/>
                  <a:pt x="4956618" y="3805001"/>
                  <a:pt x="4948759" y="3781425"/>
                </a:cubicBezTo>
                <a:cubicBezTo>
                  <a:pt x="4945584" y="3733800"/>
                  <a:pt x="4944231" y="3686018"/>
                  <a:pt x="4939234" y="3638550"/>
                </a:cubicBezTo>
                <a:cubicBezTo>
                  <a:pt x="4935995" y="3607776"/>
                  <a:pt x="4927160" y="3599780"/>
                  <a:pt x="4920184" y="3571875"/>
                </a:cubicBezTo>
                <a:cubicBezTo>
                  <a:pt x="4916257" y="3556169"/>
                  <a:pt x="4914299" y="3540025"/>
                  <a:pt x="4910659" y="3524250"/>
                </a:cubicBezTo>
                <a:cubicBezTo>
                  <a:pt x="4904772" y="3498739"/>
                  <a:pt x="4897959" y="3473450"/>
                  <a:pt x="4891609" y="3448050"/>
                </a:cubicBezTo>
                <a:cubicBezTo>
                  <a:pt x="4884721" y="3420500"/>
                  <a:pt x="4866209" y="3397250"/>
                  <a:pt x="4853509" y="3371850"/>
                </a:cubicBezTo>
                <a:cubicBezTo>
                  <a:pt x="4843270" y="3351372"/>
                  <a:pt x="4834459" y="3327400"/>
                  <a:pt x="4815409" y="3314700"/>
                </a:cubicBezTo>
                <a:lnTo>
                  <a:pt x="4786834" y="3295650"/>
                </a:lnTo>
                <a:cubicBezTo>
                  <a:pt x="4738257" y="3222784"/>
                  <a:pt x="4804878" y="3312477"/>
                  <a:pt x="4729684" y="3248025"/>
                </a:cubicBezTo>
                <a:cubicBezTo>
                  <a:pt x="4717631" y="3237694"/>
                  <a:pt x="4711440" y="3221978"/>
                  <a:pt x="4701109" y="3209925"/>
                </a:cubicBezTo>
                <a:cubicBezTo>
                  <a:pt x="4692343" y="3199698"/>
                  <a:pt x="4681300" y="3191577"/>
                  <a:pt x="4672534" y="3181350"/>
                </a:cubicBezTo>
                <a:cubicBezTo>
                  <a:pt x="4662203" y="3169297"/>
                  <a:pt x="4654290" y="3155303"/>
                  <a:pt x="4643959" y="3143250"/>
                </a:cubicBezTo>
                <a:cubicBezTo>
                  <a:pt x="4635193" y="3133023"/>
                  <a:pt x="4624008" y="3125023"/>
                  <a:pt x="4615384" y="3114675"/>
                </a:cubicBezTo>
                <a:cubicBezTo>
                  <a:pt x="4582243" y="3074905"/>
                  <a:pt x="4614669" y="3092212"/>
                  <a:pt x="4567759" y="3076575"/>
                </a:cubicBezTo>
                <a:cubicBezTo>
                  <a:pt x="4485867" y="3021980"/>
                  <a:pt x="4589479" y="3087435"/>
                  <a:pt x="4510609" y="3048000"/>
                </a:cubicBezTo>
                <a:cubicBezTo>
                  <a:pt x="4420043" y="3002717"/>
                  <a:pt x="4572326" y="3059047"/>
                  <a:pt x="4424884" y="3009900"/>
                </a:cubicBezTo>
                <a:cubicBezTo>
                  <a:pt x="4407321" y="3004046"/>
                  <a:pt x="4393818" y="2989604"/>
                  <a:pt x="4377259" y="2981325"/>
                </a:cubicBezTo>
                <a:cubicBezTo>
                  <a:pt x="4354480" y="2969936"/>
                  <a:pt x="4325790" y="2960994"/>
                  <a:pt x="4301059" y="2952750"/>
                </a:cubicBezTo>
                <a:cubicBezTo>
                  <a:pt x="4230113" y="2905452"/>
                  <a:pt x="4317248" y="2966241"/>
                  <a:pt x="4243909" y="2905125"/>
                </a:cubicBezTo>
                <a:cubicBezTo>
                  <a:pt x="4235115" y="2897796"/>
                  <a:pt x="4224859" y="2892425"/>
                  <a:pt x="4215334" y="2886075"/>
                </a:cubicBezTo>
                <a:cubicBezTo>
                  <a:pt x="4197290" y="2831942"/>
                  <a:pt x="4212909" y="2864600"/>
                  <a:pt x="4148659" y="2800350"/>
                </a:cubicBezTo>
                <a:cubicBezTo>
                  <a:pt x="4051981" y="2703672"/>
                  <a:pt x="4199882" y="2809098"/>
                  <a:pt x="4101034" y="2743200"/>
                </a:cubicBezTo>
                <a:cubicBezTo>
                  <a:pt x="4050234" y="2667000"/>
                  <a:pt x="4116909" y="2759075"/>
                  <a:pt x="4053409" y="2695575"/>
                </a:cubicBezTo>
                <a:cubicBezTo>
                  <a:pt x="4045314" y="2687480"/>
                  <a:pt x="4041964" y="2675556"/>
                  <a:pt x="4034359" y="2667000"/>
                </a:cubicBezTo>
                <a:cubicBezTo>
                  <a:pt x="3980254" y="2606132"/>
                  <a:pt x="3998987" y="2617109"/>
                  <a:pt x="3948634" y="2600325"/>
                </a:cubicBezTo>
                <a:cubicBezTo>
                  <a:pt x="3939109" y="2590800"/>
                  <a:pt x="3930407" y="2580374"/>
                  <a:pt x="3920059" y="2571750"/>
                </a:cubicBezTo>
                <a:cubicBezTo>
                  <a:pt x="3856238" y="2518566"/>
                  <a:pt x="3925127" y="2605393"/>
                  <a:pt x="3815284" y="2495550"/>
                </a:cubicBezTo>
                <a:lnTo>
                  <a:pt x="3748609" y="2428875"/>
                </a:lnTo>
                <a:cubicBezTo>
                  <a:pt x="3732420" y="2412686"/>
                  <a:pt x="3724246" y="2390041"/>
                  <a:pt x="3710509" y="2371725"/>
                </a:cubicBezTo>
                <a:cubicBezTo>
                  <a:pt x="3700984" y="2359025"/>
                  <a:pt x="3692265" y="2345678"/>
                  <a:pt x="3681934" y="2333625"/>
                </a:cubicBezTo>
                <a:cubicBezTo>
                  <a:pt x="3658054" y="2305765"/>
                  <a:pt x="3645373" y="2299061"/>
                  <a:pt x="3615259" y="2276475"/>
                </a:cubicBezTo>
                <a:cubicBezTo>
                  <a:pt x="3573903" y="2193763"/>
                  <a:pt x="3621695" y="2279307"/>
                  <a:pt x="3567634" y="2209800"/>
                </a:cubicBezTo>
                <a:cubicBezTo>
                  <a:pt x="3553578" y="2191728"/>
                  <a:pt x="3545723" y="2168839"/>
                  <a:pt x="3529534" y="2152650"/>
                </a:cubicBezTo>
                <a:cubicBezTo>
                  <a:pt x="3507014" y="2130130"/>
                  <a:pt x="3491370" y="2111792"/>
                  <a:pt x="3462859" y="2095500"/>
                </a:cubicBezTo>
                <a:cubicBezTo>
                  <a:pt x="3454142" y="2090519"/>
                  <a:pt x="3443809" y="2089150"/>
                  <a:pt x="3434284" y="2085975"/>
                </a:cubicBezTo>
                <a:cubicBezTo>
                  <a:pt x="3424759" y="2079625"/>
                  <a:pt x="3415648" y="2072605"/>
                  <a:pt x="3405709" y="2066925"/>
                </a:cubicBezTo>
                <a:cubicBezTo>
                  <a:pt x="3393381" y="2059880"/>
                  <a:pt x="3379163" y="2056128"/>
                  <a:pt x="3367609" y="2047875"/>
                </a:cubicBezTo>
                <a:cubicBezTo>
                  <a:pt x="3356648" y="2040045"/>
                  <a:pt x="3349382" y="2027924"/>
                  <a:pt x="3339034" y="2019300"/>
                </a:cubicBezTo>
                <a:cubicBezTo>
                  <a:pt x="3330240" y="2011971"/>
                  <a:pt x="3319984" y="2006600"/>
                  <a:pt x="3310459" y="2000250"/>
                </a:cubicBezTo>
                <a:cubicBezTo>
                  <a:pt x="3304109" y="1990725"/>
                  <a:pt x="3296529" y="1981914"/>
                  <a:pt x="3291409" y="1971675"/>
                </a:cubicBezTo>
                <a:cubicBezTo>
                  <a:pt x="3286919" y="1962695"/>
                  <a:pt x="3286760" y="1951877"/>
                  <a:pt x="3281884" y="1943100"/>
                </a:cubicBezTo>
                <a:cubicBezTo>
                  <a:pt x="3270765" y="1923086"/>
                  <a:pt x="3243784" y="1885950"/>
                  <a:pt x="3243784" y="1885950"/>
                </a:cubicBezTo>
                <a:cubicBezTo>
                  <a:pt x="3240609" y="1873250"/>
                  <a:pt x="3238021" y="1860389"/>
                  <a:pt x="3234259" y="1847850"/>
                </a:cubicBezTo>
                <a:cubicBezTo>
                  <a:pt x="3228489" y="1828616"/>
                  <a:pt x="3215209" y="1790700"/>
                  <a:pt x="3215209" y="1790700"/>
                </a:cubicBezTo>
                <a:cubicBezTo>
                  <a:pt x="3209833" y="1753066"/>
                  <a:pt x="3205444" y="1713541"/>
                  <a:pt x="3196159" y="1676400"/>
                </a:cubicBezTo>
                <a:cubicBezTo>
                  <a:pt x="3193724" y="1666660"/>
                  <a:pt x="3188812" y="1657626"/>
                  <a:pt x="3186634" y="1647825"/>
                </a:cubicBezTo>
                <a:cubicBezTo>
                  <a:pt x="3182444" y="1628972"/>
                  <a:pt x="3183216" y="1608997"/>
                  <a:pt x="3177109" y="1590675"/>
                </a:cubicBezTo>
                <a:cubicBezTo>
                  <a:pt x="3172568" y="1577051"/>
                  <a:pt x="3146725" y="1543974"/>
                  <a:pt x="3129484" y="1543050"/>
                </a:cubicBezTo>
                <a:cubicBezTo>
                  <a:pt x="2961420" y="1534047"/>
                  <a:pt x="2792934" y="1536700"/>
                  <a:pt x="2624659" y="1533525"/>
                </a:cubicBezTo>
                <a:cubicBezTo>
                  <a:pt x="2605609" y="1530350"/>
                  <a:pt x="2586800" y="1524919"/>
                  <a:pt x="2567509" y="1524000"/>
                </a:cubicBezTo>
                <a:cubicBezTo>
                  <a:pt x="2453294" y="1518561"/>
                  <a:pt x="2338386" y="1525853"/>
                  <a:pt x="2224609" y="1514475"/>
                </a:cubicBezTo>
                <a:cubicBezTo>
                  <a:pt x="2208813" y="1512895"/>
                  <a:pt x="2200386" y="1493610"/>
                  <a:pt x="2186509" y="1485900"/>
                </a:cubicBezTo>
                <a:cubicBezTo>
                  <a:pt x="2171563" y="1477597"/>
                  <a:pt x="2154508" y="1473794"/>
                  <a:pt x="2138884" y="1466850"/>
                </a:cubicBezTo>
                <a:cubicBezTo>
                  <a:pt x="2125909" y="1461083"/>
                  <a:pt x="2113112" y="1454845"/>
                  <a:pt x="2100784" y="1447800"/>
                </a:cubicBezTo>
                <a:cubicBezTo>
                  <a:pt x="2090845" y="1442120"/>
                  <a:pt x="2082731" y="1433259"/>
                  <a:pt x="2072209" y="1428750"/>
                </a:cubicBezTo>
                <a:cubicBezTo>
                  <a:pt x="2060177" y="1423593"/>
                  <a:pt x="2046648" y="1422987"/>
                  <a:pt x="2034109" y="1419225"/>
                </a:cubicBezTo>
                <a:cubicBezTo>
                  <a:pt x="2005259" y="1410570"/>
                  <a:pt x="1976959" y="1400175"/>
                  <a:pt x="1948384" y="1390650"/>
                </a:cubicBezTo>
                <a:cubicBezTo>
                  <a:pt x="1934914" y="1386160"/>
                  <a:pt x="1923467" y="1376873"/>
                  <a:pt x="1910284" y="1371600"/>
                </a:cubicBezTo>
                <a:cubicBezTo>
                  <a:pt x="1891640" y="1364142"/>
                  <a:pt x="1853134" y="1352550"/>
                  <a:pt x="1853134" y="1352550"/>
                </a:cubicBezTo>
                <a:cubicBezTo>
                  <a:pt x="1843609" y="1346200"/>
                  <a:pt x="1834798" y="1338620"/>
                  <a:pt x="1824559" y="1333500"/>
                </a:cubicBezTo>
                <a:cubicBezTo>
                  <a:pt x="1815579" y="1329010"/>
                  <a:pt x="1805212" y="1327930"/>
                  <a:pt x="1795984" y="1323975"/>
                </a:cubicBezTo>
                <a:cubicBezTo>
                  <a:pt x="1782933" y="1318382"/>
                  <a:pt x="1770935" y="1310518"/>
                  <a:pt x="1757884" y="1304925"/>
                </a:cubicBezTo>
                <a:cubicBezTo>
                  <a:pt x="1748656" y="1300970"/>
                  <a:pt x="1738537" y="1299355"/>
                  <a:pt x="1729309" y="1295400"/>
                </a:cubicBezTo>
                <a:cubicBezTo>
                  <a:pt x="1612417" y="1245303"/>
                  <a:pt x="1758293" y="1305129"/>
                  <a:pt x="1662634" y="1257300"/>
                </a:cubicBezTo>
                <a:cubicBezTo>
                  <a:pt x="1653654" y="1252810"/>
                  <a:pt x="1643584" y="1250950"/>
                  <a:pt x="1634059" y="1247775"/>
                </a:cubicBezTo>
                <a:lnTo>
                  <a:pt x="1548334" y="1190625"/>
                </a:lnTo>
                <a:cubicBezTo>
                  <a:pt x="1539980" y="1185056"/>
                  <a:pt x="1529284" y="1184275"/>
                  <a:pt x="1519759" y="1181100"/>
                </a:cubicBezTo>
                <a:cubicBezTo>
                  <a:pt x="1477154" y="1117193"/>
                  <a:pt x="1527343" y="1179806"/>
                  <a:pt x="1472134" y="1143000"/>
                </a:cubicBezTo>
                <a:cubicBezTo>
                  <a:pt x="1460926" y="1135528"/>
                  <a:pt x="1455334" y="1120967"/>
                  <a:pt x="1443559" y="1114425"/>
                </a:cubicBezTo>
                <a:cubicBezTo>
                  <a:pt x="1426006" y="1104673"/>
                  <a:pt x="1386409" y="1095375"/>
                  <a:pt x="1386409" y="1095375"/>
                </a:cubicBezTo>
                <a:cubicBezTo>
                  <a:pt x="1376884" y="1089025"/>
                  <a:pt x="1368356" y="1080834"/>
                  <a:pt x="1357834" y="1076325"/>
                </a:cubicBezTo>
                <a:cubicBezTo>
                  <a:pt x="1345802" y="1071168"/>
                  <a:pt x="1332273" y="1070562"/>
                  <a:pt x="1319734" y="1066800"/>
                </a:cubicBezTo>
                <a:cubicBezTo>
                  <a:pt x="1300500" y="1061030"/>
                  <a:pt x="1281634" y="1054100"/>
                  <a:pt x="1262584" y="1047750"/>
                </a:cubicBezTo>
                <a:cubicBezTo>
                  <a:pt x="1246364" y="1042343"/>
                  <a:pt x="1231602" y="1032616"/>
                  <a:pt x="1214959" y="1028700"/>
                </a:cubicBezTo>
                <a:cubicBezTo>
                  <a:pt x="1177360" y="1019853"/>
                  <a:pt x="1138759" y="1016000"/>
                  <a:pt x="1100659" y="1009650"/>
                </a:cubicBezTo>
                <a:lnTo>
                  <a:pt x="1043509" y="1000125"/>
                </a:lnTo>
                <a:cubicBezTo>
                  <a:pt x="1030809" y="993775"/>
                  <a:pt x="1016963" y="989328"/>
                  <a:pt x="1005409" y="981075"/>
                </a:cubicBezTo>
                <a:cubicBezTo>
                  <a:pt x="974086" y="958702"/>
                  <a:pt x="961459" y="925650"/>
                  <a:pt x="938734" y="895350"/>
                </a:cubicBezTo>
                <a:cubicBezTo>
                  <a:pt x="929209" y="882650"/>
                  <a:pt x="919263" y="870255"/>
                  <a:pt x="910159" y="857250"/>
                </a:cubicBezTo>
                <a:cubicBezTo>
                  <a:pt x="897029" y="838493"/>
                  <a:pt x="888248" y="816289"/>
                  <a:pt x="872059" y="800100"/>
                </a:cubicBezTo>
                <a:cubicBezTo>
                  <a:pt x="862534" y="790575"/>
                  <a:pt x="852108" y="781873"/>
                  <a:pt x="843484" y="771525"/>
                </a:cubicBezTo>
                <a:cubicBezTo>
                  <a:pt x="836155" y="762731"/>
                  <a:pt x="833373" y="750101"/>
                  <a:pt x="824434" y="742950"/>
                </a:cubicBezTo>
                <a:cubicBezTo>
                  <a:pt x="816594" y="736678"/>
                  <a:pt x="805384" y="736600"/>
                  <a:pt x="795859" y="733425"/>
                </a:cubicBezTo>
                <a:cubicBezTo>
                  <a:pt x="656054" y="640222"/>
                  <a:pt x="803121" y="734853"/>
                  <a:pt x="700609" y="676275"/>
                </a:cubicBezTo>
                <a:cubicBezTo>
                  <a:pt x="690670" y="670595"/>
                  <a:pt x="682495" y="661874"/>
                  <a:pt x="672034" y="657225"/>
                </a:cubicBezTo>
                <a:cubicBezTo>
                  <a:pt x="653684" y="649070"/>
                  <a:pt x="614884" y="638175"/>
                  <a:pt x="614884" y="638175"/>
                </a:cubicBezTo>
                <a:cubicBezTo>
                  <a:pt x="516036" y="572277"/>
                  <a:pt x="669057" y="672584"/>
                  <a:pt x="548209" y="600075"/>
                </a:cubicBezTo>
                <a:cubicBezTo>
                  <a:pt x="528576" y="588295"/>
                  <a:pt x="510109" y="574675"/>
                  <a:pt x="491059" y="561975"/>
                </a:cubicBezTo>
                <a:lnTo>
                  <a:pt x="462484" y="542925"/>
                </a:lnTo>
                <a:lnTo>
                  <a:pt x="405334" y="466725"/>
                </a:lnTo>
                <a:cubicBezTo>
                  <a:pt x="398465" y="457567"/>
                  <a:pt x="394379" y="446245"/>
                  <a:pt x="386284" y="438150"/>
                </a:cubicBezTo>
                <a:cubicBezTo>
                  <a:pt x="378189" y="430055"/>
                  <a:pt x="366265" y="426705"/>
                  <a:pt x="357709" y="419100"/>
                </a:cubicBezTo>
                <a:cubicBezTo>
                  <a:pt x="280610" y="350567"/>
                  <a:pt x="330906" y="372066"/>
                  <a:pt x="271984" y="352425"/>
                </a:cubicBezTo>
                <a:cubicBezTo>
                  <a:pt x="262459" y="346075"/>
                  <a:pt x="252724" y="340029"/>
                  <a:pt x="243409" y="333375"/>
                </a:cubicBezTo>
                <a:cubicBezTo>
                  <a:pt x="230491" y="324148"/>
                  <a:pt x="219508" y="311900"/>
                  <a:pt x="205309" y="304800"/>
                </a:cubicBezTo>
                <a:cubicBezTo>
                  <a:pt x="187348" y="295820"/>
                  <a:pt x="167209" y="292100"/>
                  <a:pt x="148159" y="285750"/>
                </a:cubicBezTo>
                <a:lnTo>
                  <a:pt x="119584" y="276225"/>
                </a:lnTo>
                <a:lnTo>
                  <a:pt x="62434" y="238125"/>
                </a:lnTo>
                <a:cubicBezTo>
                  <a:pt x="45726" y="226986"/>
                  <a:pt x="49734" y="200025"/>
                  <a:pt x="43384" y="180975"/>
                </a:cubicBezTo>
                <a:lnTo>
                  <a:pt x="33859" y="152400"/>
                </a:lnTo>
                <a:cubicBezTo>
                  <a:pt x="30684" y="130175"/>
                  <a:pt x="30785" y="107229"/>
                  <a:pt x="24334" y="85725"/>
                </a:cubicBezTo>
                <a:cubicBezTo>
                  <a:pt x="0" y="4613"/>
                  <a:pt x="5284" y="105717"/>
                  <a:pt x="5284" y="28575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4" name="Полилиния 43"/>
          <p:cNvSpPr/>
          <p:nvPr/>
        </p:nvSpPr>
        <p:spPr bwMode="auto">
          <a:xfrm>
            <a:off x="4991100" y="217338"/>
            <a:ext cx="5104974" cy="6107262"/>
          </a:xfrm>
          <a:custGeom>
            <a:avLst/>
            <a:gdLst>
              <a:gd name="connsiteX0" fmla="*/ 142875 w 5104974"/>
              <a:gd name="connsiteY0" fmla="*/ 3592662 h 6107262"/>
              <a:gd name="connsiteX1" fmla="*/ 1123950 w 5104974"/>
              <a:gd name="connsiteY1" fmla="*/ 3592662 h 6107262"/>
              <a:gd name="connsiteX2" fmla="*/ 1200150 w 5104974"/>
              <a:gd name="connsiteY2" fmla="*/ 3602187 h 6107262"/>
              <a:gd name="connsiteX3" fmla="*/ 1304925 w 5104974"/>
              <a:gd name="connsiteY3" fmla="*/ 3621237 h 6107262"/>
              <a:gd name="connsiteX4" fmla="*/ 1333500 w 5104974"/>
              <a:gd name="connsiteY4" fmla="*/ 3630762 h 6107262"/>
              <a:gd name="connsiteX5" fmla="*/ 1428750 w 5104974"/>
              <a:gd name="connsiteY5" fmla="*/ 3659337 h 6107262"/>
              <a:gd name="connsiteX6" fmla="*/ 1457325 w 5104974"/>
              <a:gd name="connsiteY6" fmla="*/ 3668862 h 6107262"/>
              <a:gd name="connsiteX7" fmla="*/ 1485900 w 5104974"/>
              <a:gd name="connsiteY7" fmla="*/ 3687912 h 6107262"/>
              <a:gd name="connsiteX8" fmla="*/ 1524000 w 5104974"/>
              <a:gd name="connsiteY8" fmla="*/ 3697437 h 6107262"/>
              <a:gd name="connsiteX9" fmla="*/ 1552575 w 5104974"/>
              <a:gd name="connsiteY9" fmla="*/ 3706962 h 6107262"/>
              <a:gd name="connsiteX10" fmla="*/ 1628775 w 5104974"/>
              <a:gd name="connsiteY10" fmla="*/ 3735537 h 6107262"/>
              <a:gd name="connsiteX11" fmla="*/ 1724025 w 5104974"/>
              <a:gd name="connsiteY11" fmla="*/ 3773637 h 6107262"/>
              <a:gd name="connsiteX12" fmla="*/ 1752600 w 5104974"/>
              <a:gd name="connsiteY12" fmla="*/ 3783162 h 6107262"/>
              <a:gd name="connsiteX13" fmla="*/ 1828800 w 5104974"/>
              <a:gd name="connsiteY13" fmla="*/ 3811737 h 6107262"/>
              <a:gd name="connsiteX14" fmla="*/ 1905000 w 5104974"/>
              <a:gd name="connsiteY14" fmla="*/ 3849837 h 6107262"/>
              <a:gd name="connsiteX15" fmla="*/ 1933575 w 5104974"/>
              <a:gd name="connsiteY15" fmla="*/ 3859362 h 6107262"/>
              <a:gd name="connsiteX16" fmla="*/ 2047875 w 5104974"/>
              <a:gd name="connsiteY16" fmla="*/ 3906987 h 6107262"/>
              <a:gd name="connsiteX17" fmla="*/ 2124075 w 5104974"/>
              <a:gd name="connsiteY17" fmla="*/ 3945087 h 6107262"/>
              <a:gd name="connsiteX18" fmla="*/ 2152650 w 5104974"/>
              <a:gd name="connsiteY18" fmla="*/ 3964137 h 6107262"/>
              <a:gd name="connsiteX19" fmla="*/ 2190750 w 5104974"/>
              <a:gd name="connsiteY19" fmla="*/ 3973662 h 6107262"/>
              <a:gd name="connsiteX20" fmla="*/ 2228850 w 5104974"/>
              <a:gd name="connsiteY20" fmla="*/ 3992712 h 6107262"/>
              <a:gd name="connsiteX21" fmla="*/ 2286000 w 5104974"/>
              <a:gd name="connsiteY21" fmla="*/ 4030812 h 6107262"/>
              <a:gd name="connsiteX22" fmla="*/ 2314575 w 5104974"/>
              <a:gd name="connsiteY22" fmla="*/ 4040337 h 6107262"/>
              <a:gd name="connsiteX23" fmla="*/ 2428875 w 5104974"/>
              <a:gd name="connsiteY23" fmla="*/ 4097487 h 6107262"/>
              <a:gd name="connsiteX24" fmla="*/ 2457450 w 5104974"/>
              <a:gd name="connsiteY24" fmla="*/ 4107012 h 6107262"/>
              <a:gd name="connsiteX25" fmla="*/ 2581275 w 5104974"/>
              <a:gd name="connsiteY25" fmla="*/ 4202262 h 6107262"/>
              <a:gd name="connsiteX26" fmla="*/ 2609850 w 5104974"/>
              <a:gd name="connsiteY26" fmla="*/ 4221312 h 6107262"/>
              <a:gd name="connsiteX27" fmla="*/ 2638425 w 5104974"/>
              <a:gd name="connsiteY27" fmla="*/ 4230837 h 6107262"/>
              <a:gd name="connsiteX28" fmla="*/ 2667000 w 5104974"/>
              <a:gd name="connsiteY28" fmla="*/ 4249887 h 6107262"/>
              <a:gd name="connsiteX29" fmla="*/ 2743200 w 5104974"/>
              <a:gd name="connsiteY29" fmla="*/ 4307037 h 6107262"/>
              <a:gd name="connsiteX30" fmla="*/ 2800350 w 5104974"/>
              <a:gd name="connsiteY30" fmla="*/ 4345137 h 6107262"/>
              <a:gd name="connsiteX31" fmla="*/ 2857500 w 5104974"/>
              <a:gd name="connsiteY31" fmla="*/ 4402287 h 6107262"/>
              <a:gd name="connsiteX32" fmla="*/ 2876550 w 5104974"/>
              <a:gd name="connsiteY32" fmla="*/ 4440387 h 6107262"/>
              <a:gd name="connsiteX33" fmla="*/ 2905125 w 5104974"/>
              <a:gd name="connsiteY33" fmla="*/ 4468962 h 6107262"/>
              <a:gd name="connsiteX34" fmla="*/ 2962275 w 5104974"/>
              <a:gd name="connsiteY34" fmla="*/ 4526112 h 6107262"/>
              <a:gd name="connsiteX35" fmla="*/ 3000375 w 5104974"/>
              <a:gd name="connsiteY35" fmla="*/ 4583262 h 6107262"/>
              <a:gd name="connsiteX36" fmla="*/ 3019425 w 5104974"/>
              <a:gd name="connsiteY36" fmla="*/ 4640412 h 6107262"/>
              <a:gd name="connsiteX37" fmla="*/ 3067050 w 5104974"/>
              <a:gd name="connsiteY37" fmla="*/ 4707087 h 6107262"/>
              <a:gd name="connsiteX38" fmla="*/ 3095625 w 5104974"/>
              <a:gd name="connsiteY38" fmla="*/ 4735662 h 6107262"/>
              <a:gd name="connsiteX39" fmla="*/ 3124200 w 5104974"/>
              <a:gd name="connsiteY39" fmla="*/ 4773762 h 6107262"/>
              <a:gd name="connsiteX40" fmla="*/ 3181350 w 5104974"/>
              <a:gd name="connsiteY40" fmla="*/ 4811862 h 6107262"/>
              <a:gd name="connsiteX41" fmla="*/ 3238500 w 5104974"/>
              <a:gd name="connsiteY41" fmla="*/ 4849962 h 6107262"/>
              <a:gd name="connsiteX42" fmla="*/ 3295650 w 5104974"/>
              <a:gd name="connsiteY42" fmla="*/ 4888062 h 6107262"/>
              <a:gd name="connsiteX43" fmla="*/ 3362325 w 5104974"/>
              <a:gd name="connsiteY43" fmla="*/ 4926162 h 6107262"/>
              <a:gd name="connsiteX44" fmla="*/ 3419475 w 5104974"/>
              <a:gd name="connsiteY44" fmla="*/ 4945212 h 6107262"/>
              <a:gd name="connsiteX45" fmla="*/ 3448050 w 5104974"/>
              <a:gd name="connsiteY45" fmla="*/ 4964262 h 6107262"/>
              <a:gd name="connsiteX46" fmla="*/ 3514725 w 5104974"/>
              <a:gd name="connsiteY46" fmla="*/ 4992837 h 6107262"/>
              <a:gd name="connsiteX47" fmla="*/ 3543300 w 5104974"/>
              <a:gd name="connsiteY47" fmla="*/ 5021412 h 6107262"/>
              <a:gd name="connsiteX48" fmla="*/ 3581400 w 5104974"/>
              <a:gd name="connsiteY48" fmla="*/ 5030937 h 6107262"/>
              <a:gd name="connsiteX49" fmla="*/ 3609975 w 5104974"/>
              <a:gd name="connsiteY49" fmla="*/ 5040462 h 6107262"/>
              <a:gd name="connsiteX50" fmla="*/ 3676650 w 5104974"/>
              <a:gd name="connsiteY50" fmla="*/ 5069037 h 6107262"/>
              <a:gd name="connsiteX51" fmla="*/ 3762375 w 5104974"/>
              <a:gd name="connsiteY51" fmla="*/ 5126187 h 6107262"/>
              <a:gd name="connsiteX52" fmla="*/ 3790950 w 5104974"/>
              <a:gd name="connsiteY52" fmla="*/ 5145237 h 6107262"/>
              <a:gd name="connsiteX53" fmla="*/ 3819525 w 5104974"/>
              <a:gd name="connsiteY53" fmla="*/ 5164287 h 6107262"/>
              <a:gd name="connsiteX54" fmla="*/ 3838575 w 5104974"/>
              <a:gd name="connsiteY54" fmla="*/ 5192862 h 6107262"/>
              <a:gd name="connsiteX55" fmla="*/ 3933825 w 5104974"/>
              <a:gd name="connsiteY55" fmla="*/ 5250012 h 6107262"/>
              <a:gd name="connsiteX56" fmla="*/ 3943350 w 5104974"/>
              <a:gd name="connsiteY56" fmla="*/ 5278587 h 6107262"/>
              <a:gd name="connsiteX57" fmla="*/ 4010025 w 5104974"/>
              <a:gd name="connsiteY57" fmla="*/ 5316687 h 6107262"/>
              <a:gd name="connsiteX58" fmla="*/ 4067175 w 5104974"/>
              <a:gd name="connsiteY58" fmla="*/ 5373837 h 6107262"/>
              <a:gd name="connsiteX59" fmla="*/ 4095750 w 5104974"/>
              <a:gd name="connsiteY59" fmla="*/ 5402412 h 6107262"/>
              <a:gd name="connsiteX60" fmla="*/ 4114800 w 5104974"/>
              <a:gd name="connsiteY60" fmla="*/ 5430987 h 6107262"/>
              <a:gd name="connsiteX61" fmla="*/ 4143375 w 5104974"/>
              <a:gd name="connsiteY61" fmla="*/ 5478612 h 6107262"/>
              <a:gd name="connsiteX62" fmla="*/ 4229100 w 5104974"/>
              <a:gd name="connsiteY62" fmla="*/ 5573862 h 6107262"/>
              <a:gd name="connsiteX63" fmla="*/ 4286250 w 5104974"/>
              <a:gd name="connsiteY63" fmla="*/ 5621487 h 6107262"/>
              <a:gd name="connsiteX64" fmla="*/ 4333875 w 5104974"/>
              <a:gd name="connsiteY64" fmla="*/ 5678637 h 6107262"/>
              <a:gd name="connsiteX65" fmla="*/ 4371975 w 5104974"/>
              <a:gd name="connsiteY65" fmla="*/ 5697687 h 6107262"/>
              <a:gd name="connsiteX66" fmla="*/ 4400550 w 5104974"/>
              <a:gd name="connsiteY66" fmla="*/ 5726262 h 6107262"/>
              <a:gd name="connsiteX67" fmla="*/ 4457700 w 5104974"/>
              <a:gd name="connsiteY67" fmla="*/ 5754837 h 6107262"/>
              <a:gd name="connsiteX68" fmla="*/ 4486275 w 5104974"/>
              <a:gd name="connsiteY68" fmla="*/ 5783412 h 6107262"/>
              <a:gd name="connsiteX69" fmla="*/ 4514850 w 5104974"/>
              <a:gd name="connsiteY69" fmla="*/ 5792937 h 6107262"/>
              <a:gd name="connsiteX70" fmla="*/ 4552950 w 5104974"/>
              <a:gd name="connsiteY70" fmla="*/ 5811987 h 6107262"/>
              <a:gd name="connsiteX71" fmla="*/ 4610100 w 5104974"/>
              <a:gd name="connsiteY71" fmla="*/ 5850087 h 6107262"/>
              <a:gd name="connsiteX72" fmla="*/ 4667250 w 5104974"/>
              <a:gd name="connsiteY72" fmla="*/ 5888187 h 6107262"/>
              <a:gd name="connsiteX73" fmla="*/ 4705350 w 5104974"/>
              <a:gd name="connsiteY73" fmla="*/ 5907237 h 6107262"/>
              <a:gd name="connsiteX74" fmla="*/ 4762500 w 5104974"/>
              <a:gd name="connsiteY74" fmla="*/ 5945337 h 6107262"/>
              <a:gd name="connsiteX75" fmla="*/ 4819650 w 5104974"/>
              <a:gd name="connsiteY75" fmla="*/ 5964387 h 6107262"/>
              <a:gd name="connsiteX76" fmla="*/ 4838700 w 5104974"/>
              <a:gd name="connsiteY76" fmla="*/ 5992962 h 6107262"/>
              <a:gd name="connsiteX77" fmla="*/ 4876800 w 5104974"/>
              <a:gd name="connsiteY77" fmla="*/ 6002487 h 6107262"/>
              <a:gd name="connsiteX78" fmla="*/ 4914900 w 5104974"/>
              <a:gd name="connsiteY78" fmla="*/ 6021537 h 6107262"/>
              <a:gd name="connsiteX79" fmla="*/ 4943475 w 5104974"/>
              <a:gd name="connsiteY79" fmla="*/ 6031062 h 6107262"/>
              <a:gd name="connsiteX80" fmla="*/ 4972050 w 5104974"/>
              <a:gd name="connsiteY80" fmla="*/ 6059637 h 6107262"/>
              <a:gd name="connsiteX81" fmla="*/ 5038725 w 5104974"/>
              <a:gd name="connsiteY81" fmla="*/ 6097737 h 6107262"/>
              <a:gd name="connsiteX82" fmla="*/ 5067300 w 5104974"/>
              <a:gd name="connsiteY82" fmla="*/ 6107262 h 6107262"/>
              <a:gd name="connsiteX83" fmla="*/ 5086350 w 5104974"/>
              <a:gd name="connsiteY83" fmla="*/ 6050112 h 6107262"/>
              <a:gd name="connsiteX84" fmla="*/ 5067300 w 5104974"/>
              <a:gd name="connsiteY84" fmla="*/ 5992962 h 6107262"/>
              <a:gd name="connsiteX85" fmla="*/ 5057775 w 5104974"/>
              <a:gd name="connsiteY85" fmla="*/ 5573862 h 6107262"/>
              <a:gd name="connsiteX86" fmla="*/ 5048250 w 5104974"/>
              <a:gd name="connsiteY86" fmla="*/ 5535762 h 6107262"/>
              <a:gd name="connsiteX87" fmla="*/ 5067300 w 5104974"/>
              <a:gd name="connsiteY87" fmla="*/ 5230962 h 6107262"/>
              <a:gd name="connsiteX88" fmla="*/ 5076825 w 5104974"/>
              <a:gd name="connsiteY88" fmla="*/ 5021412 h 6107262"/>
              <a:gd name="connsiteX89" fmla="*/ 5057775 w 5104974"/>
              <a:gd name="connsiteY89" fmla="*/ 4583262 h 6107262"/>
              <a:gd name="connsiteX90" fmla="*/ 5048250 w 5104974"/>
              <a:gd name="connsiteY90" fmla="*/ 4554687 h 6107262"/>
              <a:gd name="connsiteX91" fmla="*/ 5038725 w 5104974"/>
              <a:gd name="connsiteY91" fmla="*/ 4459437 h 6107262"/>
              <a:gd name="connsiteX92" fmla="*/ 5029200 w 5104974"/>
              <a:gd name="connsiteY92" fmla="*/ 4430862 h 6107262"/>
              <a:gd name="connsiteX93" fmla="*/ 5019675 w 5104974"/>
              <a:gd name="connsiteY93" fmla="*/ 4364187 h 6107262"/>
              <a:gd name="connsiteX94" fmla="*/ 5010150 w 5104974"/>
              <a:gd name="connsiteY94" fmla="*/ 3992712 h 6107262"/>
              <a:gd name="connsiteX95" fmla="*/ 4991100 w 5104974"/>
              <a:gd name="connsiteY95" fmla="*/ 3792687 h 6107262"/>
              <a:gd name="connsiteX96" fmla="*/ 5000625 w 5104974"/>
              <a:gd name="connsiteY96" fmla="*/ 2763987 h 6107262"/>
              <a:gd name="connsiteX97" fmla="*/ 5010150 w 5104974"/>
              <a:gd name="connsiteY97" fmla="*/ 2735412 h 6107262"/>
              <a:gd name="connsiteX98" fmla="*/ 5029200 w 5104974"/>
              <a:gd name="connsiteY98" fmla="*/ 2611587 h 6107262"/>
              <a:gd name="connsiteX99" fmla="*/ 5038725 w 5104974"/>
              <a:gd name="connsiteY99" fmla="*/ 2344887 h 6107262"/>
              <a:gd name="connsiteX100" fmla="*/ 5048250 w 5104974"/>
              <a:gd name="connsiteY100" fmla="*/ 2306787 h 6107262"/>
              <a:gd name="connsiteX101" fmla="*/ 5057775 w 5104974"/>
              <a:gd name="connsiteY101" fmla="*/ 2259162 h 6107262"/>
              <a:gd name="connsiteX102" fmla="*/ 5038725 w 5104974"/>
              <a:gd name="connsiteY102" fmla="*/ 2040087 h 6107262"/>
              <a:gd name="connsiteX103" fmla="*/ 5019675 w 5104974"/>
              <a:gd name="connsiteY103" fmla="*/ 2001987 h 6107262"/>
              <a:gd name="connsiteX104" fmla="*/ 5010150 w 5104974"/>
              <a:gd name="connsiteY104" fmla="*/ 1849587 h 6107262"/>
              <a:gd name="connsiteX105" fmla="*/ 4991100 w 5104974"/>
              <a:gd name="connsiteY105" fmla="*/ 1801962 h 6107262"/>
              <a:gd name="connsiteX106" fmla="*/ 4981575 w 5104974"/>
              <a:gd name="connsiteY106" fmla="*/ 1697187 h 6107262"/>
              <a:gd name="connsiteX107" fmla="*/ 4972050 w 5104974"/>
              <a:gd name="connsiteY107" fmla="*/ 1659087 h 6107262"/>
              <a:gd name="connsiteX108" fmla="*/ 4981575 w 5104974"/>
              <a:gd name="connsiteY108" fmla="*/ 1354287 h 6107262"/>
              <a:gd name="connsiteX109" fmla="*/ 5010150 w 5104974"/>
              <a:gd name="connsiteY109" fmla="*/ 1239987 h 6107262"/>
              <a:gd name="connsiteX110" fmla="*/ 5019675 w 5104974"/>
              <a:gd name="connsiteY110" fmla="*/ 1211412 h 6107262"/>
              <a:gd name="connsiteX111" fmla="*/ 5029200 w 5104974"/>
              <a:gd name="connsiteY111" fmla="*/ 1182837 h 6107262"/>
              <a:gd name="connsiteX112" fmla="*/ 5038725 w 5104974"/>
              <a:gd name="connsiteY112" fmla="*/ 697062 h 6107262"/>
              <a:gd name="connsiteX113" fmla="*/ 5048250 w 5104974"/>
              <a:gd name="connsiteY113" fmla="*/ 363687 h 6107262"/>
              <a:gd name="connsiteX114" fmla="*/ 5019675 w 5104974"/>
              <a:gd name="connsiteY114" fmla="*/ 11262 h 6107262"/>
              <a:gd name="connsiteX115" fmla="*/ 4914900 w 5104974"/>
              <a:gd name="connsiteY115" fmla="*/ 20787 h 6107262"/>
              <a:gd name="connsiteX116" fmla="*/ 4791075 w 5104974"/>
              <a:gd name="connsiteY116" fmla="*/ 49362 h 6107262"/>
              <a:gd name="connsiteX117" fmla="*/ 4667250 w 5104974"/>
              <a:gd name="connsiteY117" fmla="*/ 68412 h 6107262"/>
              <a:gd name="connsiteX118" fmla="*/ 4638675 w 5104974"/>
              <a:gd name="connsiteY118" fmla="*/ 77937 h 6107262"/>
              <a:gd name="connsiteX119" fmla="*/ 3409950 w 5104974"/>
              <a:gd name="connsiteY119" fmla="*/ 58887 h 6107262"/>
              <a:gd name="connsiteX120" fmla="*/ 3267075 w 5104974"/>
              <a:gd name="connsiteY120" fmla="*/ 49362 h 6107262"/>
              <a:gd name="connsiteX121" fmla="*/ 3181350 w 5104974"/>
              <a:gd name="connsiteY121" fmla="*/ 39837 h 6107262"/>
              <a:gd name="connsiteX122" fmla="*/ 3114675 w 5104974"/>
              <a:gd name="connsiteY122" fmla="*/ 30312 h 6107262"/>
              <a:gd name="connsiteX123" fmla="*/ 2247900 w 5104974"/>
              <a:gd name="connsiteY123" fmla="*/ 20787 h 6107262"/>
              <a:gd name="connsiteX124" fmla="*/ 2105025 w 5104974"/>
              <a:gd name="connsiteY124" fmla="*/ 20787 h 6107262"/>
              <a:gd name="connsiteX125" fmla="*/ 2019300 w 5104974"/>
              <a:gd name="connsiteY125" fmla="*/ 39837 h 6107262"/>
              <a:gd name="connsiteX126" fmla="*/ 1962150 w 5104974"/>
              <a:gd name="connsiteY126" fmla="*/ 49362 h 6107262"/>
              <a:gd name="connsiteX127" fmla="*/ 1876425 w 5104974"/>
              <a:gd name="connsiteY127" fmla="*/ 68412 h 6107262"/>
              <a:gd name="connsiteX128" fmla="*/ 1905000 w 5104974"/>
              <a:gd name="connsiteY128" fmla="*/ 96987 h 6107262"/>
              <a:gd name="connsiteX129" fmla="*/ 1933575 w 5104974"/>
              <a:gd name="connsiteY129" fmla="*/ 106512 h 6107262"/>
              <a:gd name="connsiteX130" fmla="*/ 1914525 w 5104974"/>
              <a:gd name="connsiteY130" fmla="*/ 211287 h 6107262"/>
              <a:gd name="connsiteX131" fmla="*/ 1885950 w 5104974"/>
              <a:gd name="connsiteY131" fmla="*/ 239862 h 6107262"/>
              <a:gd name="connsiteX132" fmla="*/ 1866900 w 5104974"/>
              <a:gd name="connsiteY132" fmla="*/ 268437 h 6107262"/>
              <a:gd name="connsiteX133" fmla="*/ 1857375 w 5104974"/>
              <a:gd name="connsiteY133" fmla="*/ 306537 h 6107262"/>
              <a:gd name="connsiteX134" fmla="*/ 1809750 w 5104974"/>
              <a:gd name="connsiteY134" fmla="*/ 392262 h 6107262"/>
              <a:gd name="connsiteX135" fmla="*/ 1790700 w 5104974"/>
              <a:gd name="connsiteY135" fmla="*/ 497037 h 6107262"/>
              <a:gd name="connsiteX136" fmla="*/ 1762125 w 5104974"/>
              <a:gd name="connsiteY136" fmla="*/ 601812 h 6107262"/>
              <a:gd name="connsiteX137" fmla="*/ 1743075 w 5104974"/>
              <a:gd name="connsiteY137" fmla="*/ 630387 h 6107262"/>
              <a:gd name="connsiteX138" fmla="*/ 1733550 w 5104974"/>
              <a:gd name="connsiteY138" fmla="*/ 668487 h 6107262"/>
              <a:gd name="connsiteX139" fmla="*/ 1704975 w 5104974"/>
              <a:gd name="connsiteY139" fmla="*/ 773262 h 6107262"/>
              <a:gd name="connsiteX140" fmla="*/ 1676400 w 5104974"/>
              <a:gd name="connsiteY140" fmla="*/ 982812 h 6107262"/>
              <a:gd name="connsiteX141" fmla="*/ 1666875 w 5104974"/>
              <a:gd name="connsiteY141" fmla="*/ 1030437 h 6107262"/>
              <a:gd name="connsiteX142" fmla="*/ 1647825 w 5104974"/>
              <a:gd name="connsiteY142" fmla="*/ 1059012 h 6107262"/>
              <a:gd name="connsiteX143" fmla="*/ 1619250 w 5104974"/>
              <a:gd name="connsiteY143" fmla="*/ 1182837 h 6107262"/>
              <a:gd name="connsiteX144" fmla="*/ 1609725 w 5104974"/>
              <a:gd name="connsiteY144" fmla="*/ 1239987 h 6107262"/>
              <a:gd name="connsiteX145" fmla="*/ 1600200 w 5104974"/>
              <a:gd name="connsiteY145" fmla="*/ 1268562 h 6107262"/>
              <a:gd name="connsiteX146" fmla="*/ 1590675 w 5104974"/>
              <a:gd name="connsiteY146" fmla="*/ 1316187 h 6107262"/>
              <a:gd name="connsiteX147" fmla="*/ 1581150 w 5104974"/>
              <a:gd name="connsiteY147" fmla="*/ 1344762 h 6107262"/>
              <a:gd name="connsiteX148" fmla="*/ 1562100 w 5104974"/>
              <a:gd name="connsiteY148" fmla="*/ 1420962 h 6107262"/>
              <a:gd name="connsiteX149" fmla="*/ 1552575 w 5104974"/>
              <a:gd name="connsiteY149" fmla="*/ 1449537 h 6107262"/>
              <a:gd name="connsiteX150" fmla="*/ 1514475 w 5104974"/>
              <a:gd name="connsiteY150" fmla="*/ 1506687 h 6107262"/>
              <a:gd name="connsiteX151" fmla="*/ 1476375 w 5104974"/>
              <a:gd name="connsiteY151" fmla="*/ 1563837 h 6107262"/>
              <a:gd name="connsiteX152" fmla="*/ 1447800 w 5104974"/>
              <a:gd name="connsiteY152" fmla="*/ 1620987 h 6107262"/>
              <a:gd name="connsiteX153" fmla="*/ 1428750 w 5104974"/>
              <a:gd name="connsiteY153" fmla="*/ 1678137 h 6107262"/>
              <a:gd name="connsiteX154" fmla="*/ 1419225 w 5104974"/>
              <a:gd name="connsiteY154" fmla="*/ 1706712 h 6107262"/>
              <a:gd name="connsiteX155" fmla="*/ 1400175 w 5104974"/>
              <a:gd name="connsiteY155" fmla="*/ 1735287 h 6107262"/>
              <a:gd name="connsiteX156" fmla="*/ 1390650 w 5104974"/>
              <a:gd name="connsiteY156" fmla="*/ 1763862 h 6107262"/>
              <a:gd name="connsiteX157" fmla="*/ 1371600 w 5104974"/>
              <a:gd name="connsiteY157" fmla="*/ 1830537 h 6107262"/>
              <a:gd name="connsiteX158" fmla="*/ 1352550 w 5104974"/>
              <a:gd name="connsiteY158" fmla="*/ 1859112 h 6107262"/>
              <a:gd name="connsiteX159" fmla="*/ 1333500 w 5104974"/>
              <a:gd name="connsiteY159" fmla="*/ 1916262 h 6107262"/>
              <a:gd name="connsiteX160" fmla="*/ 1304925 w 5104974"/>
              <a:gd name="connsiteY160" fmla="*/ 2001987 h 6107262"/>
              <a:gd name="connsiteX161" fmla="*/ 1295400 w 5104974"/>
              <a:gd name="connsiteY161" fmla="*/ 2030562 h 6107262"/>
              <a:gd name="connsiteX162" fmla="*/ 1285875 w 5104974"/>
              <a:gd name="connsiteY162" fmla="*/ 2078187 h 6107262"/>
              <a:gd name="connsiteX163" fmla="*/ 1257300 w 5104974"/>
              <a:gd name="connsiteY163" fmla="*/ 2135337 h 6107262"/>
              <a:gd name="connsiteX164" fmla="*/ 1247775 w 5104974"/>
              <a:gd name="connsiteY164" fmla="*/ 2163912 h 6107262"/>
              <a:gd name="connsiteX165" fmla="*/ 1228725 w 5104974"/>
              <a:gd name="connsiteY165" fmla="*/ 2240112 h 6107262"/>
              <a:gd name="connsiteX166" fmla="*/ 1219200 w 5104974"/>
              <a:gd name="connsiteY166" fmla="*/ 2287737 h 6107262"/>
              <a:gd name="connsiteX167" fmla="*/ 1209675 w 5104974"/>
              <a:gd name="connsiteY167" fmla="*/ 2363937 h 6107262"/>
              <a:gd name="connsiteX168" fmla="*/ 1190625 w 5104974"/>
              <a:gd name="connsiteY168" fmla="*/ 2440137 h 6107262"/>
              <a:gd name="connsiteX169" fmla="*/ 1200150 w 5104974"/>
              <a:gd name="connsiteY169" fmla="*/ 2478237 h 6107262"/>
              <a:gd name="connsiteX170" fmla="*/ 1228725 w 5104974"/>
              <a:gd name="connsiteY170" fmla="*/ 2487762 h 6107262"/>
              <a:gd name="connsiteX171" fmla="*/ 1276350 w 5104974"/>
              <a:gd name="connsiteY171" fmla="*/ 2544912 h 6107262"/>
              <a:gd name="connsiteX172" fmla="*/ 1276350 w 5104974"/>
              <a:gd name="connsiteY172" fmla="*/ 2687787 h 6107262"/>
              <a:gd name="connsiteX173" fmla="*/ 1247775 w 5104974"/>
              <a:gd name="connsiteY173" fmla="*/ 2716362 h 6107262"/>
              <a:gd name="connsiteX174" fmla="*/ 1219200 w 5104974"/>
              <a:gd name="connsiteY174" fmla="*/ 2725887 h 6107262"/>
              <a:gd name="connsiteX175" fmla="*/ 1152525 w 5104974"/>
              <a:gd name="connsiteY175" fmla="*/ 2802087 h 6107262"/>
              <a:gd name="connsiteX176" fmla="*/ 1057275 w 5104974"/>
              <a:gd name="connsiteY176" fmla="*/ 2849712 h 6107262"/>
              <a:gd name="connsiteX177" fmla="*/ 1009650 w 5104974"/>
              <a:gd name="connsiteY177" fmla="*/ 2859237 h 6107262"/>
              <a:gd name="connsiteX178" fmla="*/ 981075 w 5104974"/>
              <a:gd name="connsiteY178" fmla="*/ 2868762 h 6107262"/>
              <a:gd name="connsiteX179" fmla="*/ 895350 w 5104974"/>
              <a:gd name="connsiteY179" fmla="*/ 2916387 h 6107262"/>
              <a:gd name="connsiteX180" fmla="*/ 828675 w 5104974"/>
              <a:gd name="connsiteY180" fmla="*/ 2954487 h 6107262"/>
              <a:gd name="connsiteX181" fmla="*/ 790575 w 5104974"/>
              <a:gd name="connsiteY181" fmla="*/ 2964012 h 6107262"/>
              <a:gd name="connsiteX182" fmla="*/ 723900 w 5104974"/>
              <a:gd name="connsiteY182" fmla="*/ 2992587 h 6107262"/>
              <a:gd name="connsiteX183" fmla="*/ 666750 w 5104974"/>
              <a:gd name="connsiteY183" fmla="*/ 3030687 h 6107262"/>
              <a:gd name="connsiteX184" fmla="*/ 638175 w 5104974"/>
              <a:gd name="connsiteY184" fmla="*/ 3049737 h 6107262"/>
              <a:gd name="connsiteX185" fmla="*/ 590550 w 5104974"/>
              <a:gd name="connsiteY185" fmla="*/ 3135462 h 6107262"/>
              <a:gd name="connsiteX186" fmla="*/ 581025 w 5104974"/>
              <a:gd name="connsiteY186" fmla="*/ 3240237 h 6107262"/>
              <a:gd name="connsiteX187" fmla="*/ 523875 w 5104974"/>
              <a:gd name="connsiteY187" fmla="*/ 3278337 h 6107262"/>
              <a:gd name="connsiteX188" fmla="*/ 504825 w 5104974"/>
              <a:gd name="connsiteY188" fmla="*/ 3306912 h 6107262"/>
              <a:gd name="connsiteX189" fmla="*/ 457200 w 5104974"/>
              <a:gd name="connsiteY189" fmla="*/ 3354537 h 6107262"/>
              <a:gd name="connsiteX190" fmla="*/ 409575 w 5104974"/>
              <a:gd name="connsiteY190" fmla="*/ 3440262 h 6107262"/>
              <a:gd name="connsiteX191" fmla="*/ 371475 w 5104974"/>
              <a:gd name="connsiteY191" fmla="*/ 3449787 h 6107262"/>
              <a:gd name="connsiteX192" fmla="*/ 333375 w 5104974"/>
              <a:gd name="connsiteY192" fmla="*/ 3468837 h 6107262"/>
              <a:gd name="connsiteX193" fmla="*/ 276225 w 5104974"/>
              <a:gd name="connsiteY193" fmla="*/ 3487887 h 6107262"/>
              <a:gd name="connsiteX194" fmla="*/ 247650 w 5104974"/>
              <a:gd name="connsiteY194" fmla="*/ 3497412 h 6107262"/>
              <a:gd name="connsiteX195" fmla="*/ 219075 w 5104974"/>
              <a:gd name="connsiteY195" fmla="*/ 3506937 h 6107262"/>
              <a:gd name="connsiteX196" fmla="*/ 161925 w 5104974"/>
              <a:gd name="connsiteY196" fmla="*/ 3545037 h 6107262"/>
              <a:gd name="connsiteX197" fmla="*/ 28575 w 5104974"/>
              <a:gd name="connsiteY197" fmla="*/ 3573612 h 6107262"/>
              <a:gd name="connsiteX198" fmla="*/ 0 w 5104974"/>
              <a:gd name="connsiteY198" fmla="*/ 3564087 h 610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5104974" h="6107262">
                <a:moveTo>
                  <a:pt x="142875" y="3592662"/>
                </a:moveTo>
                <a:cubicBezTo>
                  <a:pt x="593571" y="3576566"/>
                  <a:pt x="465186" y="3576788"/>
                  <a:pt x="1123950" y="3592662"/>
                </a:cubicBezTo>
                <a:cubicBezTo>
                  <a:pt x="1149540" y="3593279"/>
                  <a:pt x="1174810" y="3598567"/>
                  <a:pt x="1200150" y="3602187"/>
                </a:cubicBezTo>
                <a:cubicBezTo>
                  <a:pt x="1219965" y="3605018"/>
                  <a:pt x="1283046" y="3615767"/>
                  <a:pt x="1304925" y="3621237"/>
                </a:cubicBezTo>
                <a:cubicBezTo>
                  <a:pt x="1314665" y="3623672"/>
                  <a:pt x="1323846" y="3628004"/>
                  <a:pt x="1333500" y="3630762"/>
                </a:cubicBezTo>
                <a:cubicBezTo>
                  <a:pt x="1434267" y="3659552"/>
                  <a:pt x="1292937" y="3614066"/>
                  <a:pt x="1428750" y="3659337"/>
                </a:cubicBezTo>
                <a:lnTo>
                  <a:pt x="1457325" y="3668862"/>
                </a:lnTo>
                <a:cubicBezTo>
                  <a:pt x="1466850" y="3675212"/>
                  <a:pt x="1475378" y="3683403"/>
                  <a:pt x="1485900" y="3687912"/>
                </a:cubicBezTo>
                <a:cubicBezTo>
                  <a:pt x="1497932" y="3693069"/>
                  <a:pt x="1511413" y="3693841"/>
                  <a:pt x="1524000" y="3697437"/>
                </a:cubicBezTo>
                <a:cubicBezTo>
                  <a:pt x="1533654" y="3700195"/>
                  <a:pt x="1543050" y="3703787"/>
                  <a:pt x="1552575" y="3706962"/>
                </a:cubicBezTo>
                <a:cubicBezTo>
                  <a:pt x="1611266" y="3746089"/>
                  <a:pt x="1546385" y="3708074"/>
                  <a:pt x="1628775" y="3735537"/>
                </a:cubicBezTo>
                <a:cubicBezTo>
                  <a:pt x="1661216" y="3746351"/>
                  <a:pt x="1691584" y="3762823"/>
                  <a:pt x="1724025" y="3773637"/>
                </a:cubicBezTo>
                <a:lnTo>
                  <a:pt x="1752600" y="3783162"/>
                </a:lnTo>
                <a:cubicBezTo>
                  <a:pt x="1821883" y="3829351"/>
                  <a:pt x="1731429" y="3774287"/>
                  <a:pt x="1828800" y="3811737"/>
                </a:cubicBezTo>
                <a:cubicBezTo>
                  <a:pt x="1855305" y="3821931"/>
                  <a:pt x="1879600" y="3837137"/>
                  <a:pt x="1905000" y="3849837"/>
                </a:cubicBezTo>
                <a:cubicBezTo>
                  <a:pt x="1913980" y="3854327"/>
                  <a:pt x="1924435" y="3855207"/>
                  <a:pt x="1933575" y="3859362"/>
                </a:cubicBezTo>
                <a:cubicBezTo>
                  <a:pt x="2041019" y="3908200"/>
                  <a:pt x="1973220" y="3888323"/>
                  <a:pt x="2047875" y="3906987"/>
                </a:cubicBezTo>
                <a:cubicBezTo>
                  <a:pt x="2114078" y="3951122"/>
                  <a:pt x="2030869" y="3898484"/>
                  <a:pt x="2124075" y="3945087"/>
                </a:cubicBezTo>
                <a:cubicBezTo>
                  <a:pt x="2134314" y="3950207"/>
                  <a:pt x="2142128" y="3959628"/>
                  <a:pt x="2152650" y="3964137"/>
                </a:cubicBezTo>
                <a:cubicBezTo>
                  <a:pt x="2164682" y="3969294"/>
                  <a:pt x="2178493" y="3969065"/>
                  <a:pt x="2190750" y="3973662"/>
                </a:cubicBezTo>
                <a:cubicBezTo>
                  <a:pt x="2204045" y="3978648"/>
                  <a:pt x="2216674" y="3985407"/>
                  <a:pt x="2228850" y="3992712"/>
                </a:cubicBezTo>
                <a:cubicBezTo>
                  <a:pt x="2248483" y="4004492"/>
                  <a:pt x="2264280" y="4023572"/>
                  <a:pt x="2286000" y="4030812"/>
                </a:cubicBezTo>
                <a:lnTo>
                  <a:pt x="2314575" y="4040337"/>
                </a:lnTo>
                <a:cubicBezTo>
                  <a:pt x="2388433" y="4089576"/>
                  <a:pt x="2350005" y="4071197"/>
                  <a:pt x="2428875" y="4097487"/>
                </a:cubicBezTo>
                <a:lnTo>
                  <a:pt x="2457450" y="4107012"/>
                </a:lnTo>
                <a:cubicBezTo>
                  <a:pt x="2519856" y="4148616"/>
                  <a:pt x="2477086" y="4118911"/>
                  <a:pt x="2581275" y="4202262"/>
                </a:cubicBezTo>
                <a:cubicBezTo>
                  <a:pt x="2590214" y="4209413"/>
                  <a:pt x="2599611" y="4216192"/>
                  <a:pt x="2609850" y="4221312"/>
                </a:cubicBezTo>
                <a:cubicBezTo>
                  <a:pt x="2618830" y="4225802"/>
                  <a:pt x="2628900" y="4227662"/>
                  <a:pt x="2638425" y="4230837"/>
                </a:cubicBezTo>
                <a:cubicBezTo>
                  <a:pt x="2647950" y="4237187"/>
                  <a:pt x="2657742" y="4243154"/>
                  <a:pt x="2667000" y="4249887"/>
                </a:cubicBezTo>
                <a:cubicBezTo>
                  <a:pt x="2692677" y="4268561"/>
                  <a:pt x="2716782" y="4289425"/>
                  <a:pt x="2743200" y="4307037"/>
                </a:cubicBezTo>
                <a:cubicBezTo>
                  <a:pt x="2762250" y="4319737"/>
                  <a:pt x="2784161" y="4328948"/>
                  <a:pt x="2800350" y="4345137"/>
                </a:cubicBezTo>
                <a:lnTo>
                  <a:pt x="2857500" y="4402287"/>
                </a:lnTo>
                <a:cubicBezTo>
                  <a:pt x="2867540" y="4412327"/>
                  <a:pt x="2868297" y="4428833"/>
                  <a:pt x="2876550" y="4440387"/>
                </a:cubicBezTo>
                <a:cubicBezTo>
                  <a:pt x="2884380" y="4451348"/>
                  <a:pt x="2896359" y="4458735"/>
                  <a:pt x="2905125" y="4468962"/>
                </a:cubicBezTo>
                <a:cubicBezTo>
                  <a:pt x="2952383" y="4524096"/>
                  <a:pt x="2911972" y="4492576"/>
                  <a:pt x="2962275" y="4526112"/>
                </a:cubicBezTo>
                <a:cubicBezTo>
                  <a:pt x="2974975" y="4545162"/>
                  <a:pt x="2993135" y="4561542"/>
                  <a:pt x="3000375" y="4583262"/>
                </a:cubicBezTo>
                <a:cubicBezTo>
                  <a:pt x="3006725" y="4602312"/>
                  <a:pt x="3008286" y="4623704"/>
                  <a:pt x="3019425" y="4640412"/>
                </a:cubicBezTo>
                <a:cubicBezTo>
                  <a:pt x="3034502" y="4663027"/>
                  <a:pt x="3049328" y="4686412"/>
                  <a:pt x="3067050" y="4707087"/>
                </a:cubicBezTo>
                <a:cubicBezTo>
                  <a:pt x="3075816" y="4717314"/>
                  <a:pt x="3086859" y="4725435"/>
                  <a:pt x="3095625" y="4735662"/>
                </a:cubicBezTo>
                <a:cubicBezTo>
                  <a:pt x="3105956" y="4747715"/>
                  <a:pt x="3112335" y="4763215"/>
                  <a:pt x="3124200" y="4773762"/>
                </a:cubicBezTo>
                <a:cubicBezTo>
                  <a:pt x="3141312" y="4788973"/>
                  <a:pt x="3165161" y="4795673"/>
                  <a:pt x="3181350" y="4811862"/>
                </a:cubicBezTo>
                <a:cubicBezTo>
                  <a:pt x="3217025" y="4847537"/>
                  <a:pt x="3197146" y="4836177"/>
                  <a:pt x="3238500" y="4849962"/>
                </a:cubicBezTo>
                <a:cubicBezTo>
                  <a:pt x="3292669" y="4904131"/>
                  <a:pt x="3240511" y="4860493"/>
                  <a:pt x="3295650" y="4888062"/>
                </a:cubicBezTo>
                <a:cubicBezTo>
                  <a:pt x="3364383" y="4922428"/>
                  <a:pt x="3278830" y="4892764"/>
                  <a:pt x="3362325" y="4926162"/>
                </a:cubicBezTo>
                <a:cubicBezTo>
                  <a:pt x="3380969" y="4933620"/>
                  <a:pt x="3419475" y="4945212"/>
                  <a:pt x="3419475" y="4945212"/>
                </a:cubicBezTo>
                <a:cubicBezTo>
                  <a:pt x="3429000" y="4951562"/>
                  <a:pt x="3437811" y="4959142"/>
                  <a:pt x="3448050" y="4964262"/>
                </a:cubicBezTo>
                <a:cubicBezTo>
                  <a:pt x="3489507" y="4984990"/>
                  <a:pt x="3468477" y="4959803"/>
                  <a:pt x="3514725" y="4992837"/>
                </a:cubicBezTo>
                <a:cubicBezTo>
                  <a:pt x="3525686" y="5000667"/>
                  <a:pt x="3531604" y="5014729"/>
                  <a:pt x="3543300" y="5021412"/>
                </a:cubicBezTo>
                <a:cubicBezTo>
                  <a:pt x="3554666" y="5027907"/>
                  <a:pt x="3568813" y="5027341"/>
                  <a:pt x="3581400" y="5030937"/>
                </a:cubicBezTo>
                <a:cubicBezTo>
                  <a:pt x="3591054" y="5033695"/>
                  <a:pt x="3600747" y="5036507"/>
                  <a:pt x="3609975" y="5040462"/>
                </a:cubicBezTo>
                <a:cubicBezTo>
                  <a:pt x="3692365" y="5075772"/>
                  <a:pt x="3609637" y="5046699"/>
                  <a:pt x="3676650" y="5069037"/>
                </a:cubicBezTo>
                <a:lnTo>
                  <a:pt x="3762375" y="5126187"/>
                </a:lnTo>
                <a:lnTo>
                  <a:pt x="3790950" y="5145237"/>
                </a:lnTo>
                <a:lnTo>
                  <a:pt x="3819525" y="5164287"/>
                </a:lnTo>
                <a:cubicBezTo>
                  <a:pt x="3825875" y="5173812"/>
                  <a:pt x="3829960" y="5185324"/>
                  <a:pt x="3838575" y="5192862"/>
                </a:cubicBezTo>
                <a:cubicBezTo>
                  <a:pt x="3869226" y="5219681"/>
                  <a:pt x="3899008" y="5232603"/>
                  <a:pt x="3933825" y="5250012"/>
                </a:cubicBezTo>
                <a:cubicBezTo>
                  <a:pt x="3937000" y="5259537"/>
                  <a:pt x="3937078" y="5270747"/>
                  <a:pt x="3943350" y="5278587"/>
                </a:cubicBezTo>
                <a:cubicBezTo>
                  <a:pt x="3957364" y="5296105"/>
                  <a:pt x="3994400" y="5304187"/>
                  <a:pt x="4010025" y="5316687"/>
                </a:cubicBezTo>
                <a:cubicBezTo>
                  <a:pt x="4031062" y="5333517"/>
                  <a:pt x="4048125" y="5354787"/>
                  <a:pt x="4067175" y="5373837"/>
                </a:cubicBezTo>
                <a:lnTo>
                  <a:pt x="4095750" y="5402412"/>
                </a:lnTo>
                <a:cubicBezTo>
                  <a:pt x="4103845" y="5410507"/>
                  <a:pt x="4108733" y="5421279"/>
                  <a:pt x="4114800" y="5430987"/>
                </a:cubicBezTo>
                <a:cubicBezTo>
                  <a:pt x="4124612" y="5446686"/>
                  <a:pt x="4133106" y="5463208"/>
                  <a:pt x="4143375" y="5478612"/>
                </a:cubicBezTo>
                <a:cubicBezTo>
                  <a:pt x="4173201" y="5523351"/>
                  <a:pt x="4186033" y="5530795"/>
                  <a:pt x="4229100" y="5573862"/>
                </a:cubicBezTo>
                <a:cubicBezTo>
                  <a:pt x="4265770" y="5610532"/>
                  <a:pt x="4246467" y="5594965"/>
                  <a:pt x="4286250" y="5621487"/>
                </a:cubicBezTo>
                <a:cubicBezTo>
                  <a:pt x="4301440" y="5644272"/>
                  <a:pt x="4310540" y="5661969"/>
                  <a:pt x="4333875" y="5678637"/>
                </a:cubicBezTo>
                <a:cubicBezTo>
                  <a:pt x="4345429" y="5686890"/>
                  <a:pt x="4360421" y="5689434"/>
                  <a:pt x="4371975" y="5697687"/>
                </a:cubicBezTo>
                <a:cubicBezTo>
                  <a:pt x="4382936" y="5705517"/>
                  <a:pt x="4390202" y="5717638"/>
                  <a:pt x="4400550" y="5726262"/>
                </a:cubicBezTo>
                <a:cubicBezTo>
                  <a:pt x="4425169" y="5746778"/>
                  <a:pt x="4429061" y="5745291"/>
                  <a:pt x="4457700" y="5754837"/>
                </a:cubicBezTo>
                <a:cubicBezTo>
                  <a:pt x="4467225" y="5764362"/>
                  <a:pt x="4475067" y="5775940"/>
                  <a:pt x="4486275" y="5783412"/>
                </a:cubicBezTo>
                <a:cubicBezTo>
                  <a:pt x="4494629" y="5788981"/>
                  <a:pt x="4505622" y="5788982"/>
                  <a:pt x="4514850" y="5792937"/>
                </a:cubicBezTo>
                <a:cubicBezTo>
                  <a:pt x="4527901" y="5798530"/>
                  <a:pt x="4541396" y="5803734"/>
                  <a:pt x="4552950" y="5811987"/>
                </a:cubicBezTo>
                <a:cubicBezTo>
                  <a:pt x="4615380" y="5856580"/>
                  <a:pt x="4548803" y="5829655"/>
                  <a:pt x="4610100" y="5850087"/>
                </a:cubicBezTo>
                <a:lnTo>
                  <a:pt x="4667250" y="5888187"/>
                </a:lnTo>
                <a:cubicBezTo>
                  <a:pt x="4679064" y="5896063"/>
                  <a:pt x="4693174" y="5899932"/>
                  <a:pt x="4705350" y="5907237"/>
                </a:cubicBezTo>
                <a:cubicBezTo>
                  <a:pt x="4724983" y="5919017"/>
                  <a:pt x="4743450" y="5932637"/>
                  <a:pt x="4762500" y="5945337"/>
                </a:cubicBezTo>
                <a:cubicBezTo>
                  <a:pt x="4779208" y="5956476"/>
                  <a:pt x="4819650" y="5964387"/>
                  <a:pt x="4819650" y="5964387"/>
                </a:cubicBezTo>
                <a:cubicBezTo>
                  <a:pt x="4826000" y="5973912"/>
                  <a:pt x="4829175" y="5986612"/>
                  <a:pt x="4838700" y="5992962"/>
                </a:cubicBezTo>
                <a:cubicBezTo>
                  <a:pt x="4849592" y="6000224"/>
                  <a:pt x="4864543" y="5997890"/>
                  <a:pt x="4876800" y="6002487"/>
                </a:cubicBezTo>
                <a:cubicBezTo>
                  <a:pt x="4890095" y="6007473"/>
                  <a:pt x="4901849" y="6015944"/>
                  <a:pt x="4914900" y="6021537"/>
                </a:cubicBezTo>
                <a:cubicBezTo>
                  <a:pt x="4924128" y="6025492"/>
                  <a:pt x="4933950" y="6027887"/>
                  <a:pt x="4943475" y="6031062"/>
                </a:cubicBezTo>
                <a:cubicBezTo>
                  <a:pt x="4953000" y="6040587"/>
                  <a:pt x="4961702" y="6051013"/>
                  <a:pt x="4972050" y="6059637"/>
                </a:cubicBezTo>
                <a:cubicBezTo>
                  <a:pt x="4988931" y="6073704"/>
                  <a:pt x="5019544" y="6089517"/>
                  <a:pt x="5038725" y="6097737"/>
                </a:cubicBezTo>
                <a:cubicBezTo>
                  <a:pt x="5047953" y="6101692"/>
                  <a:pt x="5057775" y="6104087"/>
                  <a:pt x="5067300" y="6107262"/>
                </a:cubicBezTo>
                <a:cubicBezTo>
                  <a:pt x="5104974" y="6082146"/>
                  <a:pt x="5100702" y="6097951"/>
                  <a:pt x="5086350" y="6050112"/>
                </a:cubicBezTo>
                <a:cubicBezTo>
                  <a:pt x="5080580" y="6030878"/>
                  <a:pt x="5067300" y="5992962"/>
                  <a:pt x="5067300" y="5992962"/>
                </a:cubicBezTo>
                <a:cubicBezTo>
                  <a:pt x="5064125" y="5853262"/>
                  <a:pt x="5063592" y="5713477"/>
                  <a:pt x="5057775" y="5573862"/>
                </a:cubicBezTo>
                <a:cubicBezTo>
                  <a:pt x="5057230" y="5560782"/>
                  <a:pt x="5048250" y="5548853"/>
                  <a:pt x="5048250" y="5535762"/>
                </a:cubicBezTo>
                <a:cubicBezTo>
                  <a:pt x="5048250" y="5384928"/>
                  <a:pt x="5053941" y="5351194"/>
                  <a:pt x="5067300" y="5230962"/>
                </a:cubicBezTo>
                <a:cubicBezTo>
                  <a:pt x="5070475" y="5161112"/>
                  <a:pt x="5076825" y="5091334"/>
                  <a:pt x="5076825" y="5021412"/>
                </a:cubicBezTo>
                <a:cubicBezTo>
                  <a:pt x="5076825" y="4856050"/>
                  <a:pt x="5098686" y="4726450"/>
                  <a:pt x="5057775" y="4583262"/>
                </a:cubicBezTo>
                <a:cubicBezTo>
                  <a:pt x="5055017" y="4573608"/>
                  <a:pt x="5051425" y="4564212"/>
                  <a:pt x="5048250" y="4554687"/>
                </a:cubicBezTo>
                <a:cubicBezTo>
                  <a:pt x="5045075" y="4522937"/>
                  <a:pt x="5043577" y="4490974"/>
                  <a:pt x="5038725" y="4459437"/>
                </a:cubicBezTo>
                <a:cubicBezTo>
                  <a:pt x="5037198" y="4449514"/>
                  <a:pt x="5031169" y="4440707"/>
                  <a:pt x="5029200" y="4430862"/>
                </a:cubicBezTo>
                <a:cubicBezTo>
                  <a:pt x="5024797" y="4408847"/>
                  <a:pt x="5022850" y="4386412"/>
                  <a:pt x="5019675" y="4364187"/>
                </a:cubicBezTo>
                <a:cubicBezTo>
                  <a:pt x="5016500" y="4240362"/>
                  <a:pt x="5014571" y="4116499"/>
                  <a:pt x="5010150" y="3992712"/>
                </a:cubicBezTo>
                <a:cubicBezTo>
                  <a:pt x="5004574" y="3836591"/>
                  <a:pt x="5012596" y="3878672"/>
                  <a:pt x="4991100" y="3792687"/>
                </a:cubicBezTo>
                <a:cubicBezTo>
                  <a:pt x="4994275" y="3449787"/>
                  <a:pt x="4994447" y="3106846"/>
                  <a:pt x="5000625" y="2763987"/>
                </a:cubicBezTo>
                <a:cubicBezTo>
                  <a:pt x="5000806" y="2753948"/>
                  <a:pt x="5008623" y="2745335"/>
                  <a:pt x="5010150" y="2735412"/>
                </a:cubicBezTo>
                <a:cubicBezTo>
                  <a:pt x="5031198" y="2598599"/>
                  <a:pt x="5006273" y="2680367"/>
                  <a:pt x="5029200" y="2611587"/>
                </a:cubicBezTo>
                <a:cubicBezTo>
                  <a:pt x="5032375" y="2522687"/>
                  <a:pt x="5033176" y="2433670"/>
                  <a:pt x="5038725" y="2344887"/>
                </a:cubicBezTo>
                <a:cubicBezTo>
                  <a:pt x="5039542" y="2331822"/>
                  <a:pt x="5045410" y="2319566"/>
                  <a:pt x="5048250" y="2306787"/>
                </a:cubicBezTo>
                <a:cubicBezTo>
                  <a:pt x="5051762" y="2290983"/>
                  <a:pt x="5054600" y="2275037"/>
                  <a:pt x="5057775" y="2259162"/>
                </a:cubicBezTo>
                <a:cubicBezTo>
                  <a:pt x="5057175" y="2248958"/>
                  <a:pt x="5053546" y="2089490"/>
                  <a:pt x="5038725" y="2040087"/>
                </a:cubicBezTo>
                <a:cubicBezTo>
                  <a:pt x="5034645" y="2026487"/>
                  <a:pt x="5026025" y="2014687"/>
                  <a:pt x="5019675" y="2001987"/>
                </a:cubicBezTo>
                <a:cubicBezTo>
                  <a:pt x="5016500" y="1951187"/>
                  <a:pt x="5017348" y="1899975"/>
                  <a:pt x="5010150" y="1849587"/>
                </a:cubicBezTo>
                <a:cubicBezTo>
                  <a:pt x="5007732" y="1832661"/>
                  <a:pt x="4994251" y="1818767"/>
                  <a:pt x="4991100" y="1801962"/>
                </a:cubicBezTo>
                <a:cubicBezTo>
                  <a:pt x="4984637" y="1767494"/>
                  <a:pt x="4986210" y="1731948"/>
                  <a:pt x="4981575" y="1697187"/>
                </a:cubicBezTo>
                <a:cubicBezTo>
                  <a:pt x="4979845" y="1684211"/>
                  <a:pt x="4975225" y="1671787"/>
                  <a:pt x="4972050" y="1659087"/>
                </a:cubicBezTo>
                <a:cubicBezTo>
                  <a:pt x="4975225" y="1557487"/>
                  <a:pt x="4976232" y="1455796"/>
                  <a:pt x="4981575" y="1354287"/>
                </a:cubicBezTo>
                <a:cubicBezTo>
                  <a:pt x="4983980" y="1308594"/>
                  <a:pt x="4995828" y="1282952"/>
                  <a:pt x="5010150" y="1239987"/>
                </a:cubicBezTo>
                <a:lnTo>
                  <a:pt x="5019675" y="1211412"/>
                </a:lnTo>
                <a:lnTo>
                  <a:pt x="5029200" y="1182837"/>
                </a:lnTo>
                <a:cubicBezTo>
                  <a:pt x="5032375" y="1020912"/>
                  <a:pt x="5034960" y="858974"/>
                  <a:pt x="5038725" y="697062"/>
                </a:cubicBezTo>
                <a:cubicBezTo>
                  <a:pt x="5041310" y="585922"/>
                  <a:pt x="5048250" y="474857"/>
                  <a:pt x="5048250" y="363687"/>
                </a:cubicBezTo>
                <a:cubicBezTo>
                  <a:pt x="5048250" y="238215"/>
                  <a:pt x="5033453" y="135260"/>
                  <a:pt x="5019675" y="11262"/>
                </a:cubicBezTo>
                <a:cubicBezTo>
                  <a:pt x="4984750" y="14437"/>
                  <a:pt x="4949698" y="16437"/>
                  <a:pt x="4914900" y="20787"/>
                </a:cubicBezTo>
                <a:cubicBezTo>
                  <a:pt x="4877013" y="25523"/>
                  <a:pt x="4825713" y="42434"/>
                  <a:pt x="4791075" y="49362"/>
                </a:cubicBezTo>
                <a:cubicBezTo>
                  <a:pt x="4718349" y="63907"/>
                  <a:pt x="4759514" y="56879"/>
                  <a:pt x="4667250" y="68412"/>
                </a:cubicBezTo>
                <a:cubicBezTo>
                  <a:pt x="4657725" y="71587"/>
                  <a:pt x="4648715" y="77937"/>
                  <a:pt x="4638675" y="77937"/>
                </a:cubicBezTo>
                <a:cubicBezTo>
                  <a:pt x="4180753" y="77937"/>
                  <a:pt x="3844439" y="68762"/>
                  <a:pt x="3409950" y="58887"/>
                </a:cubicBezTo>
                <a:lnTo>
                  <a:pt x="3267075" y="49362"/>
                </a:lnTo>
                <a:cubicBezTo>
                  <a:pt x="3238423" y="46974"/>
                  <a:pt x="3209879" y="43403"/>
                  <a:pt x="3181350" y="39837"/>
                </a:cubicBezTo>
                <a:cubicBezTo>
                  <a:pt x="3159073" y="37052"/>
                  <a:pt x="3137121" y="30770"/>
                  <a:pt x="3114675" y="30312"/>
                </a:cubicBezTo>
                <a:lnTo>
                  <a:pt x="2247900" y="20787"/>
                </a:lnTo>
                <a:cubicBezTo>
                  <a:pt x="2185539" y="0"/>
                  <a:pt x="2219873" y="7276"/>
                  <a:pt x="2105025" y="20787"/>
                </a:cubicBezTo>
                <a:cubicBezTo>
                  <a:pt x="2064625" y="25540"/>
                  <a:pt x="2056884" y="32320"/>
                  <a:pt x="2019300" y="39837"/>
                </a:cubicBezTo>
                <a:cubicBezTo>
                  <a:pt x="2000362" y="43625"/>
                  <a:pt x="1981151" y="45907"/>
                  <a:pt x="1962150" y="49362"/>
                </a:cubicBezTo>
                <a:cubicBezTo>
                  <a:pt x="1917811" y="57424"/>
                  <a:pt x="1917194" y="58220"/>
                  <a:pt x="1876425" y="68412"/>
                </a:cubicBezTo>
                <a:cubicBezTo>
                  <a:pt x="1885950" y="77937"/>
                  <a:pt x="1893792" y="89515"/>
                  <a:pt x="1905000" y="96987"/>
                </a:cubicBezTo>
                <a:cubicBezTo>
                  <a:pt x="1913354" y="102556"/>
                  <a:pt x="1931397" y="96711"/>
                  <a:pt x="1933575" y="106512"/>
                </a:cubicBezTo>
                <a:cubicBezTo>
                  <a:pt x="1934012" y="108481"/>
                  <a:pt x="1927749" y="191452"/>
                  <a:pt x="1914525" y="211287"/>
                </a:cubicBezTo>
                <a:cubicBezTo>
                  <a:pt x="1907053" y="222495"/>
                  <a:pt x="1894574" y="229514"/>
                  <a:pt x="1885950" y="239862"/>
                </a:cubicBezTo>
                <a:cubicBezTo>
                  <a:pt x="1878621" y="248656"/>
                  <a:pt x="1873250" y="258912"/>
                  <a:pt x="1866900" y="268437"/>
                </a:cubicBezTo>
                <a:cubicBezTo>
                  <a:pt x="1863725" y="281137"/>
                  <a:pt x="1863229" y="294828"/>
                  <a:pt x="1857375" y="306537"/>
                </a:cubicBezTo>
                <a:cubicBezTo>
                  <a:pt x="1791871" y="437545"/>
                  <a:pt x="1836090" y="313241"/>
                  <a:pt x="1809750" y="392262"/>
                </a:cubicBezTo>
                <a:cubicBezTo>
                  <a:pt x="1793239" y="507839"/>
                  <a:pt x="1808664" y="416199"/>
                  <a:pt x="1790700" y="497037"/>
                </a:cubicBezTo>
                <a:cubicBezTo>
                  <a:pt x="1772749" y="577816"/>
                  <a:pt x="1791861" y="512604"/>
                  <a:pt x="1762125" y="601812"/>
                </a:cubicBezTo>
                <a:cubicBezTo>
                  <a:pt x="1758505" y="612672"/>
                  <a:pt x="1749425" y="620862"/>
                  <a:pt x="1743075" y="630387"/>
                </a:cubicBezTo>
                <a:cubicBezTo>
                  <a:pt x="1739900" y="643087"/>
                  <a:pt x="1737312" y="655948"/>
                  <a:pt x="1733550" y="668487"/>
                </a:cubicBezTo>
                <a:cubicBezTo>
                  <a:pt x="1716292" y="726015"/>
                  <a:pt x="1712866" y="718025"/>
                  <a:pt x="1704975" y="773262"/>
                </a:cubicBezTo>
                <a:cubicBezTo>
                  <a:pt x="1685086" y="912485"/>
                  <a:pt x="1693754" y="887363"/>
                  <a:pt x="1676400" y="982812"/>
                </a:cubicBezTo>
                <a:cubicBezTo>
                  <a:pt x="1673504" y="998740"/>
                  <a:pt x="1672559" y="1015278"/>
                  <a:pt x="1666875" y="1030437"/>
                </a:cubicBezTo>
                <a:cubicBezTo>
                  <a:pt x="1662855" y="1041156"/>
                  <a:pt x="1654175" y="1049487"/>
                  <a:pt x="1647825" y="1059012"/>
                </a:cubicBezTo>
                <a:cubicBezTo>
                  <a:pt x="1635460" y="1145566"/>
                  <a:pt x="1645400" y="1104388"/>
                  <a:pt x="1619250" y="1182837"/>
                </a:cubicBezTo>
                <a:cubicBezTo>
                  <a:pt x="1613143" y="1201159"/>
                  <a:pt x="1613915" y="1221134"/>
                  <a:pt x="1609725" y="1239987"/>
                </a:cubicBezTo>
                <a:cubicBezTo>
                  <a:pt x="1607547" y="1249788"/>
                  <a:pt x="1602635" y="1258822"/>
                  <a:pt x="1600200" y="1268562"/>
                </a:cubicBezTo>
                <a:cubicBezTo>
                  <a:pt x="1596273" y="1284268"/>
                  <a:pt x="1594602" y="1300481"/>
                  <a:pt x="1590675" y="1316187"/>
                </a:cubicBezTo>
                <a:cubicBezTo>
                  <a:pt x="1588240" y="1325927"/>
                  <a:pt x="1583792" y="1335076"/>
                  <a:pt x="1581150" y="1344762"/>
                </a:cubicBezTo>
                <a:cubicBezTo>
                  <a:pt x="1574261" y="1370021"/>
                  <a:pt x="1570379" y="1396124"/>
                  <a:pt x="1562100" y="1420962"/>
                </a:cubicBezTo>
                <a:cubicBezTo>
                  <a:pt x="1558925" y="1430487"/>
                  <a:pt x="1557451" y="1440760"/>
                  <a:pt x="1552575" y="1449537"/>
                </a:cubicBezTo>
                <a:cubicBezTo>
                  <a:pt x="1541456" y="1469551"/>
                  <a:pt x="1527175" y="1487637"/>
                  <a:pt x="1514475" y="1506687"/>
                </a:cubicBezTo>
                <a:lnTo>
                  <a:pt x="1476375" y="1563837"/>
                </a:lnTo>
                <a:cubicBezTo>
                  <a:pt x="1464561" y="1581558"/>
                  <a:pt x="1455992" y="1601327"/>
                  <a:pt x="1447800" y="1620987"/>
                </a:cubicBezTo>
                <a:cubicBezTo>
                  <a:pt x="1440077" y="1639523"/>
                  <a:pt x="1435100" y="1659087"/>
                  <a:pt x="1428750" y="1678137"/>
                </a:cubicBezTo>
                <a:cubicBezTo>
                  <a:pt x="1425575" y="1687662"/>
                  <a:pt x="1424794" y="1698358"/>
                  <a:pt x="1419225" y="1706712"/>
                </a:cubicBezTo>
                <a:cubicBezTo>
                  <a:pt x="1412875" y="1716237"/>
                  <a:pt x="1405295" y="1725048"/>
                  <a:pt x="1400175" y="1735287"/>
                </a:cubicBezTo>
                <a:cubicBezTo>
                  <a:pt x="1395685" y="1744267"/>
                  <a:pt x="1393408" y="1754208"/>
                  <a:pt x="1390650" y="1763862"/>
                </a:cubicBezTo>
                <a:cubicBezTo>
                  <a:pt x="1386581" y="1778104"/>
                  <a:pt x="1379213" y="1815312"/>
                  <a:pt x="1371600" y="1830537"/>
                </a:cubicBezTo>
                <a:cubicBezTo>
                  <a:pt x="1366480" y="1840776"/>
                  <a:pt x="1357199" y="1848651"/>
                  <a:pt x="1352550" y="1859112"/>
                </a:cubicBezTo>
                <a:cubicBezTo>
                  <a:pt x="1344395" y="1877462"/>
                  <a:pt x="1339850" y="1897212"/>
                  <a:pt x="1333500" y="1916262"/>
                </a:cubicBezTo>
                <a:lnTo>
                  <a:pt x="1304925" y="2001987"/>
                </a:lnTo>
                <a:cubicBezTo>
                  <a:pt x="1301750" y="2011512"/>
                  <a:pt x="1297369" y="2020717"/>
                  <a:pt x="1295400" y="2030562"/>
                </a:cubicBezTo>
                <a:cubicBezTo>
                  <a:pt x="1292225" y="2046437"/>
                  <a:pt x="1289802" y="2062481"/>
                  <a:pt x="1285875" y="2078187"/>
                </a:cubicBezTo>
                <a:cubicBezTo>
                  <a:pt x="1273904" y="2126070"/>
                  <a:pt x="1280580" y="2088776"/>
                  <a:pt x="1257300" y="2135337"/>
                </a:cubicBezTo>
                <a:cubicBezTo>
                  <a:pt x="1252810" y="2144317"/>
                  <a:pt x="1250417" y="2154226"/>
                  <a:pt x="1247775" y="2163912"/>
                </a:cubicBezTo>
                <a:cubicBezTo>
                  <a:pt x="1240886" y="2189171"/>
                  <a:pt x="1233860" y="2214439"/>
                  <a:pt x="1228725" y="2240112"/>
                </a:cubicBezTo>
                <a:cubicBezTo>
                  <a:pt x="1225550" y="2255987"/>
                  <a:pt x="1221662" y="2271736"/>
                  <a:pt x="1219200" y="2287737"/>
                </a:cubicBezTo>
                <a:cubicBezTo>
                  <a:pt x="1215308" y="2313037"/>
                  <a:pt x="1213567" y="2338637"/>
                  <a:pt x="1209675" y="2363937"/>
                </a:cubicBezTo>
                <a:cubicBezTo>
                  <a:pt x="1203107" y="2406629"/>
                  <a:pt x="1202215" y="2405368"/>
                  <a:pt x="1190625" y="2440137"/>
                </a:cubicBezTo>
                <a:cubicBezTo>
                  <a:pt x="1193800" y="2452837"/>
                  <a:pt x="1191972" y="2468015"/>
                  <a:pt x="1200150" y="2478237"/>
                </a:cubicBezTo>
                <a:cubicBezTo>
                  <a:pt x="1206422" y="2486077"/>
                  <a:pt x="1220371" y="2482193"/>
                  <a:pt x="1228725" y="2487762"/>
                </a:cubicBezTo>
                <a:cubicBezTo>
                  <a:pt x="1250727" y="2502430"/>
                  <a:pt x="1262293" y="2523827"/>
                  <a:pt x="1276350" y="2544912"/>
                </a:cubicBezTo>
                <a:cubicBezTo>
                  <a:pt x="1282236" y="2592003"/>
                  <a:pt x="1295129" y="2640840"/>
                  <a:pt x="1276350" y="2687787"/>
                </a:cubicBezTo>
                <a:cubicBezTo>
                  <a:pt x="1271347" y="2700294"/>
                  <a:pt x="1258983" y="2708890"/>
                  <a:pt x="1247775" y="2716362"/>
                </a:cubicBezTo>
                <a:cubicBezTo>
                  <a:pt x="1239421" y="2721931"/>
                  <a:pt x="1228725" y="2722712"/>
                  <a:pt x="1219200" y="2725887"/>
                </a:cubicBezTo>
                <a:cubicBezTo>
                  <a:pt x="1171575" y="2757637"/>
                  <a:pt x="1196975" y="2735412"/>
                  <a:pt x="1152525" y="2802087"/>
                </a:cubicBezTo>
                <a:cubicBezTo>
                  <a:pt x="1131151" y="2834148"/>
                  <a:pt x="1090903" y="2842239"/>
                  <a:pt x="1057275" y="2849712"/>
                </a:cubicBezTo>
                <a:cubicBezTo>
                  <a:pt x="1041471" y="2853224"/>
                  <a:pt x="1025356" y="2855310"/>
                  <a:pt x="1009650" y="2859237"/>
                </a:cubicBezTo>
                <a:cubicBezTo>
                  <a:pt x="999910" y="2861672"/>
                  <a:pt x="990600" y="2865587"/>
                  <a:pt x="981075" y="2868762"/>
                </a:cubicBezTo>
                <a:cubicBezTo>
                  <a:pt x="915571" y="2912431"/>
                  <a:pt x="945645" y="2899622"/>
                  <a:pt x="895350" y="2916387"/>
                </a:cubicBezTo>
                <a:cubicBezTo>
                  <a:pt x="871663" y="2932178"/>
                  <a:pt x="856297" y="2944129"/>
                  <a:pt x="828675" y="2954487"/>
                </a:cubicBezTo>
                <a:cubicBezTo>
                  <a:pt x="816418" y="2959084"/>
                  <a:pt x="803275" y="2960837"/>
                  <a:pt x="790575" y="2964012"/>
                </a:cubicBezTo>
                <a:cubicBezTo>
                  <a:pt x="686564" y="3033353"/>
                  <a:pt x="846915" y="2931080"/>
                  <a:pt x="723900" y="2992587"/>
                </a:cubicBezTo>
                <a:cubicBezTo>
                  <a:pt x="703422" y="3002826"/>
                  <a:pt x="685800" y="3017987"/>
                  <a:pt x="666750" y="3030687"/>
                </a:cubicBezTo>
                <a:lnTo>
                  <a:pt x="638175" y="3049737"/>
                </a:lnTo>
                <a:cubicBezTo>
                  <a:pt x="594506" y="3115241"/>
                  <a:pt x="607315" y="3085167"/>
                  <a:pt x="590550" y="3135462"/>
                </a:cubicBezTo>
                <a:cubicBezTo>
                  <a:pt x="587375" y="3170387"/>
                  <a:pt x="595855" y="3208458"/>
                  <a:pt x="581025" y="3240237"/>
                </a:cubicBezTo>
                <a:cubicBezTo>
                  <a:pt x="571343" y="3260984"/>
                  <a:pt x="523875" y="3278337"/>
                  <a:pt x="523875" y="3278337"/>
                </a:cubicBezTo>
                <a:cubicBezTo>
                  <a:pt x="517525" y="3287862"/>
                  <a:pt x="512920" y="3298817"/>
                  <a:pt x="504825" y="3306912"/>
                </a:cubicBezTo>
                <a:cubicBezTo>
                  <a:pt x="471805" y="3339932"/>
                  <a:pt x="477520" y="3308817"/>
                  <a:pt x="457200" y="3354537"/>
                </a:cubicBezTo>
                <a:cubicBezTo>
                  <a:pt x="439755" y="3393787"/>
                  <a:pt x="448415" y="3418068"/>
                  <a:pt x="409575" y="3440262"/>
                </a:cubicBezTo>
                <a:cubicBezTo>
                  <a:pt x="398209" y="3446757"/>
                  <a:pt x="383732" y="3445190"/>
                  <a:pt x="371475" y="3449787"/>
                </a:cubicBezTo>
                <a:cubicBezTo>
                  <a:pt x="358180" y="3454773"/>
                  <a:pt x="346558" y="3463564"/>
                  <a:pt x="333375" y="3468837"/>
                </a:cubicBezTo>
                <a:cubicBezTo>
                  <a:pt x="314731" y="3476295"/>
                  <a:pt x="295275" y="3481537"/>
                  <a:pt x="276225" y="3487887"/>
                </a:cubicBezTo>
                <a:lnTo>
                  <a:pt x="247650" y="3497412"/>
                </a:lnTo>
                <a:lnTo>
                  <a:pt x="219075" y="3506937"/>
                </a:lnTo>
                <a:lnTo>
                  <a:pt x="161925" y="3545037"/>
                </a:lnTo>
                <a:cubicBezTo>
                  <a:pt x="130604" y="3565918"/>
                  <a:pt x="60818" y="3569582"/>
                  <a:pt x="28575" y="3573612"/>
                </a:cubicBezTo>
                <a:lnTo>
                  <a:pt x="0" y="3564087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9" name="Полилиния 48"/>
          <p:cNvSpPr/>
          <p:nvPr/>
        </p:nvSpPr>
        <p:spPr bwMode="auto">
          <a:xfrm>
            <a:off x="-144264" y="971525"/>
            <a:ext cx="3888432" cy="1656184"/>
          </a:xfrm>
          <a:custGeom>
            <a:avLst/>
            <a:gdLst>
              <a:gd name="connsiteX0" fmla="*/ 1809750 w 2028825"/>
              <a:gd name="connsiteY0" fmla="*/ 2124590 h 2124590"/>
              <a:gd name="connsiteX1" fmla="*/ 1800225 w 2028825"/>
              <a:gd name="connsiteY1" fmla="*/ 2096015 h 2124590"/>
              <a:gd name="connsiteX2" fmla="*/ 1790700 w 2028825"/>
              <a:gd name="connsiteY2" fmla="*/ 2057915 h 2124590"/>
              <a:gd name="connsiteX3" fmla="*/ 1743075 w 2028825"/>
              <a:gd name="connsiteY3" fmla="*/ 1981715 h 2124590"/>
              <a:gd name="connsiteX4" fmla="*/ 1704975 w 2028825"/>
              <a:gd name="connsiteY4" fmla="*/ 1924565 h 2124590"/>
              <a:gd name="connsiteX5" fmla="*/ 1657350 w 2028825"/>
              <a:gd name="connsiteY5" fmla="*/ 1857890 h 2124590"/>
              <a:gd name="connsiteX6" fmla="*/ 1638300 w 2028825"/>
              <a:gd name="connsiteY6" fmla="*/ 1819790 h 2124590"/>
              <a:gd name="connsiteX7" fmla="*/ 1590675 w 2028825"/>
              <a:gd name="connsiteY7" fmla="*/ 1762640 h 2124590"/>
              <a:gd name="connsiteX8" fmla="*/ 1514475 w 2028825"/>
              <a:gd name="connsiteY8" fmla="*/ 1667390 h 2124590"/>
              <a:gd name="connsiteX9" fmla="*/ 1485900 w 2028825"/>
              <a:gd name="connsiteY9" fmla="*/ 1657865 h 2124590"/>
              <a:gd name="connsiteX10" fmla="*/ 1466850 w 2028825"/>
              <a:gd name="connsiteY10" fmla="*/ 1629290 h 2124590"/>
              <a:gd name="connsiteX11" fmla="*/ 1400175 w 2028825"/>
              <a:gd name="connsiteY11" fmla="*/ 1581665 h 2124590"/>
              <a:gd name="connsiteX12" fmla="*/ 1381125 w 2028825"/>
              <a:gd name="connsiteY12" fmla="*/ 1553090 h 2124590"/>
              <a:gd name="connsiteX13" fmla="*/ 1352550 w 2028825"/>
              <a:gd name="connsiteY13" fmla="*/ 1534040 h 2124590"/>
              <a:gd name="connsiteX14" fmla="*/ 1314450 w 2028825"/>
              <a:gd name="connsiteY14" fmla="*/ 1505465 h 2124590"/>
              <a:gd name="connsiteX15" fmla="*/ 1285875 w 2028825"/>
              <a:gd name="connsiteY15" fmla="*/ 1486415 h 2124590"/>
              <a:gd name="connsiteX16" fmla="*/ 1190625 w 2028825"/>
              <a:gd name="connsiteY16" fmla="*/ 1419740 h 2124590"/>
              <a:gd name="connsiteX17" fmla="*/ 1162050 w 2028825"/>
              <a:gd name="connsiteY17" fmla="*/ 1391165 h 2124590"/>
              <a:gd name="connsiteX18" fmla="*/ 1133475 w 2028825"/>
              <a:gd name="connsiteY18" fmla="*/ 1372115 h 2124590"/>
              <a:gd name="connsiteX19" fmla="*/ 1095375 w 2028825"/>
              <a:gd name="connsiteY19" fmla="*/ 1343540 h 2124590"/>
              <a:gd name="connsiteX20" fmla="*/ 1066800 w 2028825"/>
              <a:gd name="connsiteY20" fmla="*/ 1324490 h 2124590"/>
              <a:gd name="connsiteX21" fmla="*/ 1028700 w 2028825"/>
              <a:gd name="connsiteY21" fmla="*/ 1295915 h 2124590"/>
              <a:gd name="connsiteX22" fmla="*/ 1009650 w 2028825"/>
              <a:gd name="connsiteY22" fmla="*/ 1267340 h 2124590"/>
              <a:gd name="connsiteX23" fmla="*/ 952500 w 2028825"/>
              <a:gd name="connsiteY23" fmla="*/ 1229240 h 2124590"/>
              <a:gd name="connsiteX24" fmla="*/ 847725 w 2028825"/>
              <a:gd name="connsiteY24" fmla="*/ 1143515 h 2124590"/>
              <a:gd name="connsiteX25" fmla="*/ 819150 w 2028825"/>
              <a:gd name="connsiteY25" fmla="*/ 1114940 h 2124590"/>
              <a:gd name="connsiteX26" fmla="*/ 714375 w 2028825"/>
              <a:gd name="connsiteY26" fmla="*/ 1038740 h 2124590"/>
              <a:gd name="connsiteX27" fmla="*/ 657225 w 2028825"/>
              <a:gd name="connsiteY27" fmla="*/ 991115 h 2124590"/>
              <a:gd name="connsiteX28" fmla="*/ 628650 w 2028825"/>
              <a:gd name="connsiteY28" fmla="*/ 962540 h 2124590"/>
              <a:gd name="connsiteX29" fmla="*/ 533400 w 2028825"/>
              <a:gd name="connsiteY29" fmla="*/ 895865 h 2124590"/>
              <a:gd name="connsiteX30" fmla="*/ 504825 w 2028825"/>
              <a:gd name="connsiteY30" fmla="*/ 867290 h 2124590"/>
              <a:gd name="connsiteX31" fmla="*/ 476250 w 2028825"/>
              <a:gd name="connsiteY31" fmla="*/ 848240 h 2124590"/>
              <a:gd name="connsiteX32" fmla="*/ 447675 w 2028825"/>
              <a:gd name="connsiteY32" fmla="*/ 819665 h 2124590"/>
              <a:gd name="connsiteX33" fmla="*/ 409575 w 2028825"/>
              <a:gd name="connsiteY33" fmla="*/ 800615 h 2124590"/>
              <a:gd name="connsiteX34" fmla="*/ 352425 w 2028825"/>
              <a:gd name="connsiteY34" fmla="*/ 752990 h 2124590"/>
              <a:gd name="connsiteX35" fmla="*/ 342900 w 2028825"/>
              <a:gd name="connsiteY35" fmla="*/ 724415 h 2124590"/>
              <a:gd name="connsiteX36" fmla="*/ 285750 w 2028825"/>
              <a:gd name="connsiteY36" fmla="*/ 667265 h 2124590"/>
              <a:gd name="connsiteX37" fmla="*/ 257175 w 2028825"/>
              <a:gd name="connsiteY37" fmla="*/ 648215 h 2124590"/>
              <a:gd name="connsiteX38" fmla="*/ 228600 w 2028825"/>
              <a:gd name="connsiteY38" fmla="*/ 619640 h 2124590"/>
              <a:gd name="connsiteX39" fmla="*/ 171450 w 2028825"/>
              <a:gd name="connsiteY39" fmla="*/ 581540 h 2124590"/>
              <a:gd name="connsiteX40" fmla="*/ 114300 w 2028825"/>
              <a:gd name="connsiteY40" fmla="*/ 533915 h 2124590"/>
              <a:gd name="connsiteX41" fmla="*/ 76200 w 2028825"/>
              <a:gd name="connsiteY41" fmla="*/ 495815 h 2124590"/>
              <a:gd name="connsiteX42" fmla="*/ 66675 w 2028825"/>
              <a:gd name="connsiteY42" fmla="*/ 467240 h 2124590"/>
              <a:gd name="connsiteX43" fmla="*/ 85725 w 2028825"/>
              <a:gd name="connsiteY43" fmla="*/ 410090 h 2124590"/>
              <a:gd name="connsiteX44" fmla="*/ 57150 w 2028825"/>
              <a:gd name="connsiteY44" fmla="*/ 276740 h 2124590"/>
              <a:gd name="connsiteX45" fmla="*/ 38100 w 2028825"/>
              <a:gd name="connsiteY45" fmla="*/ 248165 h 2124590"/>
              <a:gd name="connsiteX46" fmla="*/ 28575 w 2028825"/>
              <a:gd name="connsiteY46" fmla="*/ 181490 h 2124590"/>
              <a:gd name="connsiteX47" fmla="*/ 19050 w 2028825"/>
              <a:gd name="connsiteY47" fmla="*/ 76715 h 2124590"/>
              <a:gd name="connsiteX48" fmla="*/ 9525 w 2028825"/>
              <a:gd name="connsiteY48" fmla="*/ 38615 h 2124590"/>
              <a:gd name="connsiteX49" fmla="*/ 0 w 2028825"/>
              <a:gd name="connsiteY49" fmla="*/ 10040 h 2124590"/>
              <a:gd name="connsiteX50" fmla="*/ 19050 w 2028825"/>
              <a:gd name="connsiteY50" fmla="*/ 105290 h 2124590"/>
              <a:gd name="connsiteX51" fmla="*/ 38100 w 2028825"/>
              <a:gd name="connsiteY51" fmla="*/ 143390 h 2124590"/>
              <a:gd name="connsiteX52" fmla="*/ 47625 w 2028825"/>
              <a:gd name="connsiteY52" fmla="*/ 171965 h 2124590"/>
              <a:gd name="connsiteX53" fmla="*/ 66675 w 2028825"/>
              <a:gd name="connsiteY53" fmla="*/ 210065 h 2124590"/>
              <a:gd name="connsiteX54" fmla="*/ 76200 w 2028825"/>
              <a:gd name="connsiteY54" fmla="*/ 238640 h 2124590"/>
              <a:gd name="connsiteX55" fmla="*/ 104775 w 2028825"/>
              <a:gd name="connsiteY55" fmla="*/ 257690 h 2124590"/>
              <a:gd name="connsiteX56" fmla="*/ 142875 w 2028825"/>
              <a:gd name="connsiteY56" fmla="*/ 314840 h 2124590"/>
              <a:gd name="connsiteX57" fmla="*/ 209550 w 2028825"/>
              <a:gd name="connsiteY57" fmla="*/ 400565 h 2124590"/>
              <a:gd name="connsiteX58" fmla="*/ 295275 w 2028825"/>
              <a:gd name="connsiteY58" fmla="*/ 457715 h 2124590"/>
              <a:gd name="connsiteX59" fmla="*/ 333375 w 2028825"/>
              <a:gd name="connsiteY59" fmla="*/ 486290 h 2124590"/>
              <a:gd name="connsiteX60" fmla="*/ 390525 w 2028825"/>
              <a:gd name="connsiteY60" fmla="*/ 524390 h 2124590"/>
              <a:gd name="connsiteX61" fmla="*/ 419100 w 2028825"/>
              <a:gd name="connsiteY61" fmla="*/ 543440 h 2124590"/>
              <a:gd name="connsiteX62" fmla="*/ 447675 w 2028825"/>
              <a:gd name="connsiteY62" fmla="*/ 562490 h 2124590"/>
              <a:gd name="connsiteX63" fmla="*/ 476250 w 2028825"/>
              <a:gd name="connsiteY63" fmla="*/ 591065 h 2124590"/>
              <a:gd name="connsiteX64" fmla="*/ 533400 w 2028825"/>
              <a:gd name="connsiteY64" fmla="*/ 638690 h 2124590"/>
              <a:gd name="connsiteX65" fmla="*/ 561975 w 2028825"/>
              <a:gd name="connsiteY65" fmla="*/ 676790 h 2124590"/>
              <a:gd name="connsiteX66" fmla="*/ 619125 w 2028825"/>
              <a:gd name="connsiteY66" fmla="*/ 724415 h 2124590"/>
              <a:gd name="connsiteX67" fmla="*/ 676275 w 2028825"/>
              <a:gd name="connsiteY67" fmla="*/ 781565 h 2124590"/>
              <a:gd name="connsiteX68" fmla="*/ 714375 w 2028825"/>
              <a:gd name="connsiteY68" fmla="*/ 791090 h 2124590"/>
              <a:gd name="connsiteX69" fmla="*/ 819150 w 2028825"/>
              <a:gd name="connsiteY69" fmla="*/ 857765 h 2124590"/>
              <a:gd name="connsiteX70" fmla="*/ 857250 w 2028825"/>
              <a:gd name="connsiteY70" fmla="*/ 867290 h 2124590"/>
              <a:gd name="connsiteX71" fmla="*/ 895350 w 2028825"/>
              <a:gd name="connsiteY71" fmla="*/ 886340 h 2124590"/>
              <a:gd name="connsiteX72" fmla="*/ 923925 w 2028825"/>
              <a:gd name="connsiteY72" fmla="*/ 895865 h 2124590"/>
              <a:gd name="connsiteX73" fmla="*/ 952500 w 2028825"/>
              <a:gd name="connsiteY73" fmla="*/ 914915 h 2124590"/>
              <a:gd name="connsiteX74" fmla="*/ 981075 w 2028825"/>
              <a:gd name="connsiteY74" fmla="*/ 924440 h 2124590"/>
              <a:gd name="connsiteX75" fmla="*/ 1009650 w 2028825"/>
              <a:gd name="connsiteY75" fmla="*/ 953015 h 2124590"/>
              <a:gd name="connsiteX76" fmla="*/ 1038225 w 2028825"/>
              <a:gd name="connsiteY76" fmla="*/ 972065 h 2124590"/>
              <a:gd name="connsiteX77" fmla="*/ 1076325 w 2028825"/>
              <a:gd name="connsiteY77" fmla="*/ 1010165 h 2124590"/>
              <a:gd name="connsiteX78" fmla="*/ 1114425 w 2028825"/>
              <a:gd name="connsiteY78" fmla="*/ 1019690 h 2124590"/>
              <a:gd name="connsiteX79" fmla="*/ 1238250 w 2028825"/>
              <a:gd name="connsiteY79" fmla="*/ 1124465 h 2124590"/>
              <a:gd name="connsiteX80" fmla="*/ 1285875 w 2028825"/>
              <a:gd name="connsiteY80" fmla="*/ 1181615 h 2124590"/>
              <a:gd name="connsiteX81" fmla="*/ 1304925 w 2028825"/>
              <a:gd name="connsiteY81" fmla="*/ 1210190 h 2124590"/>
              <a:gd name="connsiteX82" fmla="*/ 1352550 w 2028825"/>
              <a:gd name="connsiteY82" fmla="*/ 1248290 h 2124590"/>
              <a:gd name="connsiteX83" fmla="*/ 1390650 w 2028825"/>
              <a:gd name="connsiteY83" fmla="*/ 1286390 h 2124590"/>
              <a:gd name="connsiteX84" fmla="*/ 1400175 w 2028825"/>
              <a:gd name="connsiteY84" fmla="*/ 1314965 h 2124590"/>
              <a:gd name="connsiteX85" fmla="*/ 1466850 w 2028825"/>
              <a:gd name="connsiteY85" fmla="*/ 1362590 h 2124590"/>
              <a:gd name="connsiteX86" fmla="*/ 1524000 w 2028825"/>
              <a:gd name="connsiteY86" fmla="*/ 1438790 h 2124590"/>
              <a:gd name="connsiteX87" fmla="*/ 1571625 w 2028825"/>
              <a:gd name="connsiteY87" fmla="*/ 1476890 h 2124590"/>
              <a:gd name="connsiteX88" fmla="*/ 1600200 w 2028825"/>
              <a:gd name="connsiteY88" fmla="*/ 1505465 h 2124590"/>
              <a:gd name="connsiteX89" fmla="*/ 1647825 w 2028825"/>
              <a:gd name="connsiteY89" fmla="*/ 1534040 h 2124590"/>
              <a:gd name="connsiteX90" fmla="*/ 1666875 w 2028825"/>
              <a:gd name="connsiteY90" fmla="*/ 1562615 h 2124590"/>
              <a:gd name="connsiteX91" fmla="*/ 1724025 w 2028825"/>
              <a:gd name="connsiteY91" fmla="*/ 1610240 h 2124590"/>
              <a:gd name="connsiteX92" fmla="*/ 1771650 w 2028825"/>
              <a:gd name="connsiteY92" fmla="*/ 1657865 h 2124590"/>
              <a:gd name="connsiteX93" fmla="*/ 1838325 w 2028825"/>
              <a:gd name="connsiteY93" fmla="*/ 1762640 h 2124590"/>
              <a:gd name="connsiteX94" fmla="*/ 1857375 w 2028825"/>
              <a:gd name="connsiteY94" fmla="*/ 1800740 h 2124590"/>
              <a:gd name="connsiteX95" fmla="*/ 1876425 w 2028825"/>
              <a:gd name="connsiteY95" fmla="*/ 1829315 h 2124590"/>
              <a:gd name="connsiteX96" fmla="*/ 1885950 w 2028825"/>
              <a:gd name="connsiteY96" fmla="*/ 1857890 h 2124590"/>
              <a:gd name="connsiteX97" fmla="*/ 1905000 w 2028825"/>
              <a:gd name="connsiteY97" fmla="*/ 1886465 h 2124590"/>
              <a:gd name="connsiteX98" fmla="*/ 1924050 w 2028825"/>
              <a:gd name="connsiteY98" fmla="*/ 1943615 h 2124590"/>
              <a:gd name="connsiteX99" fmla="*/ 1971675 w 2028825"/>
              <a:gd name="connsiteY99" fmla="*/ 2010290 h 2124590"/>
              <a:gd name="connsiteX100" fmla="*/ 2000250 w 2028825"/>
              <a:gd name="connsiteY100" fmla="*/ 2038865 h 2124590"/>
              <a:gd name="connsiteX101" fmla="*/ 2009775 w 2028825"/>
              <a:gd name="connsiteY101" fmla="*/ 2067440 h 2124590"/>
              <a:gd name="connsiteX102" fmla="*/ 2028825 w 2028825"/>
              <a:gd name="connsiteY102" fmla="*/ 2096015 h 212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825" h="2124590">
                <a:moveTo>
                  <a:pt x="1809750" y="2124590"/>
                </a:moveTo>
                <a:cubicBezTo>
                  <a:pt x="1806575" y="2115065"/>
                  <a:pt x="1802983" y="2105669"/>
                  <a:pt x="1800225" y="2096015"/>
                </a:cubicBezTo>
                <a:cubicBezTo>
                  <a:pt x="1796629" y="2083428"/>
                  <a:pt x="1796017" y="2069878"/>
                  <a:pt x="1790700" y="2057915"/>
                </a:cubicBezTo>
                <a:cubicBezTo>
                  <a:pt x="1741822" y="1947939"/>
                  <a:pt x="1781307" y="2058179"/>
                  <a:pt x="1743075" y="1981715"/>
                </a:cubicBezTo>
                <a:cubicBezTo>
                  <a:pt x="1715506" y="1926576"/>
                  <a:pt x="1759144" y="1978734"/>
                  <a:pt x="1704975" y="1924565"/>
                </a:cubicBezTo>
                <a:cubicBezTo>
                  <a:pt x="1684717" y="1863791"/>
                  <a:pt x="1711589" y="1930209"/>
                  <a:pt x="1657350" y="1857890"/>
                </a:cubicBezTo>
                <a:cubicBezTo>
                  <a:pt x="1648831" y="1846531"/>
                  <a:pt x="1645345" y="1832118"/>
                  <a:pt x="1638300" y="1819790"/>
                </a:cubicBezTo>
                <a:cubicBezTo>
                  <a:pt x="1606882" y="1764808"/>
                  <a:pt x="1633106" y="1817194"/>
                  <a:pt x="1590675" y="1762640"/>
                </a:cubicBezTo>
                <a:cubicBezTo>
                  <a:pt x="1559192" y="1722161"/>
                  <a:pt x="1555758" y="1696878"/>
                  <a:pt x="1514475" y="1667390"/>
                </a:cubicBezTo>
                <a:cubicBezTo>
                  <a:pt x="1506305" y="1661554"/>
                  <a:pt x="1495425" y="1661040"/>
                  <a:pt x="1485900" y="1657865"/>
                </a:cubicBezTo>
                <a:cubicBezTo>
                  <a:pt x="1479550" y="1648340"/>
                  <a:pt x="1474945" y="1637385"/>
                  <a:pt x="1466850" y="1629290"/>
                </a:cubicBezTo>
                <a:cubicBezTo>
                  <a:pt x="1455035" y="1617475"/>
                  <a:pt x="1416400" y="1592482"/>
                  <a:pt x="1400175" y="1581665"/>
                </a:cubicBezTo>
                <a:cubicBezTo>
                  <a:pt x="1393825" y="1572140"/>
                  <a:pt x="1389220" y="1561185"/>
                  <a:pt x="1381125" y="1553090"/>
                </a:cubicBezTo>
                <a:cubicBezTo>
                  <a:pt x="1373030" y="1544995"/>
                  <a:pt x="1361865" y="1540694"/>
                  <a:pt x="1352550" y="1534040"/>
                </a:cubicBezTo>
                <a:cubicBezTo>
                  <a:pt x="1339632" y="1524813"/>
                  <a:pt x="1327368" y="1514692"/>
                  <a:pt x="1314450" y="1505465"/>
                </a:cubicBezTo>
                <a:cubicBezTo>
                  <a:pt x="1305135" y="1498811"/>
                  <a:pt x="1295190" y="1493069"/>
                  <a:pt x="1285875" y="1486415"/>
                </a:cubicBezTo>
                <a:cubicBezTo>
                  <a:pt x="1187147" y="1415895"/>
                  <a:pt x="1322007" y="1507328"/>
                  <a:pt x="1190625" y="1419740"/>
                </a:cubicBezTo>
                <a:cubicBezTo>
                  <a:pt x="1179417" y="1412268"/>
                  <a:pt x="1172398" y="1399789"/>
                  <a:pt x="1162050" y="1391165"/>
                </a:cubicBezTo>
                <a:cubicBezTo>
                  <a:pt x="1153256" y="1383836"/>
                  <a:pt x="1142790" y="1378769"/>
                  <a:pt x="1133475" y="1372115"/>
                </a:cubicBezTo>
                <a:cubicBezTo>
                  <a:pt x="1120557" y="1362888"/>
                  <a:pt x="1108293" y="1352767"/>
                  <a:pt x="1095375" y="1343540"/>
                </a:cubicBezTo>
                <a:cubicBezTo>
                  <a:pt x="1086060" y="1336886"/>
                  <a:pt x="1076115" y="1331144"/>
                  <a:pt x="1066800" y="1324490"/>
                </a:cubicBezTo>
                <a:cubicBezTo>
                  <a:pt x="1053882" y="1315263"/>
                  <a:pt x="1039925" y="1307140"/>
                  <a:pt x="1028700" y="1295915"/>
                </a:cubicBezTo>
                <a:cubicBezTo>
                  <a:pt x="1020605" y="1287820"/>
                  <a:pt x="1018265" y="1274878"/>
                  <a:pt x="1009650" y="1267340"/>
                </a:cubicBezTo>
                <a:cubicBezTo>
                  <a:pt x="992420" y="1252263"/>
                  <a:pt x="968689" y="1245429"/>
                  <a:pt x="952500" y="1229240"/>
                </a:cubicBezTo>
                <a:cubicBezTo>
                  <a:pt x="820506" y="1097246"/>
                  <a:pt x="960887" y="1228387"/>
                  <a:pt x="847725" y="1143515"/>
                </a:cubicBezTo>
                <a:cubicBezTo>
                  <a:pt x="836949" y="1135433"/>
                  <a:pt x="829498" y="1123564"/>
                  <a:pt x="819150" y="1114940"/>
                </a:cubicBezTo>
                <a:cubicBezTo>
                  <a:pt x="755329" y="1061756"/>
                  <a:pt x="824218" y="1148583"/>
                  <a:pt x="714375" y="1038740"/>
                </a:cubicBezTo>
                <a:cubicBezTo>
                  <a:pt x="630893" y="955258"/>
                  <a:pt x="736791" y="1057420"/>
                  <a:pt x="657225" y="991115"/>
                </a:cubicBezTo>
                <a:cubicBezTo>
                  <a:pt x="646877" y="982491"/>
                  <a:pt x="639283" y="970810"/>
                  <a:pt x="628650" y="962540"/>
                </a:cubicBezTo>
                <a:cubicBezTo>
                  <a:pt x="569631" y="916636"/>
                  <a:pt x="581953" y="937482"/>
                  <a:pt x="533400" y="895865"/>
                </a:cubicBezTo>
                <a:cubicBezTo>
                  <a:pt x="523173" y="887099"/>
                  <a:pt x="515173" y="875914"/>
                  <a:pt x="504825" y="867290"/>
                </a:cubicBezTo>
                <a:cubicBezTo>
                  <a:pt x="496031" y="859961"/>
                  <a:pt x="485044" y="855569"/>
                  <a:pt x="476250" y="848240"/>
                </a:cubicBezTo>
                <a:cubicBezTo>
                  <a:pt x="465902" y="839616"/>
                  <a:pt x="458636" y="827495"/>
                  <a:pt x="447675" y="819665"/>
                </a:cubicBezTo>
                <a:cubicBezTo>
                  <a:pt x="436121" y="811412"/>
                  <a:pt x="422275" y="806965"/>
                  <a:pt x="409575" y="800615"/>
                </a:cubicBezTo>
                <a:cubicBezTo>
                  <a:pt x="343677" y="701767"/>
                  <a:pt x="449103" y="849668"/>
                  <a:pt x="352425" y="752990"/>
                </a:cubicBezTo>
                <a:cubicBezTo>
                  <a:pt x="345325" y="745890"/>
                  <a:pt x="349064" y="732340"/>
                  <a:pt x="342900" y="724415"/>
                </a:cubicBezTo>
                <a:cubicBezTo>
                  <a:pt x="326360" y="703149"/>
                  <a:pt x="304800" y="686315"/>
                  <a:pt x="285750" y="667265"/>
                </a:cubicBezTo>
                <a:cubicBezTo>
                  <a:pt x="277655" y="659170"/>
                  <a:pt x="265969" y="655544"/>
                  <a:pt x="257175" y="648215"/>
                </a:cubicBezTo>
                <a:cubicBezTo>
                  <a:pt x="246827" y="639591"/>
                  <a:pt x="239233" y="627910"/>
                  <a:pt x="228600" y="619640"/>
                </a:cubicBezTo>
                <a:cubicBezTo>
                  <a:pt x="210528" y="605584"/>
                  <a:pt x="187639" y="597729"/>
                  <a:pt x="171450" y="581540"/>
                </a:cubicBezTo>
                <a:cubicBezTo>
                  <a:pt x="72364" y="482454"/>
                  <a:pt x="207127" y="613481"/>
                  <a:pt x="114300" y="533915"/>
                </a:cubicBezTo>
                <a:cubicBezTo>
                  <a:pt x="100663" y="522226"/>
                  <a:pt x="88900" y="508515"/>
                  <a:pt x="76200" y="495815"/>
                </a:cubicBezTo>
                <a:cubicBezTo>
                  <a:pt x="73025" y="486290"/>
                  <a:pt x="65566" y="477219"/>
                  <a:pt x="66675" y="467240"/>
                </a:cubicBezTo>
                <a:cubicBezTo>
                  <a:pt x="68893" y="447282"/>
                  <a:pt x="85725" y="410090"/>
                  <a:pt x="85725" y="410090"/>
                </a:cubicBezTo>
                <a:cubicBezTo>
                  <a:pt x="73709" y="313965"/>
                  <a:pt x="84295" y="358174"/>
                  <a:pt x="57150" y="276740"/>
                </a:cubicBezTo>
                <a:cubicBezTo>
                  <a:pt x="53530" y="265880"/>
                  <a:pt x="44450" y="257690"/>
                  <a:pt x="38100" y="248165"/>
                </a:cubicBezTo>
                <a:cubicBezTo>
                  <a:pt x="34925" y="225940"/>
                  <a:pt x="31054" y="203803"/>
                  <a:pt x="28575" y="181490"/>
                </a:cubicBezTo>
                <a:cubicBezTo>
                  <a:pt x="24702" y="146635"/>
                  <a:pt x="23685" y="111476"/>
                  <a:pt x="19050" y="76715"/>
                </a:cubicBezTo>
                <a:cubicBezTo>
                  <a:pt x="17320" y="63739"/>
                  <a:pt x="13121" y="51202"/>
                  <a:pt x="9525" y="38615"/>
                </a:cubicBezTo>
                <a:cubicBezTo>
                  <a:pt x="6767" y="28961"/>
                  <a:pt x="0" y="0"/>
                  <a:pt x="0" y="10040"/>
                </a:cubicBezTo>
                <a:cubicBezTo>
                  <a:pt x="0" y="21014"/>
                  <a:pt x="12756" y="88506"/>
                  <a:pt x="19050" y="105290"/>
                </a:cubicBezTo>
                <a:cubicBezTo>
                  <a:pt x="24036" y="118585"/>
                  <a:pt x="32507" y="130339"/>
                  <a:pt x="38100" y="143390"/>
                </a:cubicBezTo>
                <a:cubicBezTo>
                  <a:pt x="42055" y="152618"/>
                  <a:pt x="43670" y="162737"/>
                  <a:pt x="47625" y="171965"/>
                </a:cubicBezTo>
                <a:cubicBezTo>
                  <a:pt x="53218" y="185016"/>
                  <a:pt x="61082" y="197014"/>
                  <a:pt x="66675" y="210065"/>
                </a:cubicBezTo>
                <a:cubicBezTo>
                  <a:pt x="70630" y="219293"/>
                  <a:pt x="69928" y="230800"/>
                  <a:pt x="76200" y="238640"/>
                </a:cubicBezTo>
                <a:cubicBezTo>
                  <a:pt x="83351" y="247579"/>
                  <a:pt x="95250" y="251340"/>
                  <a:pt x="104775" y="257690"/>
                </a:cubicBezTo>
                <a:cubicBezTo>
                  <a:pt x="122991" y="312339"/>
                  <a:pt x="101255" y="261328"/>
                  <a:pt x="142875" y="314840"/>
                </a:cubicBezTo>
                <a:cubicBezTo>
                  <a:pt x="174386" y="355354"/>
                  <a:pt x="173059" y="372183"/>
                  <a:pt x="209550" y="400565"/>
                </a:cubicBezTo>
                <a:lnTo>
                  <a:pt x="295275" y="457715"/>
                </a:lnTo>
                <a:cubicBezTo>
                  <a:pt x="308484" y="466521"/>
                  <a:pt x="320370" y="477186"/>
                  <a:pt x="333375" y="486290"/>
                </a:cubicBezTo>
                <a:cubicBezTo>
                  <a:pt x="352132" y="499420"/>
                  <a:pt x="371475" y="511690"/>
                  <a:pt x="390525" y="524390"/>
                </a:cubicBezTo>
                <a:lnTo>
                  <a:pt x="419100" y="543440"/>
                </a:lnTo>
                <a:cubicBezTo>
                  <a:pt x="428625" y="549790"/>
                  <a:pt x="439580" y="554395"/>
                  <a:pt x="447675" y="562490"/>
                </a:cubicBezTo>
                <a:cubicBezTo>
                  <a:pt x="457200" y="572015"/>
                  <a:pt x="465902" y="582441"/>
                  <a:pt x="476250" y="591065"/>
                </a:cubicBezTo>
                <a:cubicBezTo>
                  <a:pt x="520343" y="627809"/>
                  <a:pt x="491659" y="589992"/>
                  <a:pt x="533400" y="638690"/>
                </a:cubicBezTo>
                <a:cubicBezTo>
                  <a:pt x="543731" y="650743"/>
                  <a:pt x="551644" y="664737"/>
                  <a:pt x="561975" y="676790"/>
                </a:cubicBezTo>
                <a:cubicBezTo>
                  <a:pt x="586421" y="705311"/>
                  <a:pt x="589730" y="704818"/>
                  <a:pt x="619125" y="724415"/>
                </a:cubicBezTo>
                <a:cubicBezTo>
                  <a:pt x="638461" y="753419"/>
                  <a:pt x="640831" y="763843"/>
                  <a:pt x="676275" y="781565"/>
                </a:cubicBezTo>
                <a:cubicBezTo>
                  <a:pt x="687984" y="787419"/>
                  <a:pt x="701675" y="787915"/>
                  <a:pt x="714375" y="791090"/>
                </a:cubicBezTo>
                <a:cubicBezTo>
                  <a:pt x="747190" y="815701"/>
                  <a:pt x="780147" y="843139"/>
                  <a:pt x="819150" y="857765"/>
                </a:cubicBezTo>
                <a:cubicBezTo>
                  <a:pt x="831407" y="862362"/>
                  <a:pt x="844993" y="862693"/>
                  <a:pt x="857250" y="867290"/>
                </a:cubicBezTo>
                <a:cubicBezTo>
                  <a:pt x="870545" y="872276"/>
                  <a:pt x="882299" y="880747"/>
                  <a:pt x="895350" y="886340"/>
                </a:cubicBezTo>
                <a:cubicBezTo>
                  <a:pt x="904578" y="890295"/>
                  <a:pt x="914400" y="892690"/>
                  <a:pt x="923925" y="895865"/>
                </a:cubicBezTo>
                <a:cubicBezTo>
                  <a:pt x="933450" y="902215"/>
                  <a:pt x="942261" y="909795"/>
                  <a:pt x="952500" y="914915"/>
                </a:cubicBezTo>
                <a:cubicBezTo>
                  <a:pt x="961480" y="919405"/>
                  <a:pt x="972721" y="918871"/>
                  <a:pt x="981075" y="924440"/>
                </a:cubicBezTo>
                <a:cubicBezTo>
                  <a:pt x="992283" y="931912"/>
                  <a:pt x="999302" y="944391"/>
                  <a:pt x="1009650" y="953015"/>
                </a:cubicBezTo>
                <a:cubicBezTo>
                  <a:pt x="1018444" y="960344"/>
                  <a:pt x="1029533" y="964615"/>
                  <a:pt x="1038225" y="972065"/>
                </a:cubicBezTo>
                <a:cubicBezTo>
                  <a:pt x="1051862" y="983754"/>
                  <a:pt x="1061095" y="1000646"/>
                  <a:pt x="1076325" y="1010165"/>
                </a:cubicBezTo>
                <a:cubicBezTo>
                  <a:pt x="1087426" y="1017103"/>
                  <a:pt x="1101725" y="1016515"/>
                  <a:pt x="1114425" y="1019690"/>
                </a:cubicBezTo>
                <a:cubicBezTo>
                  <a:pt x="1161510" y="1051080"/>
                  <a:pt x="1205104" y="1074746"/>
                  <a:pt x="1238250" y="1124465"/>
                </a:cubicBezTo>
                <a:cubicBezTo>
                  <a:pt x="1285548" y="1195411"/>
                  <a:pt x="1224759" y="1108276"/>
                  <a:pt x="1285875" y="1181615"/>
                </a:cubicBezTo>
                <a:cubicBezTo>
                  <a:pt x="1293204" y="1190409"/>
                  <a:pt x="1296830" y="1202095"/>
                  <a:pt x="1304925" y="1210190"/>
                </a:cubicBezTo>
                <a:cubicBezTo>
                  <a:pt x="1319300" y="1224565"/>
                  <a:pt x="1337355" y="1234784"/>
                  <a:pt x="1352550" y="1248290"/>
                </a:cubicBezTo>
                <a:cubicBezTo>
                  <a:pt x="1365974" y="1260222"/>
                  <a:pt x="1377950" y="1273690"/>
                  <a:pt x="1390650" y="1286390"/>
                </a:cubicBezTo>
                <a:cubicBezTo>
                  <a:pt x="1393825" y="1295915"/>
                  <a:pt x="1393747" y="1307252"/>
                  <a:pt x="1400175" y="1314965"/>
                </a:cubicBezTo>
                <a:cubicBezTo>
                  <a:pt x="1407559" y="1323826"/>
                  <a:pt x="1453820" y="1353903"/>
                  <a:pt x="1466850" y="1362590"/>
                </a:cubicBezTo>
                <a:cubicBezTo>
                  <a:pt x="1485900" y="1387990"/>
                  <a:pt x="1499207" y="1418956"/>
                  <a:pt x="1524000" y="1438790"/>
                </a:cubicBezTo>
                <a:cubicBezTo>
                  <a:pt x="1539875" y="1451490"/>
                  <a:pt x="1556325" y="1463503"/>
                  <a:pt x="1571625" y="1476890"/>
                </a:cubicBezTo>
                <a:cubicBezTo>
                  <a:pt x="1581762" y="1485760"/>
                  <a:pt x="1589424" y="1497383"/>
                  <a:pt x="1600200" y="1505465"/>
                </a:cubicBezTo>
                <a:cubicBezTo>
                  <a:pt x="1615011" y="1516573"/>
                  <a:pt x="1631950" y="1524515"/>
                  <a:pt x="1647825" y="1534040"/>
                </a:cubicBezTo>
                <a:cubicBezTo>
                  <a:pt x="1654175" y="1543565"/>
                  <a:pt x="1658780" y="1554520"/>
                  <a:pt x="1666875" y="1562615"/>
                </a:cubicBezTo>
                <a:cubicBezTo>
                  <a:pt x="1741800" y="1637540"/>
                  <a:pt x="1646004" y="1516615"/>
                  <a:pt x="1724025" y="1610240"/>
                </a:cubicBezTo>
                <a:cubicBezTo>
                  <a:pt x="1763712" y="1657865"/>
                  <a:pt x="1719262" y="1622940"/>
                  <a:pt x="1771650" y="1657865"/>
                </a:cubicBezTo>
                <a:cubicBezTo>
                  <a:pt x="1791215" y="1716561"/>
                  <a:pt x="1775151" y="1678408"/>
                  <a:pt x="1838325" y="1762640"/>
                </a:cubicBezTo>
                <a:cubicBezTo>
                  <a:pt x="1846844" y="1773999"/>
                  <a:pt x="1850330" y="1788412"/>
                  <a:pt x="1857375" y="1800740"/>
                </a:cubicBezTo>
                <a:cubicBezTo>
                  <a:pt x="1863055" y="1810679"/>
                  <a:pt x="1871305" y="1819076"/>
                  <a:pt x="1876425" y="1829315"/>
                </a:cubicBezTo>
                <a:cubicBezTo>
                  <a:pt x="1880915" y="1838295"/>
                  <a:pt x="1881460" y="1848910"/>
                  <a:pt x="1885950" y="1857890"/>
                </a:cubicBezTo>
                <a:cubicBezTo>
                  <a:pt x="1891070" y="1868129"/>
                  <a:pt x="1900351" y="1876004"/>
                  <a:pt x="1905000" y="1886465"/>
                </a:cubicBezTo>
                <a:cubicBezTo>
                  <a:pt x="1913155" y="1904815"/>
                  <a:pt x="1909851" y="1929416"/>
                  <a:pt x="1924050" y="1943615"/>
                </a:cubicBezTo>
                <a:cubicBezTo>
                  <a:pt x="1998346" y="2017911"/>
                  <a:pt x="1908990" y="1922531"/>
                  <a:pt x="1971675" y="2010290"/>
                </a:cubicBezTo>
                <a:cubicBezTo>
                  <a:pt x="1979505" y="2021251"/>
                  <a:pt x="1990725" y="2029340"/>
                  <a:pt x="2000250" y="2038865"/>
                </a:cubicBezTo>
                <a:cubicBezTo>
                  <a:pt x="2003425" y="2048390"/>
                  <a:pt x="2005285" y="2058460"/>
                  <a:pt x="2009775" y="2067440"/>
                </a:cubicBezTo>
                <a:cubicBezTo>
                  <a:pt x="2014895" y="2077679"/>
                  <a:pt x="2028825" y="2096015"/>
                  <a:pt x="2028825" y="2096015"/>
                </a:cubicBezTo>
              </a:path>
            </a:pathLst>
          </a:custGeom>
          <a:solidFill>
            <a:srgbClr val="CC9900"/>
          </a:solidFill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0" name="Полилиния 49"/>
          <p:cNvSpPr/>
          <p:nvPr/>
        </p:nvSpPr>
        <p:spPr bwMode="auto">
          <a:xfrm rot="587065">
            <a:off x="-190355" y="1950934"/>
            <a:ext cx="3954503" cy="643481"/>
          </a:xfrm>
          <a:custGeom>
            <a:avLst/>
            <a:gdLst>
              <a:gd name="connsiteX0" fmla="*/ 3752850 w 3790950"/>
              <a:gd name="connsiteY0" fmla="*/ 685800 h 932204"/>
              <a:gd name="connsiteX1" fmla="*/ 3705225 w 3790950"/>
              <a:gd name="connsiteY1" fmla="*/ 676275 h 932204"/>
              <a:gd name="connsiteX2" fmla="*/ 3600450 w 3790950"/>
              <a:gd name="connsiteY2" fmla="*/ 666750 h 932204"/>
              <a:gd name="connsiteX3" fmla="*/ 3571875 w 3790950"/>
              <a:gd name="connsiteY3" fmla="*/ 647700 h 932204"/>
              <a:gd name="connsiteX4" fmla="*/ 3276600 w 3790950"/>
              <a:gd name="connsiteY4" fmla="*/ 638175 h 932204"/>
              <a:gd name="connsiteX5" fmla="*/ 3162300 w 3790950"/>
              <a:gd name="connsiteY5" fmla="*/ 609600 h 932204"/>
              <a:gd name="connsiteX6" fmla="*/ 3038475 w 3790950"/>
              <a:gd name="connsiteY6" fmla="*/ 581025 h 932204"/>
              <a:gd name="connsiteX7" fmla="*/ 2990850 w 3790950"/>
              <a:gd name="connsiteY7" fmla="*/ 571500 h 932204"/>
              <a:gd name="connsiteX8" fmla="*/ 2952750 w 3790950"/>
              <a:gd name="connsiteY8" fmla="*/ 561975 h 932204"/>
              <a:gd name="connsiteX9" fmla="*/ 2876550 w 3790950"/>
              <a:gd name="connsiteY9" fmla="*/ 552450 h 932204"/>
              <a:gd name="connsiteX10" fmla="*/ 2781300 w 3790950"/>
              <a:gd name="connsiteY10" fmla="*/ 523875 h 932204"/>
              <a:gd name="connsiteX11" fmla="*/ 2752725 w 3790950"/>
              <a:gd name="connsiteY11" fmla="*/ 514350 h 932204"/>
              <a:gd name="connsiteX12" fmla="*/ 2686050 w 3790950"/>
              <a:gd name="connsiteY12" fmla="*/ 485775 h 932204"/>
              <a:gd name="connsiteX13" fmla="*/ 2647950 w 3790950"/>
              <a:gd name="connsiteY13" fmla="*/ 466725 h 932204"/>
              <a:gd name="connsiteX14" fmla="*/ 2609850 w 3790950"/>
              <a:gd name="connsiteY14" fmla="*/ 457200 h 932204"/>
              <a:gd name="connsiteX15" fmla="*/ 2533650 w 3790950"/>
              <a:gd name="connsiteY15" fmla="*/ 438150 h 932204"/>
              <a:gd name="connsiteX16" fmla="*/ 2495550 w 3790950"/>
              <a:gd name="connsiteY16" fmla="*/ 428625 h 932204"/>
              <a:gd name="connsiteX17" fmla="*/ 2447925 w 3790950"/>
              <a:gd name="connsiteY17" fmla="*/ 419100 h 932204"/>
              <a:gd name="connsiteX18" fmla="*/ 2409825 w 3790950"/>
              <a:gd name="connsiteY18" fmla="*/ 409575 h 932204"/>
              <a:gd name="connsiteX19" fmla="*/ 2362200 w 3790950"/>
              <a:gd name="connsiteY19" fmla="*/ 400050 h 932204"/>
              <a:gd name="connsiteX20" fmla="*/ 2333625 w 3790950"/>
              <a:gd name="connsiteY20" fmla="*/ 390525 h 932204"/>
              <a:gd name="connsiteX21" fmla="*/ 2247900 w 3790950"/>
              <a:gd name="connsiteY21" fmla="*/ 381000 h 932204"/>
              <a:gd name="connsiteX22" fmla="*/ 2171700 w 3790950"/>
              <a:gd name="connsiteY22" fmla="*/ 361950 h 932204"/>
              <a:gd name="connsiteX23" fmla="*/ 2114550 w 3790950"/>
              <a:gd name="connsiteY23" fmla="*/ 342900 h 932204"/>
              <a:gd name="connsiteX24" fmla="*/ 1895475 w 3790950"/>
              <a:gd name="connsiteY24" fmla="*/ 333375 h 932204"/>
              <a:gd name="connsiteX25" fmla="*/ 1485900 w 3790950"/>
              <a:gd name="connsiteY25" fmla="*/ 333375 h 932204"/>
              <a:gd name="connsiteX26" fmla="*/ 1457325 w 3790950"/>
              <a:gd name="connsiteY26" fmla="*/ 342900 h 932204"/>
              <a:gd name="connsiteX27" fmla="*/ 1352550 w 3790950"/>
              <a:gd name="connsiteY27" fmla="*/ 352425 h 932204"/>
              <a:gd name="connsiteX28" fmla="*/ 1257300 w 3790950"/>
              <a:gd name="connsiteY28" fmla="*/ 371475 h 932204"/>
              <a:gd name="connsiteX29" fmla="*/ 933450 w 3790950"/>
              <a:gd name="connsiteY29" fmla="*/ 361950 h 932204"/>
              <a:gd name="connsiteX30" fmla="*/ 847725 w 3790950"/>
              <a:gd name="connsiteY30" fmla="*/ 333375 h 932204"/>
              <a:gd name="connsiteX31" fmla="*/ 819150 w 3790950"/>
              <a:gd name="connsiteY31" fmla="*/ 323850 h 932204"/>
              <a:gd name="connsiteX32" fmla="*/ 790575 w 3790950"/>
              <a:gd name="connsiteY32" fmla="*/ 314325 h 932204"/>
              <a:gd name="connsiteX33" fmla="*/ 723900 w 3790950"/>
              <a:gd name="connsiteY33" fmla="*/ 285750 h 932204"/>
              <a:gd name="connsiteX34" fmla="*/ 685800 w 3790950"/>
              <a:gd name="connsiteY34" fmla="*/ 266700 h 932204"/>
              <a:gd name="connsiteX35" fmla="*/ 628650 w 3790950"/>
              <a:gd name="connsiteY35" fmla="*/ 247650 h 932204"/>
              <a:gd name="connsiteX36" fmla="*/ 600075 w 3790950"/>
              <a:gd name="connsiteY36" fmla="*/ 238125 h 932204"/>
              <a:gd name="connsiteX37" fmla="*/ 523875 w 3790950"/>
              <a:gd name="connsiteY37" fmla="*/ 200025 h 932204"/>
              <a:gd name="connsiteX38" fmla="*/ 495300 w 3790950"/>
              <a:gd name="connsiteY38" fmla="*/ 190500 h 932204"/>
              <a:gd name="connsiteX39" fmla="*/ 466725 w 3790950"/>
              <a:gd name="connsiteY39" fmla="*/ 171450 h 932204"/>
              <a:gd name="connsiteX40" fmla="*/ 447675 w 3790950"/>
              <a:gd name="connsiteY40" fmla="*/ 142875 h 932204"/>
              <a:gd name="connsiteX41" fmla="*/ 419100 w 3790950"/>
              <a:gd name="connsiteY41" fmla="*/ 133350 h 932204"/>
              <a:gd name="connsiteX42" fmla="*/ 361950 w 3790950"/>
              <a:gd name="connsiteY42" fmla="*/ 85725 h 932204"/>
              <a:gd name="connsiteX43" fmla="*/ 304800 w 3790950"/>
              <a:gd name="connsiteY43" fmla="*/ 66675 h 932204"/>
              <a:gd name="connsiteX44" fmla="*/ 247650 w 3790950"/>
              <a:gd name="connsiteY44" fmla="*/ 47625 h 932204"/>
              <a:gd name="connsiteX45" fmla="*/ 171450 w 3790950"/>
              <a:gd name="connsiteY45" fmla="*/ 38100 h 932204"/>
              <a:gd name="connsiteX46" fmla="*/ 104775 w 3790950"/>
              <a:gd name="connsiteY46" fmla="*/ 19050 h 932204"/>
              <a:gd name="connsiteX47" fmla="*/ 9525 w 3790950"/>
              <a:gd name="connsiteY47" fmla="*/ 0 h 932204"/>
              <a:gd name="connsiteX48" fmla="*/ 0 w 3790950"/>
              <a:gd name="connsiteY48" fmla="*/ 38100 h 932204"/>
              <a:gd name="connsiteX49" fmla="*/ 28575 w 3790950"/>
              <a:gd name="connsiteY49" fmla="*/ 95250 h 932204"/>
              <a:gd name="connsiteX50" fmla="*/ 38100 w 3790950"/>
              <a:gd name="connsiteY50" fmla="*/ 123825 h 932204"/>
              <a:gd name="connsiteX51" fmla="*/ 57150 w 3790950"/>
              <a:gd name="connsiteY51" fmla="*/ 152400 h 932204"/>
              <a:gd name="connsiteX52" fmla="*/ 76200 w 3790950"/>
              <a:gd name="connsiteY52" fmla="*/ 209550 h 932204"/>
              <a:gd name="connsiteX53" fmla="*/ 95250 w 3790950"/>
              <a:gd name="connsiteY53" fmla="*/ 266700 h 932204"/>
              <a:gd name="connsiteX54" fmla="*/ 104775 w 3790950"/>
              <a:gd name="connsiteY54" fmla="*/ 295275 h 932204"/>
              <a:gd name="connsiteX55" fmla="*/ 114300 w 3790950"/>
              <a:gd name="connsiteY55" fmla="*/ 371475 h 932204"/>
              <a:gd name="connsiteX56" fmla="*/ 142875 w 3790950"/>
              <a:gd name="connsiteY56" fmla="*/ 381000 h 932204"/>
              <a:gd name="connsiteX57" fmla="*/ 171450 w 3790950"/>
              <a:gd name="connsiteY57" fmla="*/ 400050 h 932204"/>
              <a:gd name="connsiteX58" fmla="*/ 266700 w 3790950"/>
              <a:gd name="connsiteY58" fmla="*/ 419100 h 932204"/>
              <a:gd name="connsiteX59" fmla="*/ 361950 w 3790950"/>
              <a:gd name="connsiteY59" fmla="*/ 438150 h 932204"/>
              <a:gd name="connsiteX60" fmla="*/ 438150 w 3790950"/>
              <a:gd name="connsiteY60" fmla="*/ 457200 h 932204"/>
              <a:gd name="connsiteX61" fmla="*/ 466725 w 3790950"/>
              <a:gd name="connsiteY61" fmla="*/ 466725 h 932204"/>
              <a:gd name="connsiteX62" fmla="*/ 514350 w 3790950"/>
              <a:gd name="connsiteY62" fmla="*/ 476250 h 932204"/>
              <a:gd name="connsiteX63" fmla="*/ 542925 w 3790950"/>
              <a:gd name="connsiteY63" fmla="*/ 485775 h 932204"/>
              <a:gd name="connsiteX64" fmla="*/ 590550 w 3790950"/>
              <a:gd name="connsiteY64" fmla="*/ 495300 h 932204"/>
              <a:gd name="connsiteX65" fmla="*/ 647700 w 3790950"/>
              <a:gd name="connsiteY65" fmla="*/ 514350 h 932204"/>
              <a:gd name="connsiteX66" fmla="*/ 723900 w 3790950"/>
              <a:gd name="connsiteY66" fmla="*/ 552450 h 932204"/>
              <a:gd name="connsiteX67" fmla="*/ 762000 w 3790950"/>
              <a:gd name="connsiteY67" fmla="*/ 571500 h 932204"/>
              <a:gd name="connsiteX68" fmla="*/ 800100 w 3790950"/>
              <a:gd name="connsiteY68" fmla="*/ 581025 h 932204"/>
              <a:gd name="connsiteX69" fmla="*/ 857250 w 3790950"/>
              <a:gd name="connsiteY69" fmla="*/ 600075 h 932204"/>
              <a:gd name="connsiteX70" fmla="*/ 904875 w 3790950"/>
              <a:gd name="connsiteY70" fmla="*/ 609600 h 932204"/>
              <a:gd name="connsiteX71" fmla="*/ 933450 w 3790950"/>
              <a:gd name="connsiteY71" fmla="*/ 619125 h 932204"/>
              <a:gd name="connsiteX72" fmla="*/ 990600 w 3790950"/>
              <a:gd name="connsiteY72" fmla="*/ 628650 h 932204"/>
              <a:gd name="connsiteX73" fmla="*/ 1047750 w 3790950"/>
              <a:gd name="connsiteY73" fmla="*/ 647700 h 932204"/>
              <a:gd name="connsiteX74" fmla="*/ 1162050 w 3790950"/>
              <a:gd name="connsiteY74" fmla="*/ 638175 h 932204"/>
              <a:gd name="connsiteX75" fmla="*/ 1266825 w 3790950"/>
              <a:gd name="connsiteY75" fmla="*/ 619125 h 932204"/>
              <a:gd name="connsiteX76" fmla="*/ 1295400 w 3790950"/>
              <a:gd name="connsiteY76" fmla="*/ 609600 h 932204"/>
              <a:gd name="connsiteX77" fmla="*/ 1371600 w 3790950"/>
              <a:gd name="connsiteY77" fmla="*/ 600075 h 932204"/>
              <a:gd name="connsiteX78" fmla="*/ 1485900 w 3790950"/>
              <a:gd name="connsiteY78" fmla="*/ 571500 h 932204"/>
              <a:gd name="connsiteX79" fmla="*/ 2047875 w 3790950"/>
              <a:gd name="connsiteY79" fmla="*/ 581025 h 932204"/>
              <a:gd name="connsiteX80" fmla="*/ 2095500 w 3790950"/>
              <a:gd name="connsiteY80" fmla="*/ 600075 h 932204"/>
              <a:gd name="connsiteX81" fmla="*/ 2181225 w 3790950"/>
              <a:gd name="connsiteY81" fmla="*/ 619125 h 932204"/>
              <a:gd name="connsiteX82" fmla="*/ 2209800 w 3790950"/>
              <a:gd name="connsiteY82" fmla="*/ 628650 h 932204"/>
              <a:gd name="connsiteX83" fmla="*/ 2286000 w 3790950"/>
              <a:gd name="connsiteY83" fmla="*/ 666750 h 932204"/>
              <a:gd name="connsiteX84" fmla="*/ 2381250 w 3790950"/>
              <a:gd name="connsiteY84" fmla="*/ 676275 h 932204"/>
              <a:gd name="connsiteX85" fmla="*/ 2438400 w 3790950"/>
              <a:gd name="connsiteY85" fmla="*/ 695325 h 932204"/>
              <a:gd name="connsiteX86" fmla="*/ 2466975 w 3790950"/>
              <a:gd name="connsiteY86" fmla="*/ 704850 h 932204"/>
              <a:gd name="connsiteX87" fmla="*/ 2524125 w 3790950"/>
              <a:gd name="connsiteY87" fmla="*/ 714375 h 932204"/>
              <a:gd name="connsiteX88" fmla="*/ 2619375 w 3790950"/>
              <a:gd name="connsiteY88" fmla="*/ 742950 h 932204"/>
              <a:gd name="connsiteX89" fmla="*/ 2647950 w 3790950"/>
              <a:gd name="connsiteY89" fmla="*/ 762000 h 932204"/>
              <a:gd name="connsiteX90" fmla="*/ 2714625 w 3790950"/>
              <a:gd name="connsiteY90" fmla="*/ 771525 h 932204"/>
              <a:gd name="connsiteX91" fmla="*/ 2771775 w 3790950"/>
              <a:gd name="connsiteY91" fmla="*/ 781050 h 932204"/>
              <a:gd name="connsiteX92" fmla="*/ 2952750 w 3790950"/>
              <a:gd name="connsiteY92" fmla="*/ 809625 h 932204"/>
              <a:gd name="connsiteX93" fmla="*/ 2981325 w 3790950"/>
              <a:gd name="connsiteY93" fmla="*/ 819150 h 932204"/>
              <a:gd name="connsiteX94" fmla="*/ 3019425 w 3790950"/>
              <a:gd name="connsiteY94" fmla="*/ 838200 h 932204"/>
              <a:gd name="connsiteX95" fmla="*/ 3114675 w 3790950"/>
              <a:gd name="connsiteY95" fmla="*/ 857250 h 932204"/>
              <a:gd name="connsiteX96" fmla="*/ 3228975 w 3790950"/>
              <a:gd name="connsiteY96" fmla="*/ 885825 h 932204"/>
              <a:gd name="connsiteX97" fmla="*/ 3257550 w 3790950"/>
              <a:gd name="connsiteY97" fmla="*/ 895350 h 932204"/>
              <a:gd name="connsiteX98" fmla="*/ 3305175 w 3790950"/>
              <a:gd name="connsiteY98" fmla="*/ 904875 h 932204"/>
              <a:gd name="connsiteX99" fmla="*/ 3343275 w 3790950"/>
              <a:gd name="connsiteY99" fmla="*/ 914400 h 932204"/>
              <a:gd name="connsiteX100" fmla="*/ 3790950 w 3790950"/>
              <a:gd name="connsiteY100" fmla="*/ 923925 h 93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790950" h="932204">
                <a:moveTo>
                  <a:pt x="3752850" y="685800"/>
                </a:moveTo>
                <a:cubicBezTo>
                  <a:pt x="3736975" y="682625"/>
                  <a:pt x="3721289" y="678283"/>
                  <a:pt x="3705225" y="676275"/>
                </a:cubicBezTo>
                <a:cubicBezTo>
                  <a:pt x="3670427" y="671925"/>
                  <a:pt x="3634741" y="674098"/>
                  <a:pt x="3600450" y="666750"/>
                </a:cubicBezTo>
                <a:cubicBezTo>
                  <a:pt x="3589256" y="664351"/>
                  <a:pt x="3583278" y="648706"/>
                  <a:pt x="3571875" y="647700"/>
                </a:cubicBezTo>
                <a:cubicBezTo>
                  <a:pt x="3473780" y="639045"/>
                  <a:pt x="3375025" y="641350"/>
                  <a:pt x="3276600" y="638175"/>
                </a:cubicBezTo>
                <a:cubicBezTo>
                  <a:pt x="3201128" y="613018"/>
                  <a:pt x="3239257" y="622426"/>
                  <a:pt x="3162300" y="609600"/>
                </a:cubicBezTo>
                <a:cubicBezTo>
                  <a:pt x="3103008" y="589836"/>
                  <a:pt x="3143570" y="602044"/>
                  <a:pt x="3038475" y="581025"/>
                </a:cubicBezTo>
                <a:lnTo>
                  <a:pt x="2990850" y="571500"/>
                </a:lnTo>
                <a:cubicBezTo>
                  <a:pt x="2978013" y="568933"/>
                  <a:pt x="2965663" y="564127"/>
                  <a:pt x="2952750" y="561975"/>
                </a:cubicBezTo>
                <a:cubicBezTo>
                  <a:pt x="2927501" y="557767"/>
                  <a:pt x="2901799" y="556658"/>
                  <a:pt x="2876550" y="552450"/>
                </a:cubicBezTo>
                <a:cubicBezTo>
                  <a:pt x="2847760" y="547652"/>
                  <a:pt x="2806707" y="532344"/>
                  <a:pt x="2781300" y="523875"/>
                </a:cubicBezTo>
                <a:lnTo>
                  <a:pt x="2752725" y="514350"/>
                </a:lnTo>
                <a:cubicBezTo>
                  <a:pt x="2694817" y="475744"/>
                  <a:pt x="2756344" y="512135"/>
                  <a:pt x="2686050" y="485775"/>
                </a:cubicBezTo>
                <a:cubicBezTo>
                  <a:pt x="2672755" y="480789"/>
                  <a:pt x="2661245" y="471711"/>
                  <a:pt x="2647950" y="466725"/>
                </a:cubicBezTo>
                <a:cubicBezTo>
                  <a:pt x="2635693" y="462128"/>
                  <a:pt x="2622437" y="460796"/>
                  <a:pt x="2609850" y="457200"/>
                </a:cubicBezTo>
                <a:cubicBezTo>
                  <a:pt x="2520492" y="431669"/>
                  <a:pt x="2664365" y="467198"/>
                  <a:pt x="2533650" y="438150"/>
                </a:cubicBezTo>
                <a:cubicBezTo>
                  <a:pt x="2520871" y="435310"/>
                  <a:pt x="2508329" y="431465"/>
                  <a:pt x="2495550" y="428625"/>
                </a:cubicBezTo>
                <a:cubicBezTo>
                  <a:pt x="2479746" y="425113"/>
                  <a:pt x="2463729" y="422612"/>
                  <a:pt x="2447925" y="419100"/>
                </a:cubicBezTo>
                <a:cubicBezTo>
                  <a:pt x="2435146" y="416260"/>
                  <a:pt x="2422604" y="412415"/>
                  <a:pt x="2409825" y="409575"/>
                </a:cubicBezTo>
                <a:cubicBezTo>
                  <a:pt x="2394021" y="406063"/>
                  <a:pt x="2377906" y="403977"/>
                  <a:pt x="2362200" y="400050"/>
                </a:cubicBezTo>
                <a:cubicBezTo>
                  <a:pt x="2352460" y="397615"/>
                  <a:pt x="2343529" y="392176"/>
                  <a:pt x="2333625" y="390525"/>
                </a:cubicBezTo>
                <a:cubicBezTo>
                  <a:pt x="2305265" y="385798"/>
                  <a:pt x="2276475" y="384175"/>
                  <a:pt x="2247900" y="381000"/>
                </a:cubicBezTo>
                <a:cubicBezTo>
                  <a:pt x="2161197" y="352099"/>
                  <a:pt x="2298135" y="396432"/>
                  <a:pt x="2171700" y="361950"/>
                </a:cubicBezTo>
                <a:cubicBezTo>
                  <a:pt x="2152327" y="356666"/>
                  <a:pt x="2134612" y="343772"/>
                  <a:pt x="2114550" y="342900"/>
                </a:cubicBezTo>
                <a:lnTo>
                  <a:pt x="1895475" y="333375"/>
                </a:lnTo>
                <a:cubicBezTo>
                  <a:pt x="1740209" y="294558"/>
                  <a:pt x="1842063" y="316415"/>
                  <a:pt x="1485900" y="333375"/>
                </a:cubicBezTo>
                <a:cubicBezTo>
                  <a:pt x="1475871" y="333853"/>
                  <a:pt x="1467264" y="341480"/>
                  <a:pt x="1457325" y="342900"/>
                </a:cubicBezTo>
                <a:cubicBezTo>
                  <a:pt x="1422608" y="347860"/>
                  <a:pt x="1387475" y="349250"/>
                  <a:pt x="1352550" y="352425"/>
                </a:cubicBezTo>
                <a:cubicBezTo>
                  <a:pt x="1327374" y="358719"/>
                  <a:pt x="1280654" y="371475"/>
                  <a:pt x="1257300" y="371475"/>
                </a:cubicBezTo>
                <a:cubicBezTo>
                  <a:pt x="1149303" y="371475"/>
                  <a:pt x="1041400" y="365125"/>
                  <a:pt x="933450" y="361950"/>
                </a:cubicBezTo>
                <a:lnTo>
                  <a:pt x="847725" y="333375"/>
                </a:lnTo>
                <a:lnTo>
                  <a:pt x="819150" y="323850"/>
                </a:lnTo>
                <a:cubicBezTo>
                  <a:pt x="809625" y="320675"/>
                  <a:pt x="799555" y="318815"/>
                  <a:pt x="790575" y="314325"/>
                </a:cubicBezTo>
                <a:cubicBezTo>
                  <a:pt x="664213" y="251144"/>
                  <a:pt x="822006" y="327795"/>
                  <a:pt x="723900" y="285750"/>
                </a:cubicBezTo>
                <a:cubicBezTo>
                  <a:pt x="710849" y="280157"/>
                  <a:pt x="698983" y="271973"/>
                  <a:pt x="685800" y="266700"/>
                </a:cubicBezTo>
                <a:cubicBezTo>
                  <a:pt x="667156" y="259242"/>
                  <a:pt x="647700" y="254000"/>
                  <a:pt x="628650" y="247650"/>
                </a:cubicBezTo>
                <a:lnTo>
                  <a:pt x="600075" y="238125"/>
                </a:lnTo>
                <a:cubicBezTo>
                  <a:pt x="573134" y="229145"/>
                  <a:pt x="550816" y="209005"/>
                  <a:pt x="523875" y="200025"/>
                </a:cubicBezTo>
                <a:lnTo>
                  <a:pt x="495300" y="190500"/>
                </a:lnTo>
                <a:cubicBezTo>
                  <a:pt x="485775" y="184150"/>
                  <a:pt x="474820" y="179545"/>
                  <a:pt x="466725" y="171450"/>
                </a:cubicBezTo>
                <a:cubicBezTo>
                  <a:pt x="458630" y="163355"/>
                  <a:pt x="456614" y="150026"/>
                  <a:pt x="447675" y="142875"/>
                </a:cubicBezTo>
                <a:cubicBezTo>
                  <a:pt x="439835" y="136603"/>
                  <a:pt x="428625" y="136525"/>
                  <a:pt x="419100" y="133350"/>
                </a:cubicBezTo>
                <a:cubicBezTo>
                  <a:pt x="401155" y="115405"/>
                  <a:pt x="385820" y="96334"/>
                  <a:pt x="361950" y="85725"/>
                </a:cubicBezTo>
                <a:cubicBezTo>
                  <a:pt x="343600" y="77570"/>
                  <a:pt x="323850" y="73025"/>
                  <a:pt x="304800" y="66675"/>
                </a:cubicBezTo>
                <a:lnTo>
                  <a:pt x="247650" y="47625"/>
                </a:lnTo>
                <a:cubicBezTo>
                  <a:pt x="223366" y="39530"/>
                  <a:pt x="196699" y="42308"/>
                  <a:pt x="171450" y="38100"/>
                </a:cubicBezTo>
                <a:cubicBezTo>
                  <a:pt x="135718" y="32145"/>
                  <a:pt x="136482" y="28109"/>
                  <a:pt x="104775" y="19050"/>
                </a:cubicBezTo>
                <a:cubicBezTo>
                  <a:pt x="64990" y="7683"/>
                  <a:pt x="54433" y="7485"/>
                  <a:pt x="9525" y="0"/>
                </a:cubicBezTo>
                <a:cubicBezTo>
                  <a:pt x="6350" y="12700"/>
                  <a:pt x="0" y="25009"/>
                  <a:pt x="0" y="38100"/>
                </a:cubicBezTo>
                <a:cubicBezTo>
                  <a:pt x="0" y="62041"/>
                  <a:pt x="18943" y="75987"/>
                  <a:pt x="28575" y="95250"/>
                </a:cubicBezTo>
                <a:cubicBezTo>
                  <a:pt x="33065" y="104230"/>
                  <a:pt x="33610" y="114845"/>
                  <a:pt x="38100" y="123825"/>
                </a:cubicBezTo>
                <a:cubicBezTo>
                  <a:pt x="43220" y="134064"/>
                  <a:pt x="52501" y="141939"/>
                  <a:pt x="57150" y="152400"/>
                </a:cubicBezTo>
                <a:cubicBezTo>
                  <a:pt x="65305" y="170750"/>
                  <a:pt x="69850" y="190500"/>
                  <a:pt x="76200" y="209550"/>
                </a:cubicBezTo>
                <a:lnTo>
                  <a:pt x="95250" y="266700"/>
                </a:lnTo>
                <a:lnTo>
                  <a:pt x="104775" y="295275"/>
                </a:lnTo>
                <a:cubicBezTo>
                  <a:pt x="107950" y="320675"/>
                  <a:pt x="103904" y="348084"/>
                  <a:pt x="114300" y="371475"/>
                </a:cubicBezTo>
                <a:cubicBezTo>
                  <a:pt x="118378" y="380650"/>
                  <a:pt x="133895" y="376510"/>
                  <a:pt x="142875" y="381000"/>
                </a:cubicBezTo>
                <a:cubicBezTo>
                  <a:pt x="153114" y="386120"/>
                  <a:pt x="160928" y="395541"/>
                  <a:pt x="171450" y="400050"/>
                </a:cubicBezTo>
                <a:cubicBezTo>
                  <a:pt x="189534" y="407800"/>
                  <a:pt x="253807" y="416951"/>
                  <a:pt x="266700" y="419100"/>
                </a:cubicBezTo>
                <a:cubicBezTo>
                  <a:pt x="331258" y="440619"/>
                  <a:pt x="252501" y="416260"/>
                  <a:pt x="361950" y="438150"/>
                </a:cubicBezTo>
                <a:cubicBezTo>
                  <a:pt x="387623" y="443285"/>
                  <a:pt x="413312" y="448921"/>
                  <a:pt x="438150" y="457200"/>
                </a:cubicBezTo>
                <a:cubicBezTo>
                  <a:pt x="447675" y="460375"/>
                  <a:pt x="456985" y="464290"/>
                  <a:pt x="466725" y="466725"/>
                </a:cubicBezTo>
                <a:cubicBezTo>
                  <a:pt x="482431" y="470652"/>
                  <a:pt x="498644" y="472323"/>
                  <a:pt x="514350" y="476250"/>
                </a:cubicBezTo>
                <a:cubicBezTo>
                  <a:pt x="524090" y="478685"/>
                  <a:pt x="533185" y="483340"/>
                  <a:pt x="542925" y="485775"/>
                </a:cubicBezTo>
                <a:cubicBezTo>
                  <a:pt x="558631" y="489702"/>
                  <a:pt x="574931" y="491040"/>
                  <a:pt x="590550" y="495300"/>
                </a:cubicBezTo>
                <a:cubicBezTo>
                  <a:pt x="609923" y="500584"/>
                  <a:pt x="628650" y="508000"/>
                  <a:pt x="647700" y="514350"/>
                </a:cubicBezTo>
                <a:cubicBezTo>
                  <a:pt x="674641" y="523330"/>
                  <a:pt x="698500" y="539750"/>
                  <a:pt x="723900" y="552450"/>
                </a:cubicBezTo>
                <a:lnTo>
                  <a:pt x="762000" y="571500"/>
                </a:lnTo>
                <a:cubicBezTo>
                  <a:pt x="773709" y="577354"/>
                  <a:pt x="787561" y="577263"/>
                  <a:pt x="800100" y="581025"/>
                </a:cubicBezTo>
                <a:cubicBezTo>
                  <a:pt x="819334" y="586795"/>
                  <a:pt x="837559" y="596137"/>
                  <a:pt x="857250" y="600075"/>
                </a:cubicBezTo>
                <a:cubicBezTo>
                  <a:pt x="873125" y="603250"/>
                  <a:pt x="889169" y="605673"/>
                  <a:pt x="904875" y="609600"/>
                </a:cubicBezTo>
                <a:cubicBezTo>
                  <a:pt x="914615" y="612035"/>
                  <a:pt x="923649" y="616947"/>
                  <a:pt x="933450" y="619125"/>
                </a:cubicBezTo>
                <a:cubicBezTo>
                  <a:pt x="952303" y="623315"/>
                  <a:pt x="971550" y="625475"/>
                  <a:pt x="990600" y="628650"/>
                </a:cubicBezTo>
                <a:lnTo>
                  <a:pt x="1047750" y="647700"/>
                </a:lnTo>
                <a:cubicBezTo>
                  <a:pt x="1084020" y="659790"/>
                  <a:pt x="1124028" y="642177"/>
                  <a:pt x="1162050" y="638175"/>
                </a:cubicBezTo>
                <a:cubicBezTo>
                  <a:pt x="1204769" y="633678"/>
                  <a:pt x="1228470" y="630084"/>
                  <a:pt x="1266825" y="619125"/>
                </a:cubicBezTo>
                <a:cubicBezTo>
                  <a:pt x="1276479" y="616367"/>
                  <a:pt x="1285522" y="611396"/>
                  <a:pt x="1295400" y="609600"/>
                </a:cubicBezTo>
                <a:cubicBezTo>
                  <a:pt x="1320585" y="605021"/>
                  <a:pt x="1346200" y="603250"/>
                  <a:pt x="1371600" y="600075"/>
                </a:cubicBezTo>
                <a:cubicBezTo>
                  <a:pt x="1447072" y="574918"/>
                  <a:pt x="1408943" y="584326"/>
                  <a:pt x="1485900" y="571500"/>
                </a:cubicBezTo>
                <a:cubicBezTo>
                  <a:pt x="1673225" y="574675"/>
                  <a:pt x="1860729" y="572253"/>
                  <a:pt x="2047875" y="581025"/>
                </a:cubicBezTo>
                <a:cubicBezTo>
                  <a:pt x="2064954" y="581826"/>
                  <a:pt x="2079280" y="594668"/>
                  <a:pt x="2095500" y="600075"/>
                </a:cubicBezTo>
                <a:cubicBezTo>
                  <a:pt x="2124834" y="609853"/>
                  <a:pt x="2151028" y="611576"/>
                  <a:pt x="2181225" y="619125"/>
                </a:cubicBezTo>
                <a:cubicBezTo>
                  <a:pt x="2190965" y="621560"/>
                  <a:pt x="2200660" y="624495"/>
                  <a:pt x="2209800" y="628650"/>
                </a:cubicBezTo>
                <a:cubicBezTo>
                  <a:pt x="2235653" y="640401"/>
                  <a:pt x="2257743" y="663924"/>
                  <a:pt x="2286000" y="666750"/>
                </a:cubicBezTo>
                <a:lnTo>
                  <a:pt x="2381250" y="676275"/>
                </a:lnTo>
                <a:lnTo>
                  <a:pt x="2438400" y="695325"/>
                </a:lnTo>
                <a:cubicBezTo>
                  <a:pt x="2447925" y="698500"/>
                  <a:pt x="2457071" y="703199"/>
                  <a:pt x="2466975" y="704850"/>
                </a:cubicBezTo>
                <a:lnTo>
                  <a:pt x="2524125" y="714375"/>
                </a:lnTo>
                <a:cubicBezTo>
                  <a:pt x="2593694" y="737565"/>
                  <a:pt x="2561794" y="728555"/>
                  <a:pt x="2619375" y="742950"/>
                </a:cubicBezTo>
                <a:cubicBezTo>
                  <a:pt x="2628900" y="749300"/>
                  <a:pt x="2636985" y="758711"/>
                  <a:pt x="2647950" y="762000"/>
                </a:cubicBezTo>
                <a:cubicBezTo>
                  <a:pt x="2669454" y="768451"/>
                  <a:pt x="2692435" y="768111"/>
                  <a:pt x="2714625" y="771525"/>
                </a:cubicBezTo>
                <a:cubicBezTo>
                  <a:pt x="2733713" y="774462"/>
                  <a:pt x="2752725" y="777875"/>
                  <a:pt x="2771775" y="781050"/>
                </a:cubicBezTo>
                <a:cubicBezTo>
                  <a:pt x="2868198" y="813191"/>
                  <a:pt x="2808904" y="798560"/>
                  <a:pt x="2952750" y="809625"/>
                </a:cubicBezTo>
                <a:cubicBezTo>
                  <a:pt x="2962275" y="812800"/>
                  <a:pt x="2972097" y="815195"/>
                  <a:pt x="2981325" y="819150"/>
                </a:cubicBezTo>
                <a:cubicBezTo>
                  <a:pt x="2994376" y="824743"/>
                  <a:pt x="3006130" y="833214"/>
                  <a:pt x="3019425" y="838200"/>
                </a:cubicBezTo>
                <a:cubicBezTo>
                  <a:pt x="3042159" y="846725"/>
                  <a:pt x="3094922" y="853958"/>
                  <a:pt x="3114675" y="857250"/>
                </a:cubicBezTo>
                <a:cubicBezTo>
                  <a:pt x="3171468" y="895112"/>
                  <a:pt x="3121083" y="867843"/>
                  <a:pt x="3228975" y="885825"/>
                </a:cubicBezTo>
                <a:cubicBezTo>
                  <a:pt x="3238879" y="887476"/>
                  <a:pt x="3247810" y="892915"/>
                  <a:pt x="3257550" y="895350"/>
                </a:cubicBezTo>
                <a:cubicBezTo>
                  <a:pt x="3273256" y="899277"/>
                  <a:pt x="3289371" y="901363"/>
                  <a:pt x="3305175" y="904875"/>
                </a:cubicBezTo>
                <a:cubicBezTo>
                  <a:pt x="3317954" y="907715"/>
                  <a:pt x="3330274" y="912870"/>
                  <a:pt x="3343275" y="914400"/>
                </a:cubicBezTo>
                <a:cubicBezTo>
                  <a:pt x="3494612" y="932204"/>
                  <a:pt x="3634630" y="923925"/>
                  <a:pt x="3790950" y="923925"/>
                </a:cubicBezTo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1" name="Полилиния 50"/>
          <p:cNvSpPr/>
          <p:nvPr/>
        </p:nvSpPr>
        <p:spPr bwMode="auto">
          <a:xfrm rot="494322">
            <a:off x="19876" y="2711775"/>
            <a:ext cx="3818066" cy="552384"/>
          </a:xfrm>
          <a:custGeom>
            <a:avLst/>
            <a:gdLst>
              <a:gd name="connsiteX0" fmla="*/ 3835484 w 3873584"/>
              <a:gd name="connsiteY0" fmla="*/ 103445 h 645572"/>
              <a:gd name="connsiteX1" fmla="*/ 3606884 w 3873584"/>
              <a:gd name="connsiteY1" fmla="*/ 112970 h 645572"/>
              <a:gd name="connsiteX2" fmla="*/ 3530684 w 3873584"/>
              <a:gd name="connsiteY2" fmla="*/ 122495 h 645572"/>
              <a:gd name="connsiteX3" fmla="*/ 3454484 w 3873584"/>
              <a:gd name="connsiteY3" fmla="*/ 141545 h 645572"/>
              <a:gd name="connsiteX4" fmla="*/ 2702009 w 3873584"/>
              <a:gd name="connsiteY4" fmla="*/ 122495 h 645572"/>
              <a:gd name="connsiteX5" fmla="*/ 2578184 w 3873584"/>
              <a:gd name="connsiteY5" fmla="*/ 103445 h 645572"/>
              <a:gd name="connsiteX6" fmla="*/ 2387684 w 3873584"/>
              <a:gd name="connsiteY6" fmla="*/ 93920 h 645572"/>
              <a:gd name="connsiteX7" fmla="*/ 1301834 w 3873584"/>
              <a:gd name="connsiteY7" fmla="*/ 93920 h 645572"/>
              <a:gd name="connsiteX8" fmla="*/ 1263734 w 3873584"/>
              <a:gd name="connsiteY8" fmla="*/ 103445 h 645572"/>
              <a:gd name="connsiteX9" fmla="*/ 997034 w 3873584"/>
              <a:gd name="connsiteY9" fmla="*/ 112970 h 645572"/>
              <a:gd name="connsiteX10" fmla="*/ 911309 w 3873584"/>
              <a:gd name="connsiteY10" fmla="*/ 132020 h 645572"/>
              <a:gd name="connsiteX11" fmla="*/ 730334 w 3873584"/>
              <a:gd name="connsiteY11" fmla="*/ 141545 h 645572"/>
              <a:gd name="connsiteX12" fmla="*/ 701759 w 3873584"/>
              <a:gd name="connsiteY12" fmla="*/ 160595 h 645572"/>
              <a:gd name="connsiteX13" fmla="*/ 625559 w 3873584"/>
              <a:gd name="connsiteY13" fmla="*/ 179645 h 645572"/>
              <a:gd name="connsiteX14" fmla="*/ 568409 w 3873584"/>
              <a:gd name="connsiteY14" fmla="*/ 208220 h 645572"/>
              <a:gd name="connsiteX15" fmla="*/ 492209 w 3873584"/>
              <a:gd name="connsiteY15" fmla="*/ 236795 h 645572"/>
              <a:gd name="connsiteX16" fmla="*/ 435059 w 3873584"/>
              <a:gd name="connsiteY16" fmla="*/ 274895 h 645572"/>
              <a:gd name="connsiteX17" fmla="*/ 339809 w 3873584"/>
              <a:gd name="connsiteY17" fmla="*/ 303470 h 645572"/>
              <a:gd name="connsiteX18" fmla="*/ 44534 w 3873584"/>
              <a:gd name="connsiteY18" fmla="*/ 312995 h 645572"/>
              <a:gd name="connsiteX19" fmla="*/ 35009 w 3873584"/>
              <a:gd name="connsiteY19" fmla="*/ 351095 h 645572"/>
              <a:gd name="connsiteX20" fmla="*/ 25484 w 3873584"/>
              <a:gd name="connsiteY20" fmla="*/ 379670 h 645572"/>
              <a:gd name="connsiteX21" fmla="*/ 15959 w 3873584"/>
              <a:gd name="connsiteY21" fmla="*/ 446345 h 645572"/>
              <a:gd name="connsiteX22" fmla="*/ 25484 w 3873584"/>
              <a:gd name="connsiteY22" fmla="*/ 636845 h 645572"/>
              <a:gd name="connsiteX23" fmla="*/ 120734 w 3873584"/>
              <a:gd name="connsiteY23" fmla="*/ 570170 h 645572"/>
              <a:gd name="connsiteX24" fmla="*/ 187409 w 3873584"/>
              <a:gd name="connsiteY24" fmla="*/ 560645 h 645572"/>
              <a:gd name="connsiteX25" fmla="*/ 263609 w 3873584"/>
              <a:gd name="connsiteY25" fmla="*/ 551120 h 645572"/>
              <a:gd name="connsiteX26" fmla="*/ 301709 w 3873584"/>
              <a:gd name="connsiteY26" fmla="*/ 541595 h 645572"/>
              <a:gd name="connsiteX27" fmla="*/ 387434 w 3873584"/>
              <a:gd name="connsiteY27" fmla="*/ 532070 h 645572"/>
              <a:gd name="connsiteX28" fmla="*/ 454109 w 3873584"/>
              <a:gd name="connsiteY28" fmla="*/ 513020 h 645572"/>
              <a:gd name="connsiteX29" fmla="*/ 549359 w 3873584"/>
              <a:gd name="connsiteY29" fmla="*/ 484445 h 645572"/>
              <a:gd name="connsiteX30" fmla="*/ 577934 w 3873584"/>
              <a:gd name="connsiteY30" fmla="*/ 474920 h 645572"/>
              <a:gd name="connsiteX31" fmla="*/ 606509 w 3873584"/>
              <a:gd name="connsiteY31" fmla="*/ 465395 h 645572"/>
              <a:gd name="connsiteX32" fmla="*/ 673184 w 3873584"/>
              <a:gd name="connsiteY32" fmla="*/ 436820 h 645572"/>
              <a:gd name="connsiteX33" fmla="*/ 730334 w 3873584"/>
              <a:gd name="connsiteY33" fmla="*/ 417770 h 645572"/>
              <a:gd name="connsiteX34" fmla="*/ 797009 w 3873584"/>
              <a:gd name="connsiteY34" fmla="*/ 389195 h 645572"/>
              <a:gd name="connsiteX35" fmla="*/ 835109 w 3873584"/>
              <a:gd name="connsiteY35" fmla="*/ 370145 h 645572"/>
              <a:gd name="connsiteX36" fmla="*/ 920834 w 3873584"/>
              <a:gd name="connsiteY36" fmla="*/ 351095 h 645572"/>
              <a:gd name="connsiteX37" fmla="*/ 1597109 w 3873584"/>
              <a:gd name="connsiteY37" fmla="*/ 341570 h 645572"/>
              <a:gd name="connsiteX38" fmla="*/ 2549609 w 3873584"/>
              <a:gd name="connsiteY38" fmla="*/ 341570 h 645572"/>
              <a:gd name="connsiteX39" fmla="*/ 2616284 w 3873584"/>
              <a:gd name="connsiteY39" fmla="*/ 351095 h 645572"/>
              <a:gd name="connsiteX40" fmla="*/ 2921084 w 3873584"/>
              <a:gd name="connsiteY40" fmla="*/ 360620 h 645572"/>
              <a:gd name="connsiteX41" fmla="*/ 3083009 w 3873584"/>
              <a:gd name="connsiteY41" fmla="*/ 370145 h 645572"/>
              <a:gd name="connsiteX42" fmla="*/ 3644984 w 3873584"/>
              <a:gd name="connsiteY42" fmla="*/ 379670 h 645572"/>
              <a:gd name="connsiteX43" fmla="*/ 3740234 w 3873584"/>
              <a:gd name="connsiteY43" fmla="*/ 332045 h 645572"/>
              <a:gd name="connsiteX44" fmla="*/ 3768809 w 3873584"/>
              <a:gd name="connsiteY44" fmla="*/ 303470 h 645572"/>
              <a:gd name="connsiteX45" fmla="*/ 3835484 w 3873584"/>
              <a:gd name="connsiteY45" fmla="*/ 274895 h 645572"/>
              <a:gd name="connsiteX46" fmla="*/ 3864059 w 3873584"/>
              <a:gd name="connsiteY46" fmla="*/ 255845 h 645572"/>
              <a:gd name="connsiteX47" fmla="*/ 3873584 w 3873584"/>
              <a:gd name="connsiteY47" fmla="*/ 217745 h 64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73584" h="645572">
                <a:moveTo>
                  <a:pt x="3835484" y="103445"/>
                </a:moveTo>
                <a:cubicBezTo>
                  <a:pt x="3759284" y="106620"/>
                  <a:pt x="3683002" y="108213"/>
                  <a:pt x="3606884" y="112970"/>
                </a:cubicBezTo>
                <a:cubicBezTo>
                  <a:pt x="3581336" y="114567"/>
                  <a:pt x="3555843" y="117778"/>
                  <a:pt x="3530684" y="122495"/>
                </a:cubicBezTo>
                <a:cubicBezTo>
                  <a:pt x="3504951" y="127320"/>
                  <a:pt x="3454484" y="141545"/>
                  <a:pt x="3454484" y="141545"/>
                </a:cubicBezTo>
                <a:cubicBezTo>
                  <a:pt x="3304416" y="138659"/>
                  <a:pt x="2900301" y="133826"/>
                  <a:pt x="2702009" y="122495"/>
                </a:cubicBezTo>
                <a:cubicBezTo>
                  <a:pt x="2279961" y="98378"/>
                  <a:pt x="2859483" y="125949"/>
                  <a:pt x="2578184" y="103445"/>
                </a:cubicBezTo>
                <a:cubicBezTo>
                  <a:pt x="2514807" y="98375"/>
                  <a:pt x="2451184" y="97095"/>
                  <a:pt x="2387684" y="93920"/>
                </a:cubicBezTo>
                <a:cubicBezTo>
                  <a:pt x="2012004" y="0"/>
                  <a:pt x="2329157" y="75897"/>
                  <a:pt x="1301834" y="93920"/>
                </a:cubicBezTo>
                <a:cubicBezTo>
                  <a:pt x="1288745" y="94150"/>
                  <a:pt x="1276799" y="102628"/>
                  <a:pt x="1263734" y="103445"/>
                </a:cubicBezTo>
                <a:cubicBezTo>
                  <a:pt x="1174951" y="108994"/>
                  <a:pt x="1085934" y="109795"/>
                  <a:pt x="997034" y="112970"/>
                </a:cubicBezTo>
                <a:cubicBezTo>
                  <a:pt x="977451" y="117866"/>
                  <a:pt x="929447" y="130508"/>
                  <a:pt x="911309" y="132020"/>
                </a:cubicBezTo>
                <a:cubicBezTo>
                  <a:pt x="851109" y="137037"/>
                  <a:pt x="790659" y="138370"/>
                  <a:pt x="730334" y="141545"/>
                </a:cubicBezTo>
                <a:cubicBezTo>
                  <a:pt x="720809" y="147895"/>
                  <a:pt x="712517" y="156683"/>
                  <a:pt x="701759" y="160595"/>
                </a:cubicBezTo>
                <a:cubicBezTo>
                  <a:pt x="677154" y="169542"/>
                  <a:pt x="625559" y="179645"/>
                  <a:pt x="625559" y="179645"/>
                </a:cubicBezTo>
                <a:cubicBezTo>
                  <a:pt x="570645" y="216254"/>
                  <a:pt x="623618" y="184559"/>
                  <a:pt x="568409" y="208220"/>
                </a:cubicBezTo>
                <a:cubicBezTo>
                  <a:pt x="498677" y="238105"/>
                  <a:pt x="562453" y="219234"/>
                  <a:pt x="492209" y="236795"/>
                </a:cubicBezTo>
                <a:lnTo>
                  <a:pt x="435059" y="274895"/>
                </a:lnTo>
                <a:cubicBezTo>
                  <a:pt x="431482" y="277280"/>
                  <a:pt x="354368" y="302638"/>
                  <a:pt x="339809" y="303470"/>
                </a:cubicBezTo>
                <a:cubicBezTo>
                  <a:pt x="241493" y="309088"/>
                  <a:pt x="142959" y="309820"/>
                  <a:pt x="44534" y="312995"/>
                </a:cubicBezTo>
                <a:cubicBezTo>
                  <a:pt x="41359" y="325695"/>
                  <a:pt x="38605" y="338508"/>
                  <a:pt x="35009" y="351095"/>
                </a:cubicBezTo>
                <a:cubicBezTo>
                  <a:pt x="32251" y="360749"/>
                  <a:pt x="27453" y="369825"/>
                  <a:pt x="25484" y="379670"/>
                </a:cubicBezTo>
                <a:cubicBezTo>
                  <a:pt x="21081" y="401685"/>
                  <a:pt x="19134" y="424120"/>
                  <a:pt x="15959" y="446345"/>
                </a:cubicBezTo>
                <a:cubicBezTo>
                  <a:pt x="19134" y="509845"/>
                  <a:pt x="0" y="578596"/>
                  <a:pt x="25484" y="636845"/>
                </a:cubicBezTo>
                <a:cubicBezTo>
                  <a:pt x="29302" y="645572"/>
                  <a:pt x="110455" y="573908"/>
                  <a:pt x="120734" y="570170"/>
                </a:cubicBezTo>
                <a:cubicBezTo>
                  <a:pt x="141833" y="562498"/>
                  <a:pt x="165155" y="563612"/>
                  <a:pt x="187409" y="560645"/>
                </a:cubicBezTo>
                <a:cubicBezTo>
                  <a:pt x="212782" y="557262"/>
                  <a:pt x="238360" y="555328"/>
                  <a:pt x="263609" y="551120"/>
                </a:cubicBezTo>
                <a:cubicBezTo>
                  <a:pt x="276522" y="548968"/>
                  <a:pt x="288770" y="543586"/>
                  <a:pt x="301709" y="541595"/>
                </a:cubicBezTo>
                <a:cubicBezTo>
                  <a:pt x="330126" y="537223"/>
                  <a:pt x="358859" y="535245"/>
                  <a:pt x="387434" y="532070"/>
                </a:cubicBezTo>
                <a:cubicBezTo>
                  <a:pt x="506541" y="502293"/>
                  <a:pt x="358456" y="540349"/>
                  <a:pt x="454109" y="513020"/>
                </a:cubicBezTo>
                <a:cubicBezTo>
                  <a:pt x="554876" y="484230"/>
                  <a:pt x="413546" y="529716"/>
                  <a:pt x="549359" y="484445"/>
                </a:cubicBezTo>
                <a:lnTo>
                  <a:pt x="577934" y="474920"/>
                </a:lnTo>
                <a:lnTo>
                  <a:pt x="606509" y="465395"/>
                </a:lnTo>
                <a:cubicBezTo>
                  <a:pt x="651844" y="435172"/>
                  <a:pt x="617268" y="453595"/>
                  <a:pt x="673184" y="436820"/>
                </a:cubicBezTo>
                <a:cubicBezTo>
                  <a:pt x="692418" y="431050"/>
                  <a:pt x="730334" y="417770"/>
                  <a:pt x="730334" y="417770"/>
                </a:cubicBezTo>
                <a:cubicBezTo>
                  <a:pt x="788242" y="379164"/>
                  <a:pt x="726715" y="415555"/>
                  <a:pt x="797009" y="389195"/>
                </a:cubicBezTo>
                <a:cubicBezTo>
                  <a:pt x="810304" y="384209"/>
                  <a:pt x="821814" y="375131"/>
                  <a:pt x="835109" y="370145"/>
                </a:cubicBezTo>
                <a:cubicBezTo>
                  <a:pt x="845273" y="366333"/>
                  <a:pt x="914344" y="351266"/>
                  <a:pt x="920834" y="351095"/>
                </a:cubicBezTo>
                <a:cubicBezTo>
                  <a:pt x="1146203" y="345164"/>
                  <a:pt x="1371684" y="344745"/>
                  <a:pt x="1597109" y="341570"/>
                </a:cubicBezTo>
                <a:cubicBezTo>
                  <a:pt x="1917100" y="234906"/>
                  <a:pt x="1639278" y="324064"/>
                  <a:pt x="2549609" y="341570"/>
                </a:cubicBezTo>
                <a:cubicBezTo>
                  <a:pt x="2572055" y="342002"/>
                  <a:pt x="2593863" y="349945"/>
                  <a:pt x="2616284" y="351095"/>
                </a:cubicBezTo>
                <a:cubicBezTo>
                  <a:pt x="2717800" y="356301"/>
                  <a:pt x="2819519" y="356474"/>
                  <a:pt x="2921084" y="360620"/>
                </a:cubicBezTo>
                <a:cubicBezTo>
                  <a:pt x="2975107" y="362825"/>
                  <a:pt x="3029034" y="366970"/>
                  <a:pt x="3083009" y="370145"/>
                </a:cubicBezTo>
                <a:cubicBezTo>
                  <a:pt x="3299827" y="442418"/>
                  <a:pt x="3120082" y="389574"/>
                  <a:pt x="3644984" y="379670"/>
                </a:cubicBezTo>
                <a:cubicBezTo>
                  <a:pt x="3705296" y="364592"/>
                  <a:pt x="3672192" y="377407"/>
                  <a:pt x="3740234" y="332045"/>
                </a:cubicBezTo>
                <a:cubicBezTo>
                  <a:pt x="3751442" y="324573"/>
                  <a:pt x="3757848" y="311300"/>
                  <a:pt x="3768809" y="303470"/>
                </a:cubicBezTo>
                <a:cubicBezTo>
                  <a:pt x="3789407" y="288757"/>
                  <a:pt x="3812165" y="282668"/>
                  <a:pt x="3835484" y="274895"/>
                </a:cubicBezTo>
                <a:cubicBezTo>
                  <a:pt x="3845009" y="268545"/>
                  <a:pt x="3857709" y="265370"/>
                  <a:pt x="3864059" y="255845"/>
                </a:cubicBezTo>
                <a:cubicBezTo>
                  <a:pt x="3871321" y="244953"/>
                  <a:pt x="3873584" y="217745"/>
                  <a:pt x="3873584" y="217745"/>
                </a:cubicBezTo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2" name="Прямоугольник 51"/>
          <p:cNvSpPr/>
          <p:nvPr/>
        </p:nvSpPr>
        <p:spPr bwMode="auto">
          <a:xfrm rot="1172255">
            <a:off x="1054781" y="1939216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Семейная</a:t>
            </a: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3744168" y="2699717"/>
            <a:ext cx="432048" cy="360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55" name="Полилиния 54"/>
          <p:cNvSpPr/>
          <p:nvPr/>
        </p:nvSpPr>
        <p:spPr bwMode="auto">
          <a:xfrm>
            <a:off x="-85940" y="3228975"/>
            <a:ext cx="3934040" cy="1009650"/>
          </a:xfrm>
          <a:custGeom>
            <a:avLst/>
            <a:gdLst>
              <a:gd name="connsiteX0" fmla="*/ 3819740 w 3934040"/>
              <a:gd name="connsiteY0" fmla="*/ 0 h 1009650"/>
              <a:gd name="connsiteX1" fmla="*/ 3762590 w 3934040"/>
              <a:gd name="connsiteY1" fmla="*/ 9525 h 1009650"/>
              <a:gd name="connsiteX2" fmla="*/ 3686390 w 3934040"/>
              <a:gd name="connsiteY2" fmla="*/ 47625 h 1009650"/>
              <a:gd name="connsiteX3" fmla="*/ 3648290 w 3934040"/>
              <a:gd name="connsiteY3" fmla="*/ 57150 h 1009650"/>
              <a:gd name="connsiteX4" fmla="*/ 3591140 w 3934040"/>
              <a:gd name="connsiteY4" fmla="*/ 95250 h 1009650"/>
              <a:gd name="connsiteX5" fmla="*/ 3524465 w 3934040"/>
              <a:gd name="connsiteY5" fmla="*/ 114300 h 1009650"/>
              <a:gd name="connsiteX6" fmla="*/ 3495890 w 3934040"/>
              <a:gd name="connsiteY6" fmla="*/ 133350 h 1009650"/>
              <a:gd name="connsiteX7" fmla="*/ 3438740 w 3934040"/>
              <a:gd name="connsiteY7" fmla="*/ 152400 h 1009650"/>
              <a:gd name="connsiteX8" fmla="*/ 3381590 w 3934040"/>
              <a:gd name="connsiteY8" fmla="*/ 190500 h 1009650"/>
              <a:gd name="connsiteX9" fmla="*/ 3314915 w 3934040"/>
              <a:gd name="connsiteY9" fmla="*/ 209550 h 1009650"/>
              <a:gd name="connsiteX10" fmla="*/ 3257765 w 3934040"/>
              <a:gd name="connsiteY10" fmla="*/ 228600 h 1009650"/>
              <a:gd name="connsiteX11" fmla="*/ 3210140 w 3934040"/>
              <a:gd name="connsiteY11" fmla="*/ 238125 h 1009650"/>
              <a:gd name="connsiteX12" fmla="*/ 3152990 w 3934040"/>
              <a:gd name="connsiteY12" fmla="*/ 257175 h 1009650"/>
              <a:gd name="connsiteX13" fmla="*/ 3067265 w 3934040"/>
              <a:gd name="connsiteY13" fmla="*/ 276225 h 1009650"/>
              <a:gd name="connsiteX14" fmla="*/ 3038690 w 3934040"/>
              <a:gd name="connsiteY14" fmla="*/ 285750 h 1009650"/>
              <a:gd name="connsiteX15" fmla="*/ 2914865 w 3934040"/>
              <a:gd name="connsiteY15" fmla="*/ 295275 h 1009650"/>
              <a:gd name="connsiteX16" fmla="*/ 2238590 w 3934040"/>
              <a:gd name="connsiteY16" fmla="*/ 295275 h 1009650"/>
              <a:gd name="connsiteX17" fmla="*/ 2171915 w 3934040"/>
              <a:gd name="connsiteY17" fmla="*/ 285750 h 1009650"/>
              <a:gd name="connsiteX18" fmla="*/ 2057615 w 3934040"/>
              <a:gd name="connsiteY18" fmla="*/ 266700 h 1009650"/>
              <a:gd name="connsiteX19" fmla="*/ 1457540 w 3934040"/>
              <a:gd name="connsiteY19" fmla="*/ 276225 h 1009650"/>
              <a:gd name="connsiteX20" fmla="*/ 1409915 w 3934040"/>
              <a:gd name="connsiteY20" fmla="*/ 285750 h 1009650"/>
              <a:gd name="connsiteX21" fmla="*/ 1333715 w 3934040"/>
              <a:gd name="connsiteY21" fmla="*/ 304800 h 1009650"/>
              <a:gd name="connsiteX22" fmla="*/ 1295615 w 3934040"/>
              <a:gd name="connsiteY22" fmla="*/ 314325 h 1009650"/>
              <a:gd name="connsiteX23" fmla="*/ 1228940 w 3934040"/>
              <a:gd name="connsiteY23" fmla="*/ 333375 h 1009650"/>
              <a:gd name="connsiteX24" fmla="*/ 1124165 w 3934040"/>
              <a:gd name="connsiteY24" fmla="*/ 352425 h 1009650"/>
              <a:gd name="connsiteX25" fmla="*/ 1095590 w 3934040"/>
              <a:gd name="connsiteY25" fmla="*/ 361950 h 1009650"/>
              <a:gd name="connsiteX26" fmla="*/ 1038440 w 3934040"/>
              <a:gd name="connsiteY26" fmla="*/ 371475 h 1009650"/>
              <a:gd name="connsiteX27" fmla="*/ 1000340 w 3934040"/>
              <a:gd name="connsiteY27" fmla="*/ 381000 h 1009650"/>
              <a:gd name="connsiteX28" fmla="*/ 914615 w 3934040"/>
              <a:gd name="connsiteY28" fmla="*/ 400050 h 1009650"/>
              <a:gd name="connsiteX29" fmla="*/ 809840 w 3934040"/>
              <a:gd name="connsiteY29" fmla="*/ 466725 h 1009650"/>
              <a:gd name="connsiteX30" fmla="*/ 771740 w 3934040"/>
              <a:gd name="connsiteY30" fmla="*/ 495300 h 1009650"/>
              <a:gd name="connsiteX31" fmla="*/ 695540 w 3934040"/>
              <a:gd name="connsiteY31" fmla="*/ 533400 h 1009650"/>
              <a:gd name="connsiteX32" fmla="*/ 666965 w 3934040"/>
              <a:gd name="connsiteY32" fmla="*/ 552450 h 1009650"/>
              <a:gd name="connsiteX33" fmla="*/ 609815 w 3934040"/>
              <a:gd name="connsiteY33" fmla="*/ 571500 h 1009650"/>
              <a:gd name="connsiteX34" fmla="*/ 543140 w 3934040"/>
              <a:gd name="connsiteY34" fmla="*/ 609600 h 1009650"/>
              <a:gd name="connsiteX35" fmla="*/ 514565 w 3934040"/>
              <a:gd name="connsiteY35" fmla="*/ 628650 h 1009650"/>
              <a:gd name="connsiteX36" fmla="*/ 476465 w 3934040"/>
              <a:gd name="connsiteY36" fmla="*/ 647700 h 1009650"/>
              <a:gd name="connsiteX37" fmla="*/ 419315 w 3934040"/>
              <a:gd name="connsiteY37" fmla="*/ 676275 h 1009650"/>
              <a:gd name="connsiteX38" fmla="*/ 257390 w 3934040"/>
              <a:gd name="connsiteY38" fmla="*/ 685800 h 1009650"/>
              <a:gd name="connsiteX39" fmla="*/ 85940 w 3934040"/>
              <a:gd name="connsiteY39" fmla="*/ 714375 h 1009650"/>
              <a:gd name="connsiteX40" fmla="*/ 215 w 3934040"/>
              <a:gd name="connsiteY40" fmla="*/ 762000 h 1009650"/>
              <a:gd name="connsiteX41" fmla="*/ 19265 w 3934040"/>
              <a:gd name="connsiteY41" fmla="*/ 800100 h 1009650"/>
              <a:gd name="connsiteX42" fmla="*/ 28790 w 3934040"/>
              <a:gd name="connsiteY42" fmla="*/ 838200 h 1009650"/>
              <a:gd name="connsiteX43" fmla="*/ 57365 w 3934040"/>
              <a:gd name="connsiteY43" fmla="*/ 866775 h 1009650"/>
              <a:gd name="connsiteX44" fmla="*/ 76415 w 3934040"/>
              <a:gd name="connsiteY44" fmla="*/ 923925 h 1009650"/>
              <a:gd name="connsiteX45" fmla="*/ 104990 w 3934040"/>
              <a:gd name="connsiteY45" fmla="*/ 990600 h 1009650"/>
              <a:gd name="connsiteX46" fmla="*/ 133565 w 3934040"/>
              <a:gd name="connsiteY46" fmla="*/ 1009650 h 1009650"/>
              <a:gd name="connsiteX47" fmla="*/ 190715 w 3934040"/>
              <a:gd name="connsiteY47" fmla="*/ 990600 h 1009650"/>
              <a:gd name="connsiteX48" fmla="*/ 238340 w 3934040"/>
              <a:gd name="connsiteY48" fmla="*/ 942975 h 1009650"/>
              <a:gd name="connsiteX49" fmla="*/ 285965 w 3934040"/>
              <a:gd name="connsiteY49" fmla="*/ 904875 h 1009650"/>
              <a:gd name="connsiteX50" fmla="*/ 371690 w 3934040"/>
              <a:gd name="connsiteY50" fmla="*/ 866775 h 1009650"/>
              <a:gd name="connsiteX51" fmla="*/ 457415 w 3934040"/>
              <a:gd name="connsiteY51" fmla="*/ 857250 h 1009650"/>
              <a:gd name="connsiteX52" fmla="*/ 514565 w 3934040"/>
              <a:gd name="connsiteY52" fmla="*/ 847725 h 1009650"/>
              <a:gd name="connsiteX53" fmla="*/ 571715 w 3934040"/>
              <a:gd name="connsiteY53" fmla="*/ 828675 h 1009650"/>
              <a:gd name="connsiteX54" fmla="*/ 619340 w 3934040"/>
              <a:gd name="connsiteY54" fmla="*/ 819150 h 1009650"/>
              <a:gd name="connsiteX55" fmla="*/ 657440 w 3934040"/>
              <a:gd name="connsiteY55" fmla="*/ 809625 h 1009650"/>
              <a:gd name="connsiteX56" fmla="*/ 705065 w 3934040"/>
              <a:gd name="connsiteY56" fmla="*/ 800100 h 1009650"/>
              <a:gd name="connsiteX57" fmla="*/ 733640 w 3934040"/>
              <a:gd name="connsiteY57" fmla="*/ 790575 h 1009650"/>
              <a:gd name="connsiteX58" fmla="*/ 771740 w 3934040"/>
              <a:gd name="connsiteY58" fmla="*/ 781050 h 1009650"/>
              <a:gd name="connsiteX59" fmla="*/ 809840 w 3934040"/>
              <a:gd name="connsiteY59" fmla="*/ 762000 h 1009650"/>
              <a:gd name="connsiteX60" fmla="*/ 866990 w 3934040"/>
              <a:gd name="connsiteY60" fmla="*/ 752475 h 1009650"/>
              <a:gd name="connsiteX61" fmla="*/ 952715 w 3934040"/>
              <a:gd name="connsiteY61" fmla="*/ 733425 h 1009650"/>
              <a:gd name="connsiteX62" fmla="*/ 1009865 w 3934040"/>
              <a:gd name="connsiteY62" fmla="*/ 714375 h 1009650"/>
              <a:gd name="connsiteX63" fmla="*/ 1038440 w 3934040"/>
              <a:gd name="connsiteY63" fmla="*/ 695325 h 1009650"/>
              <a:gd name="connsiteX64" fmla="*/ 1095590 w 3934040"/>
              <a:gd name="connsiteY64" fmla="*/ 676275 h 1009650"/>
              <a:gd name="connsiteX65" fmla="*/ 1114640 w 3934040"/>
              <a:gd name="connsiteY65" fmla="*/ 647700 h 1009650"/>
              <a:gd name="connsiteX66" fmla="*/ 1152740 w 3934040"/>
              <a:gd name="connsiteY66" fmla="*/ 638175 h 1009650"/>
              <a:gd name="connsiteX67" fmla="*/ 1228940 w 3934040"/>
              <a:gd name="connsiteY67" fmla="*/ 609600 h 1009650"/>
              <a:gd name="connsiteX68" fmla="*/ 1257515 w 3934040"/>
              <a:gd name="connsiteY68" fmla="*/ 600075 h 1009650"/>
              <a:gd name="connsiteX69" fmla="*/ 1295615 w 3934040"/>
              <a:gd name="connsiteY69" fmla="*/ 590550 h 1009650"/>
              <a:gd name="connsiteX70" fmla="*/ 1324190 w 3934040"/>
              <a:gd name="connsiteY70" fmla="*/ 581025 h 1009650"/>
              <a:gd name="connsiteX71" fmla="*/ 1381340 w 3934040"/>
              <a:gd name="connsiteY71" fmla="*/ 571500 h 1009650"/>
              <a:gd name="connsiteX72" fmla="*/ 1486115 w 3934040"/>
              <a:gd name="connsiteY72" fmla="*/ 552450 h 1009650"/>
              <a:gd name="connsiteX73" fmla="*/ 1552790 w 3934040"/>
              <a:gd name="connsiteY73" fmla="*/ 523875 h 1009650"/>
              <a:gd name="connsiteX74" fmla="*/ 1590890 w 3934040"/>
              <a:gd name="connsiteY74" fmla="*/ 514350 h 1009650"/>
              <a:gd name="connsiteX75" fmla="*/ 1619465 w 3934040"/>
              <a:gd name="connsiteY75" fmla="*/ 504825 h 1009650"/>
              <a:gd name="connsiteX76" fmla="*/ 1933790 w 3934040"/>
              <a:gd name="connsiteY76" fmla="*/ 485775 h 1009650"/>
              <a:gd name="connsiteX77" fmla="*/ 1981415 w 3934040"/>
              <a:gd name="connsiteY77" fmla="*/ 476250 h 1009650"/>
              <a:gd name="connsiteX78" fmla="*/ 2171915 w 3934040"/>
              <a:gd name="connsiteY78" fmla="*/ 485775 h 1009650"/>
              <a:gd name="connsiteX79" fmla="*/ 2200490 w 3934040"/>
              <a:gd name="connsiteY79" fmla="*/ 542925 h 1009650"/>
              <a:gd name="connsiteX80" fmla="*/ 2248115 w 3934040"/>
              <a:gd name="connsiteY80" fmla="*/ 600075 h 1009650"/>
              <a:gd name="connsiteX81" fmla="*/ 2276690 w 3934040"/>
              <a:gd name="connsiteY81" fmla="*/ 619125 h 1009650"/>
              <a:gd name="connsiteX82" fmla="*/ 2381465 w 3934040"/>
              <a:gd name="connsiteY82" fmla="*/ 609600 h 1009650"/>
              <a:gd name="connsiteX83" fmla="*/ 2419565 w 3934040"/>
              <a:gd name="connsiteY83" fmla="*/ 600075 h 1009650"/>
              <a:gd name="connsiteX84" fmla="*/ 2448140 w 3934040"/>
              <a:gd name="connsiteY84" fmla="*/ 561975 h 1009650"/>
              <a:gd name="connsiteX85" fmla="*/ 2505290 w 3934040"/>
              <a:gd name="connsiteY85" fmla="*/ 523875 h 1009650"/>
              <a:gd name="connsiteX86" fmla="*/ 2591015 w 3934040"/>
              <a:gd name="connsiteY86" fmla="*/ 485775 h 1009650"/>
              <a:gd name="connsiteX87" fmla="*/ 3133940 w 3934040"/>
              <a:gd name="connsiteY87" fmla="*/ 476250 h 1009650"/>
              <a:gd name="connsiteX88" fmla="*/ 3210140 w 3934040"/>
              <a:gd name="connsiteY88" fmla="*/ 457200 h 1009650"/>
              <a:gd name="connsiteX89" fmla="*/ 3286340 w 3934040"/>
              <a:gd name="connsiteY89" fmla="*/ 447675 h 1009650"/>
              <a:gd name="connsiteX90" fmla="*/ 3324440 w 3934040"/>
              <a:gd name="connsiteY90" fmla="*/ 438150 h 1009650"/>
              <a:gd name="connsiteX91" fmla="*/ 3353015 w 3934040"/>
              <a:gd name="connsiteY91" fmla="*/ 428625 h 1009650"/>
              <a:gd name="connsiteX92" fmla="*/ 3457790 w 3934040"/>
              <a:gd name="connsiteY92" fmla="*/ 419100 h 1009650"/>
              <a:gd name="connsiteX93" fmla="*/ 3543515 w 3934040"/>
              <a:gd name="connsiteY93" fmla="*/ 400050 h 1009650"/>
              <a:gd name="connsiteX94" fmla="*/ 3572090 w 3934040"/>
              <a:gd name="connsiteY94" fmla="*/ 390525 h 1009650"/>
              <a:gd name="connsiteX95" fmla="*/ 3610190 w 3934040"/>
              <a:gd name="connsiteY95" fmla="*/ 381000 h 1009650"/>
              <a:gd name="connsiteX96" fmla="*/ 3638765 w 3934040"/>
              <a:gd name="connsiteY96" fmla="*/ 371475 h 1009650"/>
              <a:gd name="connsiteX97" fmla="*/ 3743540 w 3934040"/>
              <a:gd name="connsiteY97" fmla="*/ 342900 h 1009650"/>
              <a:gd name="connsiteX98" fmla="*/ 3829265 w 3934040"/>
              <a:gd name="connsiteY98" fmla="*/ 295275 h 1009650"/>
              <a:gd name="connsiteX99" fmla="*/ 3886415 w 3934040"/>
              <a:gd name="connsiteY99" fmla="*/ 257175 h 1009650"/>
              <a:gd name="connsiteX100" fmla="*/ 3934040 w 3934040"/>
              <a:gd name="connsiteY100" fmla="*/ 2095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34040" h="1009650">
                <a:moveTo>
                  <a:pt x="3819740" y="0"/>
                </a:moveTo>
                <a:cubicBezTo>
                  <a:pt x="3800690" y="3175"/>
                  <a:pt x="3780778" y="3029"/>
                  <a:pt x="3762590" y="9525"/>
                </a:cubicBezTo>
                <a:cubicBezTo>
                  <a:pt x="3735846" y="19076"/>
                  <a:pt x="3713940" y="40737"/>
                  <a:pt x="3686390" y="47625"/>
                </a:cubicBezTo>
                <a:lnTo>
                  <a:pt x="3648290" y="57150"/>
                </a:lnTo>
                <a:cubicBezTo>
                  <a:pt x="3629240" y="69850"/>
                  <a:pt x="3613352" y="89697"/>
                  <a:pt x="3591140" y="95250"/>
                </a:cubicBezTo>
                <a:cubicBezTo>
                  <a:pt x="3543300" y="107210"/>
                  <a:pt x="3565459" y="100635"/>
                  <a:pt x="3524465" y="114300"/>
                </a:cubicBezTo>
                <a:cubicBezTo>
                  <a:pt x="3514940" y="120650"/>
                  <a:pt x="3506351" y="128701"/>
                  <a:pt x="3495890" y="133350"/>
                </a:cubicBezTo>
                <a:cubicBezTo>
                  <a:pt x="3477540" y="141505"/>
                  <a:pt x="3438740" y="152400"/>
                  <a:pt x="3438740" y="152400"/>
                </a:cubicBezTo>
                <a:cubicBezTo>
                  <a:pt x="3419690" y="165100"/>
                  <a:pt x="3403604" y="184210"/>
                  <a:pt x="3381590" y="190500"/>
                </a:cubicBezTo>
                <a:cubicBezTo>
                  <a:pt x="3359365" y="196850"/>
                  <a:pt x="3337007" y="202752"/>
                  <a:pt x="3314915" y="209550"/>
                </a:cubicBezTo>
                <a:cubicBezTo>
                  <a:pt x="3295723" y="215455"/>
                  <a:pt x="3277456" y="224662"/>
                  <a:pt x="3257765" y="228600"/>
                </a:cubicBezTo>
                <a:cubicBezTo>
                  <a:pt x="3241890" y="231775"/>
                  <a:pt x="3225759" y="233865"/>
                  <a:pt x="3210140" y="238125"/>
                </a:cubicBezTo>
                <a:cubicBezTo>
                  <a:pt x="3190767" y="243409"/>
                  <a:pt x="3172681" y="253237"/>
                  <a:pt x="3152990" y="257175"/>
                </a:cubicBezTo>
                <a:cubicBezTo>
                  <a:pt x="3120254" y="263722"/>
                  <a:pt x="3098652" y="267257"/>
                  <a:pt x="3067265" y="276225"/>
                </a:cubicBezTo>
                <a:cubicBezTo>
                  <a:pt x="3057611" y="278983"/>
                  <a:pt x="3048653" y="284505"/>
                  <a:pt x="3038690" y="285750"/>
                </a:cubicBezTo>
                <a:cubicBezTo>
                  <a:pt x="2997613" y="290885"/>
                  <a:pt x="2956140" y="292100"/>
                  <a:pt x="2914865" y="295275"/>
                </a:cubicBezTo>
                <a:cubicBezTo>
                  <a:pt x="2682463" y="372742"/>
                  <a:pt x="2874476" y="312232"/>
                  <a:pt x="2238590" y="295275"/>
                </a:cubicBezTo>
                <a:cubicBezTo>
                  <a:pt x="2216147" y="294677"/>
                  <a:pt x="2194091" y="289251"/>
                  <a:pt x="2171915" y="285750"/>
                </a:cubicBezTo>
                <a:lnTo>
                  <a:pt x="2057615" y="266700"/>
                </a:lnTo>
                <a:lnTo>
                  <a:pt x="1457540" y="276225"/>
                </a:lnTo>
                <a:cubicBezTo>
                  <a:pt x="1441358" y="276701"/>
                  <a:pt x="1425690" y="282110"/>
                  <a:pt x="1409915" y="285750"/>
                </a:cubicBezTo>
                <a:cubicBezTo>
                  <a:pt x="1384404" y="291637"/>
                  <a:pt x="1359115" y="298450"/>
                  <a:pt x="1333715" y="304800"/>
                </a:cubicBezTo>
                <a:cubicBezTo>
                  <a:pt x="1321015" y="307975"/>
                  <a:pt x="1308034" y="310185"/>
                  <a:pt x="1295615" y="314325"/>
                </a:cubicBezTo>
                <a:cubicBezTo>
                  <a:pt x="1268380" y="323403"/>
                  <a:pt x="1258840" y="327395"/>
                  <a:pt x="1228940" y="333375"/>
                </a:cubicBezTo>
                <a:cubicBezTo>
                  <a:pt x="1186479" y="341867"/>
                  <a:pt x="1165028" y="342209"/>
                  <a:pt x="1124165" y="352425"/>
                </a:cubicBezTo>
                <a:cubicBezTo>
                  <a:pt x="1114425" y="354860"/>
                  <a:pt x="1105391" y="359772"/>
                  <a:pt x="1095590" y="361950"/>
                </a:cubicBezTo>
                <a:cubicBezTo>
                  <a:pt x="1076737" y="366140"/>
                  <a:pt x="1057378" y="367687"/>
                  <a:pt x="1038440" y="371475"/>
                </a:cubicBezTo>
                <a:cubicBezTo>
                  <a:pt x="1025603" y="374042"/>
                  <a:pt x="1013119" y="378160"/>
                  <a:pt x="1000340" y="381000"/>
                </a:cubicBezTo>
                <a:cubicBezTo>
                  <a:pt x="891509" y="405185"/>
                  <a:pt x="1007533" y="376821"/>
                  <a:pt x="914615" y="400050"/>
                </a:cubicBezTo>
                <a:cubicBezTo>
                  <a:pt x="903362" y="407083"/>
                  <a:pt x="834805" y="448893"/>
                  <a:pt x="809840" y="466725"/>
                </a:cubicBezTo>
                <a:cubicBezTo>
                  <a:pt x="796922" y="475952"/>
                  <a:pt x="785452" y="487301"/>
                  <a:pt x="771740" y="495300"/>
                </a:cubicBezTo>
                <a:cubicBezTo>
                  <a:pt x="747210" y="509609"/>
                  <a:pt x="719169" y="517648"/>
                  <a:pt x="695540" y="533400"/>
                </a:cubicBezTo>
                <a:cubicBezTo>
                  <a:pt x="686015" y="539750"/>
                  <a:pt x="677426" y="547801"/>
                  <a:pt x="666965" y="552450"/>
                </a:cubicBezTo>
                <a:cubicBezTo>
                  <a:pt x="648615" y="560605"/>
                  <a:pt x="609815" y="571500"/>
                  <a:pt x="609815" y="571500"/>
                </a:cubicBezTo>
                <a:cubicBezTo>
                  <a:pt x="540197" y="617912"/>
                  <a:pt x="627733" y="561261"/>
                  <a:pt x="543140" y="609600"/>
                </a:cubicBezTo>
                <a:cubicBezTo>
                  <a:pt x="533201" y="615280"/>
                  <a:pt x="524504" y="622970"/>
                  <a:pt x="514565" y="628650"/>
                </a:cubicBezTo>
                <a:cubicBezTo>
                  <a:pt x="502237" y="635695"/>
                  <a:pt x="488793" y="640655"/>
                  <a:pt x="476465" y="647700"/>
                </a:cubicBezTo>
                <a:cubicBezTo>
                  <a:pt x="454330" y="660349"/>
                  <a:pt x="445775" y="673629"/>
                  <a:pt x="419315" y="676275"/>
                </a:cubicBezTo>
                <a:cubicBezTo>
                  <a:pt x="365515" y="681655"/>
                  <a:pt x="311365" y="682625"/>
                  <a:pt x="257390" y="685800"/>
                </a:cubicBezTo>
                <a:cubicBezTo>
                  <a:pt x="163970" y="716940"/>
                  <a:pt x="220251" y="703182"/>
                  <a:pt x="85940" y="714375"/>
                </a:cubicBezTo>
                <a:cubicBezTo>
                  <a:pt x="0" y="735860"/>
                  <a:pt x="18019" y="708587"/>
                  <a:pt x="215" y="762000"/>
                </a:cubicBezTo>
                <a:cubicBezTo>
                  <a:pt x="6565" y="774700"/>
                  <a:pt x="14279" y="786805"/>
                  <a:pt x="19265" y="800100"/>
                </a:cubicBezTo>
                <a:cubicBezTo>
                  <a:pt x="23862" y="812357"/>
                  <a:pt x="22295" y="826834"/>
                  <a:pt x="28790" y="838200"/>
                </a:cubicBezTo>
                <a:cubicBezTo>
                  <a:pt x="35473" y="849896"/>
                  <a:pt x="47840" y="857250"/>
                  <a:pt x="57365" y="866775"/>
                </a:cubicBezTo>
                <a:lnTo>
                  <a:pt x="76415" y="923925"/>
                </a:lnTo>
                <a:cubicBezTo>
                  <a:pt x="83032" y="943777"/>
                  <a:pt x="91912" y="974907"/>
                  <a:pt x="104990" y="990600"/>
                </a:cubicBezTo>
                <a:cubicBezTo>
                  <a:pt x="112319" y="999394"/>
                  <a:pt x="124040" y="1003300"/>
                  <a:pt x="133565" y="1009650"/>
                </a:cubicBezTo>
                <a:cubicBezTo>
                  <a:pt x="152615" y="1003300"/>
                  <a:pt x="179576" y="1007308"/>
                  <a:pt x="190715" y="990600"/>
                </a:cubicBezTo>
                <a:cubicBezTo>
                  <a:pt x="216115" y="952500"/>
                  <a:pt x="200240" y="968375"/>
                  <a:pt x="238340" y="942975"/>
                </a:cubicBezTo>
                <a:cubicBezTo>
                  <a:pt x="270453" y="894805"/>
                  <a:pt x="239957" y="927879"/>
                  <a:pt x="285965" y="904875"/>
                </a:cubicBezTo>
                <a:cubicBezTo>
                  <a:pt x="376531" y="859592"/>
                  <a:pt x="224248" y="915922"/>
                  <a:pt x="371690" y="866775"/>
                </a:cubicBezTo>
                <a:cubicBezTo>
                  <a:pt x="398965" y="857683"/>
                  <a:pt x="428916" y="861050"/>
                  <a:pt x="457415" y="857250"/>
                </a:cubicBezTo>
                <a:cubicBezTo>
                  <a:pt x="476558" y="854698"/>
                  <a:pt x="495515" y="850900"/>
                  <a:pt x="514565" y="847725"/>
                </a:cubicBezTo>
                <a:lnTo>
                  <a:pt x="571715" y="828675"/>
                </a:lnTo>
                <a:cubicBezTo>
                  <a:pt x="587074" y="823555"/>
                  <a:pt x="603536" y="822662"/>
                  <a:pt x="619340" y="819150"/>
                </a:cubicBezTo>
                <a:cubicBezTo>
                  <a:pt x="632119" y="816310"/>
                  <a:pt x="644661" y="812465"/>
                  <a:pt x="657440" y="809625"/>
                </a:cubicBezTo>
                <a:cubicBezTo>
                  <a:pt x="673244" y="806113"/>
                  <a:pt x="689359" y="804027"/>
                  <a:pt x="705065" y="800100"/>
                </a:cubicBezTo>
                <a:cubicBezTo>
                  <a:pt x="714805" y="797665"/>
                  <a:pt x="723986" y="793333"/>
                  <a:pt x="733640" y="790575"/>
                </a:cubicBezTo>
                <a:cubicBezTo>
                  <a:pt x="746227" y="786979"/>
                  <a:pt x="759483" y="785647"/>
                  <a:pt x="771740" y="781050"/>
                </a:cubicBezTo>
                <a:cubicBezTo>
                  <a:pt x="785035" y="776064"/>
                  <a:pt x="796240" y="766080"/>
                  <a:pt x="809840" y="762000"/>
                </a:cubicBezTo>
                <a:cubicBezTo>
                  <a:pt x="828338" y="756451"/>
                  <a:pt x="847989" y="755930"/>
                  <a:pt x="866990" y="752475"/>
                </a:cubicBezTo>
                <a:cubicBezTo>
                  <a:pt x="889998" y="748292"/>
                  <a:pt x="929195" y="740481"/>
                  <a:pt x="952715" y="733425"/>
                </a:cubicBezTo>
                <a:cubicBezTo>
                  <a:pt x="971949" y="727655"/>
                  <a:pt x="1009865" y="714375"/>
                  <a:pt x="1009865" y="714375"/>
                </a:cubicBezTo>
                <a:cubicBezTo>
                  <a:pt x="1019390" y="708025"/>
                  <a:pt x="1027979" y="699974"/>
                  <a:pt x="1038440" y="695325"/>
                </a:cubicBezTo>
                <a:cubicBezTo>
                  <a:pt x="1056790" y="687170"/>
                  <a:pt x="1095590" y="676275"/>
                  <a:pt x="1095590" y="676275"/>
                </a:cubicBezTo>
                <a:cubicBezTo>
                  <a:pt x="1101940" y="666750"/>
                  <a:pt x="1105115" y="654050"/>
                  <a:pt x="1114640" y="647700"/>
                </a:cubicBezTo>
                <a:cubicBezTo>
                  <a:pt x="1125532" y="640438"/>
                  <a:pt x="1140483" y="642772"/>
                  <a:pt x="1152740" y="638175"/>
                </a:cubicBezTo>
                <a:cubicBezTo>
                  <a:pt x="1294788" y="584907"/>
                  <a:pt x="1092025" y="648719"/>
                  <a:pt x="1228940" y="609600"/>
                </a:cubicBezTo>
                <a:cubicBezTo>
                  <a:pt x="1238594" y="606842"/>
                  <a:pt x="1247861" y="602833"/>
                  <a:pt x="1257515" y="600075"/>
                </a:cubicBezTo>
                <a:cubicBezTo>
                  <a:pt x="1270102" y="596479"/>
                  <a:pt x="1283028" y="594146"/>
                  <a:pt x="1295615" y="590550"/>
                </a:cubicBezTo>
                <a:cubicBezTo>
                  <a:pt x="1305269" y="587792"/>
                  <a:pt x="1314389" y="583203"/>
                  <a:pt x="1324190" y="581025"/>
                </a:cubicBezTo>
                <a:cubicBezTo>
                  <a:pt x="1343043" y="576835"/>
                  <a:pt x="1362402" y="575288"/>
                  <a:pt x="1381340" y="571500"/>
                </a:cubicBezTo>
                <a:cubicBezTo>
                  <a:pt x="1493616" y="549045"/>
                  <a:pt x="1316624" y="576663"/>
                  <a:pt x="1486115" y="552450"/>
                </a:cubicBezTo>
                <a:cubicBezTo>
                  <a:pt x="1628033" y="505144"/>
                  <a:pt x="1364469" y="594495"/>
                  <a:pt x="1552790" y="523875"/>
                </a:cubicBezTo>
                <a:cubicBezTo>
                  <a:pt x="1565047" y="519278"/>
                  <a:pt x="1578303" y="517946"/>
                  <a:pt x="1590890" y="514350"/>
                </a:cubicBezTo>
                <a:cubicBezTo>
                  <a:pt x="1600544" y="511592"/>
                  <a:pt x="1609620" y="506794"/>
                  <a:pt x="1619465" y="504825"/>
                </a:cubicBezTo>
                <a:cubicBezTo>
                  <a:pt x="1715406" y="485637"/>
                  <a:pt x="1856944" y="488731"/>
                  <a:pt x="1933790" y="485775"/>
                </a:cubicBezTo>
                <a:cubicBezTo>
                  <a:pt x="1949665" y="482600"/>
                  <a:pt x="1965226" y="476250"/>
                  <a:pt x="1981415" y="476250"/>
                </a:cubicBezTo>
                <a:cubicBezTo>
                  <a:pt x="2044994" y="476250"/>
                  <a:pt x="2109361" y="474402"/>
                  <a:pt x="2171915" y="485775"/>
                </a:cubicBezTo>
                <a:cubicBezTo>
                  <a:pt x="2186929" y="488505"/>
                  <a:pt x="2195770" y="533485"/>
                  <a:pt x="2200490" y="542925"/>
                </a:cubicBezTo>
                <a:cubicBezTo>
                  <a:pt x="2211194" y="564332"/>
                  <a:pt x="2230059" y="585028"/>
                  <a:pt x="2248115" y="600075"/>
                </a:cubicBezTo>
                <a:cubicBezTo>
                  <a:pt x="2256909" y="607404"/>
                  <a:pt x="2267165" y="612775"/>
                  <a:pt x="2276690" y="619125"/>
                </a:cubicBezTo>
                <a:cubicBezTo>
                  <a:pt x="2311615" y="615950"/>
                  <a:pt x="2346704" y="614235"/>
                  <a:pt x="2381465" y="609600"/>
                </a:cubicBezTo>
                <a:cubicBezTo>
                  <a:pt x="2394441" y="607870"/>
                  <a:pt x="2408913" y="607684"/>
                  <a:pt x="2419565" y="600075"/>
                </a:cubicBezTo>
                <a:cubicBezTo>
                  <a:pt x="2432483" y="590848"/>
                  <a:pt x="2436275" y="572522"/>
                  <a:pt x="2448140" y="561975"/>
                </a:cubicBezTo>
                <a:cubicBezTo>
                  <a:pt x="2465252" y="546764"/>
                  <a:pt x="2486240" y="536575"/>
                  <a:pt x="2505290" y="523875"/>
                </a:cubicBezTo>
                <a:cubicBezTo>
                  <a:pt x="2550573" y="493686"/>
                  <a:pt x="2523005" y="508445"/>
                  <a:pt x="2591015" y="485775"/>
                </a:cubicBezTo>
                <a:cubicBezTo>
                  <a:pt x="2762729" y="428537"/>
                  <a:pt x="2952965" y="479425"/>
                  <a:pt x="3133940" y="476250"/>
                </a:cubicBezTo>
                <a:cubicBezTo>
                  <a:pt x="3168709" y="464660"/>
                  <a:pt x="3167448" y="463768"/>
                  <a:pt x="3210140" y="457200"/>
                </a:cubicBezTo>
                <a:cubicBezTo>
                  <a:pt x="3235440" y="453308"/>
                  <a:pt x="3261091" y="451883"/>
                  <a:pt x="3286340" y="447675"/>
                </a:cubicBezTo>
                <a:cubicBezTo>
                  <a:pt x="3299253" y="445523"/>
                  <a:pt x="3311853" y="441746"/>
                  <a:pt x="3324440" y="438150"/>
                </a:cubicBezTo>
                <a:cubicBezTo>
                  <a:pt x="3334094" y="435392"/>
                  <a:pt x="3343076" y="430045"/>
                  <a:pt x="3353015" y="428625"/>
                </a:cubicBezTo>
                <a:cubicBezTo>
                  <a:pt x="3387732" y="423665"/>
                  <a:pt x="3422865" y="422275"/>
                  <a:pt x="3457790" y="419100"/>
                </a:cubicBezTo>
                <a:cubicBezTo>
                  <a:pt x="3490526" y="412553"/>
                  <a:pt x="3512128" y="409018"/>
                  <a:pt x="3543515" y="400050"/>
                </a:cubicBezTo>
                <a:cubicBezTo>
                  <a:pt x="3553169" y="397292"/>
                  <a:pt x="3562436" y="393283"/>
                  <a:pt x="3572090" y="390525"/>
                </a:cubicBezTo>
                <a:cubicBezTo>
                  <a:pt x="3584677" y="386929"/>
                  <a:pt x="3597603" y="384596"/>
                  <a:pt x="3610190" y="381000"/>
                </a:cubicBezTo>
                <a:cubicBezTo>
                  <a:pt x="3619844" y="378242"/>
                  <a:pt x="3629079" y="374117"/>
                  <a:pt x="3638765" y="371475"/>
                </a:cubicBezTo>
                <a:cubicBezTo>
                  <a:pt x="3756933" y="339247"/>
                  <a:pt x="3677768" y="364824"/>
                  <a:pt x="3743540" y="342900"/>
                </a:cubicBezTo>
                <a:cubicBezTo>
                  <a:pt x="3809044" y="299231"/>
                  <a:pt x="3778970" y="312040"/>
                  <a:pt x="3829265" y="295275"/>
                </a:cubicBezTo>
                <a:cubicBezTo>
                  <a:pt x="3920422" y="204118"/>
                  <a:pt x="3803707" y="312314"/>
                  <a:pt x="3886415" y="257175"/>
                </a:cubicBezTo>
                <a:lnTo>
                  <a:pt x="3934040" y="209550"/>
                </a:lnTo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6" name="Полилиния 55"/>
          <p:cNvSpPr/>
          <p:nvPr/>
        </p:nvSpPr>
        <p:spPr bwMode="auto">
          <a:xfrm>
            <a:off x="359792" y="3257549"/>
            <a:ext cx="3600400" cy="2034456"/>
          </a:xfrm>
          <a:custGeom>
            <a:avLst/>
            <a:gdLst>
              <a:gd name="connsiteX0" fmla="*/ 3286125 w 3286125"/>
              <a:gd name="connsiteY0" fmla="*/ 0 h 1825814"/>
              <a:gd name="connsiteX1" fmla="*/ 3276600 w 3286125"/>
              <a:gd name="connsiteY1" fmla="*/ 47625 h 1825814"/>
              <a:gd name="connsiteX2" fmla="*/ 3238500 w 3286125"/>
              <a:gd name="connsiteY2" fmla="*/ 76200 h 1825814"/>
              <a:gd name="connsiteX3" fmla="*/ 3152775 w 3286125"/>
              <a:gd name="connsiteY3" fmla="*/ 133350 h 1825814"/>
              <a:gd name="connsiteX4" fmla="*/ 3124200 w 3286125"/>
              <a:gd name="connsiteY4" fmla="*/ 161925 h 1825814"/>
              <a:gd name="connsiteX5" fmla="*/ 3057525 w 3286125"/>
              <a:gd name="connsiteY5" fmla="*/ 180975 h 1825814"/>
              <a:gd name="connsiteX6" fmla="*/ 2952750 w 3286125"/>
              <a:gd name="connsiteY6" fmla="*/ 247650 h 1825814"/>
              <a:gd name="connsiteX7" fmla="*/ 2905125 w 3286125"/>
              <a:gd name="connsiteY7" fmla="*/ 257175 h 1825814"/>
              <a:gd name="connsiteX8" fmla="*/ 2828925 w 3286125"/>
              <a:gd name="connsiteY8" fmla="*/ 285750 h 1825814"/>
              <a:gd name="connsiteX9" fmla="*/ 2771775 w 3286125"/>
              <a:gd name="connsiteY9" fmla="*/ 323850 h 1825814"/>
              <a:gd name="connsiteX10" fmla="*/ 2743200 w 3286125"/>
              <a:gd name="connsiteY10" fmla="*/ 333375 h 1825814"/>
              <a:gd name="connsiteX11" fmla="*/ 2676525 w 3286125"/>
              <a:gd name="connsiteY11" fmla="*/ 381000 h 1825814"/>
              <a:gd name="connsiteX12" fmla="*/ 2619375 w 3286125"/>
              <a:gd name="connsiteY12" fmla="*/ 419100 h 1825814"/>
              <a:gd name="connsiteX13" fmla="*/ 2590800 w 3286125"/>
              <a:gd name="connsiteY13" fmla="*/ 438150 h 1825814"/>
              <a:gd name="connsiteX14" fmla="*/ 2552700 w 3286125"/>
              <a:gd name="connsiteY14" fmla="*/ 466725 h 1825814"/>
              <a:gd name="connsiteX15" fmla="*/ 2505075 w 3286125"/>
              <a:gd name="connsiteY15" fmla="*/ 495300 h 1825814"/>
              <a:gd name="connsiteX16" fmla="*/ 2476500 w 3286125"/>
              <a:gd name="connsiteY16" fmla="*/ 523875 h 1825814"/>
              <a:gd name="connsiteX17" fmla="*/ 2447925 w 3286125"/>
              <a:gd name="connsiteY17" fmla="*/ 542925 h 1825814"/>
              <a:gd name="connsiteX18" fmla="*/ 2409825 w 3286125"/>
              <a:gd name="connsiteY18" fmla="*/ 561975 h 1825814"/>
              <a:gd name="connsiteX19" fmla="*/ 2305050 w 3286125"/>
              <a:gd name="connsiteY19" fmla="*/ 638175 h 1825814"/>
              <a:gd name="connsiteX20" fmla="*/ 2266950 w 3286125"/>
              <a:gd name="connsiteY20" fmla="*/ 666750 h 1825814"/>
              <a:gd name="connsiteX21" fmla="*/ 2219325 w 3286125"/>
              <a:gd name="connsiteY21" fmla="*/ 695325 h 1825814"/>
              <a:gd name="connsiteX22" fmla="*/ 2143125 w 3286125"/>
              <a:gd name="connsiteY22" fmla="*/ 742950 h 1825814"/>
              <a:gd name="connsiteX23" fmla="*/ 2076450 w 3286125"/>
              <a:gd name="connsiteY23" fmla="*/ 781050 h 1825814"/>
              <a:gd name="connsiteX24" fmla="*/ 2047875 w 3286125"/>
              <a:gd name="connsiteY24" fmla="*/ 790575 h 1825814"/>
              <a:gd name="connsiteX25" fmla="*/ 1981200 w 3286125"/>
              <a:gd name="connsiteY25" fmla="*/ 819150 h 1825814"/>
              <a:gd name="connsiteX26" fmla="*/ 1952625 w 3286125"/>
              <a:gd name="connsiteY26" fmla="*/ 838200 h 1825814"/>
              <a:gd name="connsiteX27" fmla="*/ 1857375 w 3286125"/>
              <a:gd name="connsiteY27" fmla="*/ 857250 h 1825814"/>
              <a:gd name="connsiteX28" fmla="*/ 1771650 w 3286125"/>
              <a:gd name="connsiteY28" fmla="*/ 885825 h 1825814"/>
              <a:gd name="connsiteX29" fmla="*/ 1685925 w 3286125"/>
              <a:gd name="connsiteY29" fmla="*/ 895350 h 1825814"/>
              <a:gd name="connsiteX30" fmla="*/ 1600200 w 3286125"/>
              <a:gd name="connsiteY30" fmla="*/ 914400 h 1825814"/>
              <a:gd name="connsiteX31" fmla="*/ 1562100 w 3286125"/>
              <a:gd name="connsiteY31" fmla="*/ 923925 h 1825814"/>
              <a:gd name="connsiteX32" fmla="*/ 1504950 w 3286125"/>
              <a:gd name="connsiteY32" fmla="*/ 933450 h 1825814"/>
              <a:gd name="connsiteX33" fmla="*/ 1428750 w 3286125"/>
              <a:gd name="connsiteY33" fmla="*/ 952500 h 1825814"/>
              <a:gd name="connsiteX34" fmla="*/ 1390650 w 3286125"/>
              <a:gd name="connsiteY34" fmla="*/ 962025 h 1825814"/>
              <a:gd name="connsiteX35" fmla="*/ 1333500 w 3286125"/>
              <a:gd name="connsiteY35" fmla="*/ 981075 h 1825814"/>
              <a:gd name="connsiteX36" fmla="*/ 1304925 w 3286125"/>
              <a:gd name="connsiteY36" fmla="*/ 1000125 h 1825814"/>
              <a:gd name="connsiteX37" fmla="*/ 1181100 w 3286125"/>
              <a:gd name="connsiteY37" fmla="*/ 1019175 h 1825814"/>
              <a:gd name="connsiteX38" fmla="*/ 1047750 w 3286125"/>
              <a:gd name="connsiteY38" fmla="*/ 1057275 h 1825814"/>
              <a:gd name="connsiteX39" fmla="*/ 962025 w 3286125"/>
              <a:gd name="connsiteY39" fmla="*/ 1066800 h 1825814"/>
              <a:gd name="connsiteX40" fmla="*/ 904875 w 3286125"/>
              <a:gd name="connsiteY40" fmla="*/ 1076325 h 1825814"/>
              <a:gd name="connsiteX41" fmla="*/ 847725 w 3286125"/>
              <a:gd name="connsiteY41" fmla="*/ 1095375 h 1825814"/>
              <a:gd name="connsiteX42" fmla="*/ 742950 w 3286125"/>
              <a:gd name="connsiteY42" fmla="*/ 1114425 h 1825814"/>
              <a:gd name="connsiteX43" fmla="*/ 714375 w 3286125"/>
              <a:gd name="connsiteY43" fmla="*/ 1123950 h 1825814"/>
              <a:gd name="connsiteX44" fmla="*/ 647700 w 3286125"/>
              <a:gd name="connsiteY44" fmla="*/ 1143000 h 1825814"/>
              <a:gd name="connsiteX45" fmla="*/ 619125 w 3286125"/>
              <a:gd name="connsiteY45" fmla="*/ 1171575 h 1825814"/>
              <a:gd name="connsiteX46" fmla="*/ 561975 w 3286125"/>
              <a:gd name="connsiteY46" fmla="*/ 1209675 h 1825814"/>
              <a:gd name="connsiteX47" fmla="*/ 504825 w 3286125"/>
              <a:gd name="connsiteY47" fmla="*/ 1276350 h 1825814"/>
              <a:gd name="connsiteX48" fmla="*/ 476250 w 3286125"/>
              <a:gd name="connsiteY48" fmla="*/ 1304925 h 1825814"/>
              <a:gd name="connsiteX49" fmla="*/ 466725 w 3286125"/>
              <a:gd name="connsiteY49" fmla="*/ 1333500 h 1825814"/>
              <a:gd name="connsiteX50" fmla="*/ 457200 w 3286125"/>
              <a:gd name="connsiteY50" fmla="*/ 1371600 h 1825814"/>
              <a:gd name="connsiteX51" fmla="*/ 428625 w 3286125"/>
              <a:gd name="connsiteY51" fmla="*/ 1400175 h 1825814"/>
              <a:gd name="connsiteX52" fmla="*/ 390525 w 3286125"/>
              <a:gd name="connsiteY52" fmla="*/ 1533525 h 1825814"/>
              <a:gd name="connsiteX53" fmla="*/ 361950 w 3286125"/>
              <a:gd name="connsiteY53" fmla="*/ 1562100 h 1825814"/>
              <a:gd name="connsiteX54" fmla="*/ 314325 w 3286125"/>
              <a:gd name="connsiteY54" fmla="*/ 1647825 h 1825814"/>
              <a:gd name="connsiteX55" fmla="*/ 295275 w 3286125"/>
              <a:gd name="connsiteY55" fmla="*/ 1685925 h 1825814"/>
              <a:gd name="connsiteX56" fmla="*/ 285750 w 3286125"/>
              <a:gd name="connsiteY56" fmla="*/ 1714500 h 1825814"/>
              <a:gd name="connsiteX57" fmla="*/ 257175 w 3286125"/>
              <a:gd name="connsiteY57" fmla="*/ 1743075 h 1825814"/>
              <a:gd name="connsiteX58" fmla="*/ 209550 w 3286125"/>
              <a:gd name="connsiteY58" fmla="*/ 1790700 h 1825814"/>
              <a:gd name="connsiteX59" fmla="*/ 152400 w 3286125"/>
              <a:gd name="connsiteY59" fmla="*/ 1809750 h 1825814"/>
              <a:gd name="connsiteX60" fmla="*/ 0 w 3286125"/>
              <a:gd name="connsiteY60" fmla="*/ 1809750 h 182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286125" h="1825814">
                <a:moveTo>
                  <a:pt x="3286125" y="0"/>
                </a:moveTo>
                <a:cubicBezTo>
                  <a:pt x="3282950" y="15875"/>
                  <a:pt x="3285180" y="33896"/>
                  <a:pt x="3276600" y="47625"/>
                </a:cubicBezTo>
                <a:cubicBezTo>
                  <a:pt x="3268186" y="61087"/>
                  <a:pt x="3251505" y="67096"/>
                  <a:pt x="3238500" y="76200"/>
                </a:cubicBezTo>
                <a:cubicBezTo>
                  <a:pt x="3210365" y="95894"/>
                  <a:pt x="3181350" y="114300"/>
                  <a:pt x="3152775" y="133350"/>
                </a:cubicBezTo>
                <a:cubicBezTo>
                  <a:pt x="3141567" y="140822"/>
                  <a:pt x="3135408" y="154453"/>
                  <a:pt x="3124200" y="161925"/>
                </a:cubicBezTo>
                <a:cubicBezTo>
                  <a:pt x="3116001" y="167391"/>
                  <a:pt x="3062606" y="179705"/>
                  <a:pt x="3057525" y="180975"/>
                </a:cubicBezTo>
                <a:cubicBezTo>
                  <a:pt x="2990267" y="221330"/>
                  <a:pt x="3025304" y="199281"/>
                  <a:pt x="2952750" y="247650"/>
                </a:cubicBezTo>
                <a:cubicBezTo>
                  <a:pt x="2939280" y="256630"/>
                  <a:pt x="2921000" y="254000"/>
                  <a:pt x="2905125" y="257175"/>
                </a:cubicBezTo>
                <a:cubicBezTo>
                  <a:pt x="2813143" y="318496"/>
                  <a:pt x="2958396" y="226900"/>
                  <a:pt x="2828925" y="285750"/>
                </a:cubicBezTo>
                <a:cubicBezTo>
                  <a:pt x="2808082" y="295224"/>
                  <a:pt x="2790825" y="311150"/>
                  <a:pt x="2771775" y="323850"/>
                </a:cubicBezTo>
                <a:cubicBezTo>
                  <a:pt x="2763421" y="329419"/>
                  <a:pt x="2752725" y="330200"/>
                  <a:pt x="2743200" y="333375"/>
                </a:cubicBezTo>
                <a:cubicBezTo>
                  <a:pt x="2650299" y="395309"/>
                  <a:pt x="2794670" y="298298"/>
                  <a:pt x="2676525" y="381000"/>
                </a:cubicBezTo>
                <a:cubicBezTo>
                  <a:pt x="2657768" y="394130"/>
                  <a:pt x="2638425" y="406400"/>
                  <a:pt x="2619375" y="419100"/>
                </a:cubicBezTo>
                <a:cubicBezTo>
                  <a:pt x="2609850" y="425450"/>
                  <a:pt x="2599958" y="431281"/>
                  <a:pt x="2590800" y="438150"/>
                </a:cubicBezTo>
                <a:cubicBezTo>
                  <a:pt x="2578100" y="447675"/>
                  <a:pt x="2565909" y="457919"/>
                  <a:pt x="2552700" y="466725"/>
                </a:cubicBezTo>
                <a:cubicBezTo>
                  <a:pt x="2537296" y="476994"/>
                  <a:pt x="2519886" y="484192"/>
                  <a:pt x="2505075" y="495300"/>
                </a:cubicBezTo>
                <a:cubicBezTo>
                  <a:pt x="2494299" y="503382"/>
                  <a:pt x="2486848" y="515251"/>
                  <a:pt x="2476500" y="523875"/>
                </a:cubicBezTo>
                <a:cubicBezTo>
                  <a:pt x="2467706" y="531204"/>
                  <a:pt x="2457864" y="537245"/>
                  <a:pt x="2447925" y="542925"/>
                </a:cubicBezTo>
                <a:cubicBezTo>
                  <a:pt x="2435597" y="549970"/>
                  <a:pt x="2420814" y="552984"/>
                  <a:pt x="2409825" y="561975"/>
                </a:cubicBezTo>
                <a:cubicBezTo>
                  <a:pt x="2309595" y="643981"/>
                  <a:pt x="2383763" y="618497"/>
                  <a:pt x="2305050" y="638175"/>
                </a:cubicBezTo>
                <a:cubicBezTo>
                  <a:pt x="2292350" y="647700"/>
                  <a:pt x="2280159" y="657944"/>
                  <a:pt x="2266950" y="666750"/>
                </a:cubicBezTo>
                <a:cubicBezTo>
                  <a:pt x="2251546" y="677019"/>
                  <a:pt x="2234492" y="684708"/>
                  <a:pt x="2219325" y="695325"/>
                </a:cubicBezTo>
                <a:cubicBezTo>
                  <a:pt x="2148733" y="744739"/>
                  <a:pt x="2198457" y="724506"/>
                  <a:pt x="2143125" y="742950"/>
                </a:cubicBezTo>
                <a:cubicBezTo>
                  <a:pt x="2114427" y="762082"/>
                  <a:pt x="2110287" y="766548"/>
                  <a:pt x="2076450" y="781050"/>
                </a:cubicBezTo>
                <a:cubicBezTo>
                  <a:pt x="2067222" y="785005"/>
                  <a:pt x="2057400" y="787400"/>
                  <a:pt x="2047875" y="790575"/>
                </a:cubicBezTo>
                <a:cubicBezTo>
                  <a:pt x="1976136" y="838401"/>
                  <a:pt x="2067310" y="782246"/>
                  <a:pt x="1981200" y="819150"/>
                </a:cubicBezTo>
                <a:cubicBezTo>
                  <a:pt x="1970678" y="823659"/>
                  <a:pt x="1962864" y="833080"/>
                  <a:pt x="1952625" y="838200"/>
                </a:cubicBezTo>
                <a:cubicBezTo>
                  <a:pt x="1926026" y="851500"/>
                  <a:pt x="1881946" y="853740"/>
                  <a:pt x="1857375" y="857250"/>
                </a:cubicBezTo>
                <a:lnTo>
                  <a:pt x="1771650" y="885825"/>
                </a:lnTo>
                <a:cubicBezTo>
                  <a:pt x="1744375" y="894917"/>
                  <a:pt x="1714500" y="892175"/>
                  <a:pt x="1685925" y="895350"/>
                </a:cubicBezTo>
                <a:cubicBezTo>
                  <a:pt x="1593007" y="918579"/>
                  <a:pt x="1709031" y="890215"/>
                  <a:pt x="1600200" y="914400"/>
                </a:cubicBezTo>
                <a:cubicBezTo>
                  <a:pt x="1587421" y="917240"/>
                  <a:pt x="1574937" y="921358"/>
                  <a:pt x="1562100" y="923925"/>
                </a:cubicBezTo>
                <a:cubicBezTo>
                  <a:pt x="1543162" y="927713"/>
                  <a:pt x="1523834" y="929403"/>
                  <a:pt x="1504950" y="933450"/>
                </a:cubicBezTo>
                <a:cubicBezTo>
                  <a:pt x="1479349" y="938936"/>
                  <a:pt x="1454150" y="946150"/>
                  <a:pt x="1428750" y="952500"/>
                </a:cubicBezTo>
                <a:cubicBezTo>
                  <a:pt x="1416050" y="955675"/>
                  <a:pt x="1403069" y="957885"/>
                  <a:pt x="1390650" y="962025"/>
                </a:cubicBezTo>
                <a:lnTo>
                  <a:pt x="1333500" y="981075"/>
                </a:lnTo>
                <a:cubicBezTo>
                  <a:pt x="1323975" y="987425"/>
                  <a:pt x="1315644" y="996105"/>
                  <a:pt x="1304925" y="1000125"/>
                </a:cubicBezTo>
                <a:cubicBezTo>
                  <a:pt x="1283107" y="1008307"/>
                  <a:pt x="1192872" y="1017704"/>
                  <a:pt x="1181100" y="1019175"/>
                </a:cubicBezTo>
                <a:cubicBezTo>
                  <a:pt x="1099112" y="1046504"/>
                  <a:pt x="1143431" y="1033355"/>
                  <a:pt x="1047750" y="1057275"/>
                </a:cubicBezTo>
                <a:cubicBezTo>
                  <a:pt x="1019858" y="1064248"/>
                  <a:pt x="990524" y="1063000"/>
                  <a:pt x="962025" y="1066800"/>
                </a:cubicBezTo>
                <a:cubicBezTo>
                  <a:pt x="942882" y="1069352"/>
                  <a:pt x="923925" y="1073150"/>
                  <a:pt x="904875" y="1076325"/>
                </a:cubicBezTo>
                <a:cubicBezTo>
                  <a:pt x="885825" y="1082675"/>
                  <a:pt x="867532" y="1092074"/>
                  <a:pt x="847725" y="1095375"/>
                </a:cubicBezTo>
                <a:cubicBezTo>
                  <a:pt x="822249" y="1099621"/>
                  <a:pt x="769575" y="1107769"/>
                  <a:pt x="742950" y="1114425"/>
                </a:cubicBezTo>
                <a:cubicBezTo>
                  <a:pt x="733210" y="1116860"/>
                  <a:pt x="724029" y="1121192"/>
                  <a:pt x="714375" y="1123950"/>
                </a:cubicBezTo>
                <a:cubicBezTo>
                  <a:pt x="630654" y="1147870"/>
                  <a:pt x="716213" y="1120162"/>
                  <a:pt x="647700" y="1143000"/>
                </a:cubicBezTo>
                <a:cubicBezTo>
                  <a:pt x="638175" y="1152525"/>
                  <a:pt x="629758" y="1163305"/>
                  <a:pt x="619125" y="1171575"/>
                </a:cubicBezTo>
                <a:cubicBezTo>
                  <a:pt x="601053" y="1185631"/>
                  <a:pt x="578164" y="1193486"/>
                  <a:pt x="561975" y="1209675"/>
                </a:cubicBezTo>
                <a:cubicBezTo>
                  <a:pt x="491070" y="1280580"/>
                  <a:pt x="578139" y="1190816"/>
                  <a:pt x="504825" y="1276350"/>
                </a:cubicBezTo>
                <a:cubicBezTo>
                  <a:pt x="496059" y="1286577"/>
                  <a:pt x="485775" y="1295400"/>
                  <a:pt x="476250" y="1304925"/>
                </a:cubicBezTo>
                <a:cubicBezTo>
                  <a:pt x="473075" y="1314450"/>
                  <a:pt x="469483" y="1323846"/>
                  <a:pt x="466725" y="1333500"/>
                </a:cubicBezTo>
                <a:cubicBezTo>
                  <a:pt x="463129" y="1346087"/>
                  <a:pt x="463695" y="1360234"/>
                  <a:pt x="457200" y="1371600"/>
                </a:cubicBezTo>
                <a:cubicBezTo>
                  <a:pt x="450517" y="1383296"/>
                  <a:pt x="438150" y="1390650"/>
                  <a:pt x="428625" y="1400175"/>
                </a:cubicBezTo>
                <a:cubicBezTo>
                  <a:pt x="404705" y="1495856"/>
                  <a:pt x="417854" y="1451537"/>
                  <a:pt x="390525" y="1533525"/>
                </a:cubicBezTo>
                <a:cubicBezTo>
                  <a:pt x="386265" y="1546304"/>
                  <a:pt x="371475" y="1552575"/>
                  <a:pt x="361950" y="1562100"/>
                </a:cubicBezTo>
                <a:cubicBezTo>
                  <a:pt x="335610" y="1641121"/>
                  <a:pt x="379829" y="1516817"/>
                  <a:pt x="314325" y="1647825"/>
                </a:cubicBezTo>
                <a:cubicBezTo>
                  <a:pt x="307975" y="1660525"/>
                  <a:pt x="300868" y="1672874"/>
                  <a:pt x="295275" y="1685925"/>
                </a:cubicBezTo>
                <a:cubicBezTo>
                  <a:pt x="291320" y="1695153"/>
                  <a:pt x="291319" y="1706146"/>
                  <a:pt x="285750" y="1714500"/>
                </a:cubicBezTo>
                <a:cubicBezTo>
                  <a:pt x="278278" y="1725708"/>
                  <a:pt x="265799" y="1732727"/>
                  <a:pt x="257175" y="1743075"/>
                </a:cubicBezTo>
                <a:cubicBezTo>
                  <a:pt x="232896" y="1772210"/>
                  <a:pt x="246529" y="1774265"/>
                  <a:pt x="209550" y="1790700"/>
                </a:cubicBezTo>
                <a:cubicBezTo>
                  <a:pt x="191200" y="1798855"/>
                  <a:pt x="171450" y="1803400"/>
                  <a:pt x="152400" y="1809750"/>
                </a:cubicBezTo>
                <a:cubicBezTo>
                  <a:pt x="104207" y="1825814"/>
                  <a:pt x="50800" y="1809750"/>
                  <a:pt x="0" y="1809750"/>
                </a:cubicBezTo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8" name="Прямоугольник 57"/>
          <p:cNvSpPr/>
          <p:nvPr/>
        </p:nvSpPr>
        <p:spPr bwMode="auto">
          <a:xfrm rot="1172255">
            <a:off x="1342813" y="2443272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Трудовая</a:t>
            </a:r>
          </a:p>
        </p:txBody>
      </p:sp>
      <p:pic>
        <p:nvPicPr>
          <p:cNvPr id="48144" name="Picture 16" descr="http://static5.depositphotos.com/1009676/432/v/950/depositphotos_4329457-GPS-Navigation-Ic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54" t="52417" r="63087" b="33556"/>
          <a:stretch>
            <a:fillRect/>
          </a:stretch>
        </p:blipFill>
        <p:spPr bwMode="auto">
          <a:xfrm>
            <a:off x="3528144" y="2411685"/>
            <a:ext cx="864096" cy="136815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 bwMode="auto">
          <a:xfrm rot="570388">
            <a:off x="910766" y="2803313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Гражданская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 rot="21328988">
            <a:off x="440687" y="3458732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Конституции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 rot="19916409">
            <a:off x="344767" y="4281793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Экологии</a:t>
            </a:r>
          </a:p>
        </p:txBody>
      </p:sp>
      <p:pic>
        <p:nvPicPr>
          <p:cNvPr id="48130" name="Picture 2" descr="http://static5.depositphotos.com/1009676/432/v/950/depositphotos_4329457-GPS-Navigation-Ic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86" t="67169" r="62218" b="18838"/>
          <a:stretch>
            <a:fillRect/>
          </a:stretch>
        </p:blipFill>
        <p:spPr bwMode="auto">
          <a:xfrm>
            <a:off x="1151880" y="0"/>
            <a:ext cx="648072" cy="1080120"/>
          </a:xfrm>
          <a:prstGeom prst="rect">
            <a:avLst/>
          </a:prstGeom>
          <a:noFill/>
        </p:spPr>
      </p:pic>
      <p:pic>
        <p:nvPicPr>
          <p:cNvPr id="21" name="Picture 2" descr="http://static5.depositphotos.com/1009676/432/v/950/depositphotos_4329457-GPS-Navigation-Ico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67" t="51064" r="35635" b="32624"/>
          <a:stretch>
            <a:fillRect/>
          </a:stretch>
        </p:blipFill>
        <p:spPr bwMode="auto">
          <a:xfrm>
            <a:off x="6840512" y="0"/>
            <a:ext cx="1218180" cy="1440160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 bwMode="auto">
          <a:xfrm>
            <a:off x="1223888" y="179437"/>
            <a:ext cx="360040" cy="288032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7848624" y="5364013"/>
            <a:ext cx="432048" cy="360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pic>
        <p:nvPicPr>
          <p:cNvPr id="26" name="Рисунок 25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3240112" y="2051645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2880072" y="2339677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2592040" y="2771725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2232000" y="3419797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1871960" y="4139877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9769539">
            <a:off x="4108402" y="3126816"/>
            <a:ext cx="555382" cy="780389"/>
          </a:xfrm>
          <a:prstGeom prst="rect">
            <a:avLst/>
          </a:prstGeom>
          <a:noFill/>
        </p:spPr>
      </p:pic>
      <p:pic>
        <p:nvPicPr>
          <p:cNvPr id="35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4072218">
            <a:off x="363080" y="217351"/>
            <a:ext cx="555382" cy="1129835"/>
          </a:xfrm>
          <a:prstGeom prst="rect">
            <a:avLst/>
          </a:prstGeom>
          <a:noFill/>
        </p:spPr>
      </p:pic>
      <p:pic>
        <p:nvPicPr>
          <p:cNvPr id="37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3024960">
            <a:off x="3519059" y="3229004"/>
            <a:ext cx="263433" cy="535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21448638">
            <a:off x="160459" y="4219808"/>
            <a:ext cx="376900" cy="766742"/>
          </a:xfrm>
          <a:prstGeom prst="rect">
            <a:avLst/>
          </a:prstGeom>
          <a:noFill/>
        </p:spPr>
      </p:pic>
      <p:pic>
        <p:nvPicPr>
          <p:cNvPr id="42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21448638">
            <a:off x="16692" y="3067680"/>
            <a:ext cx="376900" cy="766742"/>
          </a:xfrm>
          <a:prstGeom prst="rect">
            <a:avLst/>
          </a:prstGeom>
          <a:noFill/>
        </p:spPr>
      </p:pic>
      <p:pic>
        <p:nvPicPr>
          <p:cNvPr id="43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21448638">
            <a:off x="16691" y="1987560"/>
            <a:ext cx="376900" cy="766742"/>
          </a:xfrm>
          <a:prstGeom prst="rect">
            <a:avLst/>
          </a:prstGeom>
          <a:noFill/>
        </p:spPr>
      </p:pic>
      <p:pic>
        <p:nvPicPr>
          <p:cNvPr id="45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21448638">
            <a:off x="12183" y="1410879"/>
            <a:ext cx="344327" cy="561173"/>
          </a:xfrm>
          <a:prstGeom prst="rect">
            <a:avLst/>
          </a:prstGeom>
          <a:noFill/>
        </p:spPr>
      </p:pic>
      <p:pic>
        <p:nvPicPr>
          <p:cNvPr id="2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6016" y="3851845"/>
            <a:ext cx="288032" cy="355239"/>
          </a:xfrm>
          <a:prstGeom prst="rect">
            <a:avLst/>
          </a:prstGeom>
          <a:noFill/>
        </p:spPr>
      </p:pic>
      <p:pic>
        <p:nvPicPr>
          <p:cNvPr id="46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8064" y="3347789"/>
            <a:ext cx="288032" cy="355239"/>
          </a:xfrm>
          <a:prstGeom prst="rect">
            <a:avLst/>
          </a:prstGeom>
          <a:noFill/>
        </p:spPr>
      </p:pic>
      <p:pic>
        <p:nvPicPr>
          <p:cNvPr id="47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824" y="2555701"/>
            <a:ext cx="288032" cy="355239"/>
          </a:xfrm>
          <a:prstGeom prst="rect">
            <a:avLst/>
          </a:prstGeom>
          <a:noFill/>
        </p:spPr>
      </p:pic>
      <p:pic>
        <p:nvPicPr>
          <p:cNvPr id="48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824" y="1259557"/>
            <a:ext cx="288032" cy="355239"/>
          </a:xfrm>
          <a:prstGeom prst="rect">
            <a:avLst/>
          </a:prstGeom>
          <a:noFill/>
        </p:spPr>
      </p:pic>
      <p:pic>
        <p:nvPicPr>
          <p:cNvPr id="53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872" y="1979637"/>
            <a:ext cx="288032" cy="355239"/>
          </a:xfrm>
          <a:prstGeom prst="rect">
            <a:avLst/>
          </a:prstGeom>
          <a:noFill/>
        </p:spPr>
      </p:pic>
      <p:pic>
        <p:nvPicPr>
          <p:cNvPr id="59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4264" y="3102993"/>
            <a:ext cx="864096" cy="1209829"/>
          </a:xfrm>
          <a:prstGeom prst="rect">
            <a:avLst/>
          </a:prstGeom>
          <a:noFill/>
        </p:spPr>
      </p:pic>
      <p:pic>
        <p:nvPicPr>
          <p:cNvPr id="61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24088" y="2195661"/>
            <a:ext cx="747086" cy="1195431"/>
          </a:xfrm>
          <a:prstGeom prst="rect">
            <a:avLst/>
          </a:prstGeom>
          <a:noFill/>
        </p:spPr>
      </p:pic>
      <p:pic>
        <p:nvPicPr>
          <p:cNvPr id="64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87549"/>
            <a:ext cx="689256" cy="965033"/>
          </a:xfrm>
          <a:prstGeom prst="rect">
            <a:avLst/>
          </a:prstGeom>
          <a:noFill/>
        </p:spPr>
      </p:pic>
      <p:sp>
        <p:nvSpPr>
          <p:cNvPr id="70" name="Прямоугольник 69"/>
          <p:cNvSpPr/>
          <p:nvPr/>
        </p:nvSpPr>
        <p:spPr bwMode="auto">
          <a:xfrm>
            <a:off x="2087984" y="107429"/>
            <a:ext cx="288032" cy="1331565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3" name="Прямоугольник 72"/>
          <p:cNvSpPr/>
          <p:nvPr/>
        </p:nvSpPr>
        <p:spPr bwMode="auto">
          <a:xfrm>
            <a:off x="5040312" y="0"/>
            <a:ext cx="288032" cy="3635821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4" name="Прямоугольник 73"/>
          <p:cNvSpPr/>
          <p:nvPr/>
        </p:nvSpPr>
        <p:spPr bwMode="auto">
          <a:xfrm>
            <a:off x="5760392" y="107430"/>
            <a:ext cx="288032" cy="2952328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5" name="Прямоугольник 74"/>
          <p:cNvSpPr/>
          <p:nvPr/>
        </p:nvSpPr>
        <p:spPr bwMode="auto">
          <a:xfrm rot="16200000">
            <a:off x="841244" y="-13982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Семейная</a:t>
            </a:r>
          </a:p>
        </p:txBody>
      </p:sp>
      <p:sp>
        <p:nvSpPr>
          <p:cNvPr id="76" name="Прямоугольник 75"/>
          <p:cNvSpPr/>
          <p:nvPr/>
        </p:nvSpPr>
        <p:spPr bwMode="auto">
          <a:xfrm rot="16200000">
            <a:off x="1849355" y="58025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ул. Трудовая</a:t>
            </a:r>
          </a:p>
        </p:txBody>
      </p:sp>
      <p:sp>
        <p:nvSpPr>
          <p:cNvPr id="77" name="Прямоугольник 76"/>
          <p:cNvSpPr/>
          <p:nvPr/>
        </p:nvSpPr>
        <p:spPr bwMode="auto">
          <a:xfrm rot="16200000">
            <a:off x="2929475" y="634090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ул. Гражданская</a:t>
            </a:r>
          </a:p>
        </p:txBody>
      </p:sp>
      <p:sp>
        <p:nvSpPr>
          <p:cNvPr id="78" name="Прямоугольник 77"/>
          <p:cNvSpPr/>
          <p:nvPr/>
        </p:nvSpPr>
        <p:spPr bwMode="auto">
          <a:xfrm rot="16200000">
            <a:off x="3793573" y="1066138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Конституции</a:t>
            </a:r>
          </a:p>
        </p:txBody>
      </p:sp>
      <p:sp>
        <p:nvSpPr>
          <p:cNvPr id="79" name="Прямоугольник 78"/>
          <p:cNvSpPr/>
          <p:nvPr/>
        </p:nvSpPr>
        <p:spPr bwMode="auto">
          <a:xfrm rot="16200000">
            <a:off x="4513653" y="1498185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Экологии</a:t>
            </a:r>
          </a:p>
        </p:txBody>
      </p:sp>
      <p:pic>
        <p:nvPicPr>
          <p:cNvPr id="80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6016" y="1115541"/>
            <a:ext cx="288032" cy="355239"/>
          </a:xfrm>
          <a:prstGeom prst="rect">
            <a:avLst/>
          </a:prstGeom>
          <a:noFill/>
        </p:spPr>
      </p:pic>
      <p:pic>
        <p:nvPicPr>
          <p:cNvPr id="83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352" y="2483693"/>
            <a:ext cx="288032" cy="355239"/>
          </a:xfrm>
          <a:prstGeom prst="rect">
            <a:avLst/>
          </a:prstGeom>
          <a:noFill/>
        </p:spPr>
      </p:pic>
      <p:pic>
        <p:nvPicPr>
          <p:cNvPr id="84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424" y="2627709"/>
            <a:ext cx="288032" cy="355239"/>
          </a:xfrm>
          <a:prstGeom prst="rect">
            <a:avLst/>
          </a:prstGeom>
          <a:noFill/>
        </p:spPr>
      </p:pic>
      <p:sp>
        <p:nvSpPr>
          <p:cNvPr id="86" name="Прямоугольник 85"/>
          <p:cNvSpPr/>
          <p:nvPr/>
        </p:nvSpPr>
        <p:spPr bwMode="auto">
          <a:xfrm>
            <a:off x="7128544" y="395461"/>
            <a:ext cx="432048" cy="36004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pic>
        <p:nvPicPr>
          <p:cNvPr id="87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5850765">
            <a:off x="2524791" y="384922"/>
            <a:ext cx="417826" cy="666470"/>
          </a:xfrm>
          <a:prstGeom prst="rect">
            <a:avLst/>
          </a:prstGeom>
          <a:noFill/>
        </p:spPr>
      </p:pic>
      <p:pic>
        <p:nvPicPr>
          <p:cNvPr id="88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8049351">
            <a:off x="3532904" y="600947"/>
            <a:ext cx="417826" cy="666470"/>
          </a:xfrm>
          <a:prstGeom prst="rect">
            <a:avLst/>
          </a:prstGeom>
          <a:noFill/>
        </p:spPr>
      </p:pic>
      <p:pic>
        <p:nvPicPr>
          <p:cNvPr id="89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8372347">
            <a:off x="4558524" y="955394"/>
            <a:ext cx="417826" cy="666470"/>
          </a:xfrm>
          <a:prstGeom prst="rect">
            <a:avLst/>
          </a:prstGeom>
          <a:noFill/>
        </p:spPr>
      </p:pic>
      <p:pic>
        <p:nvPicPr>
          <p:cNvPr id="90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9397440">
            <a:off x="5418803" y="1338671"/>
            <a:ext cx="328467" cy="523934"/>
          </a:xfrm>
          <a:prstGeom prst="rect">
            <a:avLst/>
          </a:prstGeom>
          <a:noFill/>
        </p:spPr>
      </p:pic>
      <p:pic>
        <p:nvPicPr>
          <p:cNvPr id="91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3052900">
            <a:off x="6328893" y="651760"/>
            <a:ext cx="449387" cy="1493654"/>
          </a:xfrm>
          <a:prstGeom prst="rect">
            <a:avLst/>
          </a:prstGeom>
          <a:noFill/>
        </p:spPr>
      </p:pic>
      <p:sp>
        <p:nvSpPr>
          <p:cNvPr id="71" name="Прямоугольник 70"/>
          <p:cNvSpPr/>
          <p:nvPr/>
        </p:nvSpPr>
        <p:spPr bwMode="auto">
          <a:xfrm>
            <a:off x="3096096" y="107429"/>
            <a:ext cx="288032" cy="1512168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4176216" y="0"/>
            <a:ext cx="288032" cy="2627709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2" name="Прямоугольник 91"/>
          <p:cNvSpPr/>
          <p:nvPr/>
        </p:nvSpPr>
        <p:spPr bwMode="auto">
          <a:xfrm rot="16200000">
            <a:off x="1849355" y="202042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Трудовая</a:t>
            </a:r>
          </a:p>
        </p:txBody>
      </p:sp>
      <p:sp>
        <p:nvSpPr>
          <p:cNvPr id="93" name="Прямоугольник 92"/>
          <p:cNvSpPr/>
          <p:nvPr/>
        </p:nvSpPr>
        <p:spPr bwMode="auto">
          <a:xfrm rot="16200000">
            <a:off x="2857467" y="850114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Гражданская</a:t>
            </a:r>
          </a:p>
        </p:txBody>
      </p:sp>
      <p:pic>
        <p:nvPicPr>
          <p:cNvPr id="82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4248" y="2195661"/>
            <a:ext cx="288032" cy="355239"/>
          </a:xfrm>
          <a:prstGeom prst="rect">
            <a:avLst/>
          </a:prstGeom>
          <a:noFill/>
        </p:spPr>
      </p:pic>
      <p:pic>
        <p:nvPicPr>
          <p:cNvPr id="65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168104" y="1475581"/>
            <a:ext cx="648072" cy="1036996"/>
          </a:xfrm>
          <a:prstGeom prst="rect">
            <a:avLst/>
          </a:prstGeom>
          <a:noFill/>
        </p:spPr>
      </p:pic>
      <p:pic>
        <p:nvPicPr>
          <p:cNvPr id="95" name="Рисунок 94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flipH="1">
            <a:off x="1655936" y="755501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Рисунок 95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flipH="1">
            <a:off x="2664048" y="1043533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Рисунок 96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flipH="1">
            <a:off x="3744168" y="1475581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Рисунок 97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flipH="1">
            <a:off x="4680272" y="2123653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Рисунок 98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flipH="1">
            <a:off x="5400352" y="2771725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Равнобедренный треугольник 99"/>
          <p:cNvSpPr/>
          <p:nvPr/>
        </p:nvSpPr>
        <p:spPr bwMode="auto">
          <a:xfrm rot="16200000">
            <a:off x="8352680" y="107427"/>
            <a:ext cx="504055" cy="2520280"/>
          </a:xfrm>
          <a:prstGeom prst="triangle">
            <a:avLst>
              <a:gd name="adj" fmla="val 83321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2" name="Равнобедренный треугольник 101"/>
          <p:cNvSpPr/>
          <p:nvPr/>
        </p:nvSpPr>
        <p:spPr bwMode="auto">
          <a:xfrm rot="579792">
            <a:off x="6582740" y="1198058"/>
            <a:ext cx="560185" cy="2697919"/>
          </a:xfrm>
          <a:prstGeom prst="triangle">
            <a:avLst>
              <a:gd name="adj" fmla="val 83321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3" name="Равнобедренный треугольник 102"/>
          <p:cNvSpPr/>
          <p:nvPr/>
        </p:nvSpPr>
        <p:spPr bwMode="auto">
          <a:xfrm rot="242979">
            <a:off x="7374263" y="1346218"/>
            <a:ext cx="517458" cy="2898555"/>
          </a:xfrm>
          <a:prstGeom prst="triangle">
            <a:avLst>
              <a:gd name="adj" fmla="val 83321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4" name="Равнобедренный треугольник 103"/>
          <p:cNvSpPr/>
          <p:nvPr/>
        </p:nvSpPr>
        <p:spPr bwMode="auto">
          <a:xfrm rot="242979">
            <a:off x="8259893" y="1489789"/>
            <a:ext cx="526419" cy="3508662"/>
          </a:xfrm>
          <a:prstGeom prst="triangle">
            <a:avLst>
              <a:gd name="adj" fmla="val 83321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6" name="Прямоугольник 105"/>
          <p:cNvSpPr/>
          <p:nvPr/>
        </p:nvSpPr>
        <p:spPr bwMode="auto">
          <a:xfrm rot="192320">
            <a:off x="8287888" y="1194418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Семейная</a:t>
            </a:r>
          </a:p>
        </p:txBody>
      </p:sp>
      <p:sp>
        <p:nvSpPr>
          <p:cNvPr id="107" name="Прямоугольник 106"/>
          <p:cNvSpPr/>
          <p:nvPr/>
        </p:nvSpPr>
        <p:spPr bwMode="auto">
          <a:xfrm rot="17244970">
            <a:off x="5649644" y="2275868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Трудовая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 rot="16569833">
            <a:off x="7184932" y="3308313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Конституции</a:t>
            </a:r>
          </a:p>
        </p:txBody>
      </p:sp>
      <p:sp>
        <p:nvSpPr>
          <p:cNvPr id="110" name="Прямоугольник 109"/>
          <p:cNvSpPr/>
          <p:nvPr/>
        </p:nvSpPr>
        <p:spPr bwMode="auto">
          <a:xfrm rot="16569833">
            <a:off x="7977020" y="3812368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ул. Экологии</a:t>
            </a:r>
          </a:p>
        </p:txBody>
      </p:sp>
      <p:pic>
        <p:nvPicPr>
          <p:cNvPr id="111" name="Рисунок 110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rot="1253606" flipH="1">
            <a:off x="6690951" y="1525345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Рисунок 111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rot="1253606" flipH="1">
            <a:off x="7339025" y="1741368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Рисунок 112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rot="1253606" flipH="1">
            <a:off x="8203120" y="2389440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Рисунок 113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rot="1253606" flipH="1">
            <a:off x="8995208" y="2821489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Рисунок 114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 rot="1253606" flipH="1">
            <a:off x="7555048" y="733256"/>
            <a:ext cx="360040" cy="4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92593" y="1475581"/>
            <a:ext cx="288032" cy="355239"/>
          </a:xfrm>
          <a:prstGeom prst="rect">
            <a:avLst/>
          </a:prstGeom>
          <a:noFill/>
        </p:spPr>
      </p:pic>
      <p:pic>
        <p:nvPicPr>
          <p:cNvPr id="118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2109016">
            <a:off x="9666562" y="1661869"/>
            <a:ext cx="328467" cy="523934"/>
          </a:xfrm>
          <a:prstGeom prst="rect">
            <a:avLst/>
          </a:prstGeom>
          <a:noFill/>
        </p:spPr>
      </p:pic>
      <p:pic>
        <p:nvPicPr>
          <p:cNvPr id="119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6200000">
            <a:off x="9026477" y="2241943"/>
            <a:ext cx="328467" cy="811966"/>
          </a:xfrm>
          <a:prstGeom prst="rect">
            <a:avLst/>
          </a:prstGeom>
          <a:noFill/>
        </p:spPr>
      </p:pic>
      <p:sp>
        <p:nvSpPr>
          <p:cNvPr id="105" name="Равнобедренный треугольник 104"/>
          <p:cNvSpPr/>
          <p:nvPr/>
        </p:nvSpPr>
        <p:spPr bwMode="auto">
          <a:xfrm rot="242979">
            <a:off x="9071050" y="1635283"/>
            <a:ext cx="578852" cy="3806148"/>
          </a:xfrm>
          <a:prstGeom prst="triangle">
            <a:avLst>
              <a:gd name="adj" fmla="val 83321"/>
            </a:avLst>
          </a:pr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20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6200000">
            <a:off x="8018365" y="2601983"/>
            <a:ext cx="328467" cy="811966"/>
          </a:xfrm>
          <a:prstGeom prst="rect">
            <a:avLst/>
          </a:prstGeom>
          <a:noFill/>
        </p:spPr>
      </p:pic>
      <p:pic>
        <p:nvPicPr>
          <p:cNvPr id="121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6200000">
            <a:off x="7118265" y="2926020"/>
            <a:ext cx="328467" cy="595940"/>
          </a:xfrm>
          <a:prstGeom prst="rect">
            <a:avLst/>
          </a:prstGeom>
          <a:noFill/>
        </p:spPr>
      </p:pic>
      <p:sp>
        <p:nvSpPr>
          <p:cNvPr id="108" name="Прямоугольник 107"/>
          <p:cNvSpPr/>
          <p:nvPr/>
        </p:nvSpPr>
        <p:spPr bwMode="auto">
          <a:xfrm rot="16569833">
            <a:off x="6241843" y="2578306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Гражданская</a:t>
            </a:r>
          </a:p>
        </p:txBody>
      </p:sp>
      <p:pic>
        <p:nvPicPr>
          <p:cNvPr id="123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8342910">
            <a:off x="6916339" y="3447129"/>
            <a:ext cx="449387" cy="2157037"/>
          </a:xfrm>
          <a:prstGeom prst="rect">
            <a:avLst/>
          </a:prstGeom>
          <a:noFill/>
        </p:spPr>
      </p:pic>
      <p:pic>
        <p:nvPicPr>
          <p:cNvPr id="124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56736" y="2195661"/>
            <a:ext cx="288032" cy="355239"/>
          </a:xfrm>
          <a:prstGeom prst="rect">
            <a:avLst/>
          </a:prstGeom>
          <a:noFill/>
        </p:spPr>
      </p:pic>
      <p:pic>
        <p:nvPicPr>
          <p:cNvPr id="125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0632" y="3131765"/>
            <a:ext cx="288032" cy="355239"/>
          </a:xfrm>
          <a:prstGeom prst="rect">
            <a:avLst/>
          </a:prstGeom>
          <a:noFill/>
        </p:spPr>
      </p:pic>
      <p:pic>
        <p:nvPicPr>
          <p:cNvPr id="126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6536" y="3347789"/>
            <a:ext cx="288032" cy="355239"/>
          </a:xfrm>
          <a:prstGeom prst="rect">
            <a:avLst/>
          </a:prstGeom>
          <a:noFill/>
        </p:spPr>
      </p:pic>
      <p:pic>
        <p:nvPicPr>
          <p:cNvPr id="127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424" y="3707829"/>
            <a:ext cx="288032" cy="355239"/>
          </a:xfrm>
          <a:prstGeom prst="rect">
            <a:avLst/>
          </a:prstGeom>
          <a:noFill/>
        </p:spPr>
      </p:pic>
      <p:pic>
        <p:nvPicPr>
          <p:cNvPr id="67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768" y="539477"/>
            <a:ext cx="576064" cy="806553"/>
          </a:xfrm>
          <a:prstGeom prst="rect">
            <a:avLst/>
          </a:prstGeom>
          <a:noFill/>
        </p:spPr>
      </p:pic>
      <p:pic>
        <p:nvPicPr>
          <p:cNvPr id="128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61118" y="2195661"/>
            <a:ext cx="819505" cy="1080120"/>
          </a:xfrm>
          <a:prstGeom prst="rect">
            <a:avLst/>
          </a:prstGeom>
          <a:noFill/>
        </p:spPr>
      </p:pic>
      <p:sp>
        <p:nvSpPr>
          <p:cNvPr id="130" name="Прямоугольник 129"/>
          <p:cNvSpPr/>
          <p:nvPr/>
        </p:nvSpPr>
        <p:spPr bwMode="auto">
          <a:xfrm rot="16569833">
            <a:off x="7977019" y="3740361"/>
            <a:ext cx="2830808" cy="3373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Экологии</a:t>
            </a:r>
          </a:p>
        </p:txBody>
      </p:sp>
      <p:sp>
        <p:nvSpPr>
          <p:cNvPr id="131" name="Полилиния 130"/>
          <p:cNvSpPr/>
          <p:nvPr/>
        </p:nvSpPr>
        <p:spPr bwMode="auto">
          <a:xfrm>
            <a:off x="3384128" y="4067869"/>
            <a:ext cx="4632401" cy="2248411"/>
          </a:xfrm>
          <a:custGeom>
            <a:avLst/>
            <a:gdLst>
              <a:gd name="connsiteX0" fmla="*/ 4773174 w 4776417"/>
              <a:gd name="connsiteY0" fmla="*/ 2400255 h 2536443"/>
              <a:gd name="connsiteX1" fmla="*/ 4714808 w 4776417"/>
              <a:gd name="connsiteY1" fmla="*/ 2380800 h 2536443"/>
              <a:gd name="connsiteX2" fmla="*/ 4636987 w 4776417"/>
              <a:gd name="connsiteY2" fmla="*/ 2341889 h 2536443"/>
              <a:gd name="connsiteX3" fmla="*/ 4607804 w 4776417"/>
              <a:gd name="connsiteY3" fmla="*/ 2322434 h 2536443"/>
              <a:gd name="connsiteX4" fmla="*/ 4520255 w 4776417"/>
              <a:gd name="connsiteY4" fmla="*/ 2283523 h 2536443"/>
              <a:gd name="connsiteX5" fmla="*/ 4491072 w 4776417"/>
              <a:gd name="connsiteY5" fmla="*/ 2264068 h 2536443"/>
              <a:gd name="connsiteX6" fmla="*/ 4461889 w 4776417"/>
              <a:gd name="connsiteY6" fmla="*/ 2254340 h 2536443"/>
              <a:gd name="connsiteX7" fmla="*/ 4384068 w 4776417"/>
              <a:gd name="connsiteY7" fmla="*/ 2215430 h 2536443"/>
              <a:gd name="connsiteX8" fmla="*/ 4238153 w 4776417"/>
              <a:gd name="connsiteY8" fmla="*/ 2176519 h 2536443"/>
              <a:gd name="connsiteX9" fmla="*/ 4208970 w 4776417"/>
              <a:gd name="connsiteY9" fmla="*/ 2166791 h 2536443"/>
              <a:gd name="connsiteX10" fmla="*/ 4179787 w 4776417"/>
              <a:gd name="connsiteY10" fmla="*/ 2147336 h 2536443"/>
              <a:gd name="connsiteX11" fmla="*/ 4131149 w 4776417"/>
              <a:gd name="connsiteY11" fmla="*/ 2127881 h 2536443"/>
              <a:gd name="connsiteX12" fmla="*/ 4092238 w 4776417"/>
              <a:gd name="connsiteY12" fmla="*/ 2098698 h 2536443"/>
              <a:gd name="connsiteX13" fmla="*/ 4033872 w 4776417"/>
              <a:gd name="connsiteY13" fmla="*/ 2069515 h 2536443"/>
              <a:gd name="connsiteX14" fmla="*/ 4004689 w 4776417"/>
              <a:gd name="connsiteY14" fmla="*/ 2040332 h 2536443"/>
              <a:gd name="connsiteX15" fmla="*/ 3975506 w 4776417"/>
              <a:gd name="connsiteY15" fmla="*/ 2030604 h 2536443"/>
              <a:gd name="connsiteX16" fmla="*/ 3878230 w 4776417"/>
              <a:gd name="connsiteY16" fmla="*/ 1981966 h 2536443"/>
              <a:gd name="connsiteX17" fmla="*/ 3829591 w 4776417"/>
              <a:gd name="connsiteY17" fmla="*/ 1943055 h 2536443"/>
              <a:gd name="connsiteX18" fmla="*/ 3790681 w 4776417"/>
              <a:gd name="connsiteY18" fmla="*/ 1923600 h 2536443"/>
              <a:gd name="connsiteX19" fmla="*/ 3712860 w 4776417"/>
              <a:gd name="connsiteY19" fmla="*/ 1874962 h 2536443"/>
              <a:gd name="connsiteX20" fmla="*/ 3664221 w 4776417"/>
              <a:gd name="connsiteY20" fmla="*/ 1845779 h 2536443"/>
              <a:gd name="connsiteX21" fmla="*/ 3625311 w 4776417"/>
              <a:gd name="connsiteY21" fmla="*/ 1816596 h 2536443"/>
              <a:gd name="connsiteX22" fmla="*/ 3528034 w 4776417"/>
              <a:gd name="connsiteY22" fmla="*/ 1777685 h 2536443"/>
              <a:gd name="connsiteX23" fmla="*/ 3489123 w 4776417"/>
              <a:gd name="connsiteY23" fmla="*/ 1758230 h 2536443"/>
              <a:gd name="connsiteX24" fmla="*/ 3440485 w 4776417"/>
              <a:gd name="connsiteY24" fmla="*/ 1729047 h 2536443"/>
              <a:gd name="connsiteX25" fmla="*/ 3343208 w 4776417"/>
              <a:gd name="connsiteY25" fmla="*/ 1690136 h 2536443"/>
              <a:gd name="connsiteX26" fmla="*/ 3304298 w 4776417"/>
              <a:gd name="connsiteY26" fmla="*/ 1670681 h 2536443"/>
              <a:gd name="connsiteX27" fmla="*/ 3265387 w 4776417"/>
              <a:gd name="connsiteY27" fmla="*/ 1660953 h 2536443"/>
              <a:gd name="connsiteX28" fmla="*/ 3177838 w 4776417"/>
              <a:gd name="connsiteY28" fmla="*/ 1622043 h 2536443"/>
              <a:gd name="connsiteX29" fmla="*/ 3138928 w 4776417"/>
              <a:gd name="connsiteY29" fmla="*/ 1612315 h 2536443"/>
              <a:gd name="connsiteX30" fmla="*/ 3100017 w 4776417"/>
              <a:gd name="connsiteY30" fmla="*/ 1592860 h 2536443"/>
              <a:gd name="connsiteX31" fmla="*/ 3051379 w 4776417"/>
              <a:gd name="connsiteY31" fmla="*/ 1583132 h 2536443"/>
              <a:gd name="connsiteX32" fmla="*/ 3022196 w 4776417"/>
              <a:gd name="connsiteY32" fmla="*/ 1573404 h 2536443"/>
              <a:gd name="connsiteX33" fmla="*/ 2983285 w 4776417"/>
              <a:gd name="connsiteY33" fmla="*/ 1563677 h 2536443"/>
              <a:gd name="connsiteX34" fmla="*/ 2876281 w 4776417"/>
              <a:gd name="connsiteY34" fmla="*/ 1534494 h 2536443"/>
              <a:gd name="connsiteX35" fmla="*/ 2808187 w 4776417"/>
              <a:gd name="connsiteY35" fmla="*/ 1524766 h 2536443"/>
              <a:gd name="connsiteX36" fmla="*/ 2730366 w 4776417"/>
              <a:gd name="connsiteY36" fmla="*/ 1505311 h 2536443"/>
              <a:gd name="connsiteX37" fmla="*/ 2681728 w 4776417"/>
              <a:gd name="connsiteY37" fmla="*/ 1495583 h 2536443"/>
              <a:gd name="connsiteX38" fmla="*/ 2652545 w 4776417"/>
              <a:gd name="connsiteY38" fmla="*/ 1485855 h 2536443"/>
              <a:gd name="connsiteX39" fmla="*/ 2535813 w 4776417"/>
              <a:gd name="connsiteY39" fmla="*/ 1476128 h 2536443"/>
              <a:gd name="connsiteX40" fmla="*/ 2448264 w 4776417"/>
              <a:gd name="connsiteY40" fmla="*/ 1446945 h 2536443"/>
              <a:gd name="connsiteX41" fmla="*/ 2419081 w 4776417"/>
              <a:gd name="connsiteY41" fmla="*/ 1437217 h 2536443"/>
              <a:gd name="connsiteX42" fmla="*/ 2380170 w 4776417"/>
              <a:gd name="connsiteY42" fmla="*/ 1417762 h 2536443"/>
              <a:gd name="connsiteX43" fmla="*/ 2312077 w 4776417"/>
              <a:gd name="connsiteY43" fmla="*/ 1398306 h 2536443"/>
              <a:gd name="connsiteX44" fmla="*/ 2263438 w 4776417"/>
              <a:gd name="connsiteY44" fmla="*/ 1378851 h 2536443"/>
              <a:gd name="connsiteX45" fmla="*/ 2195345 w 4776417"/>
              <a:gd name="connsiteY45" fmla="*/ 1359396 h 2536443"/>
              <a:gd name="connsiteX46" fmla="*/ 2117523 w 4776417"/>
              <a:gd name="connsiteY46" fmla="*/ 1320485 h 2536443"/>
              <a:gd name="connsiteX47" fmla="*/ 2020247 w 4776417"/>
              <a:gd name="connsiteY47" fmla="*/ 1281574 h 2536443"/>
              <a:gd name="connsiteX48" fmla="*/ 1991064 w 4776417"/>
              <a:gd name="connsiteY48" fmla="*/ 1271847 h 2536443"/>
              <a:gd name="connsiteX49" fmla="*/ 1952153 w 4776417"/>
              <a:gd name="connsiteY49" fmla="*/ 1252391 h 2536443"/>
              <a:gd name="connsiteX50" fmla="*/ 1874332 w 4776417"/>
              <a:gd name="connsiteY50" fmla="*/ 1232936 h 2536443"/>
              <a:gd name="connsiteX51" fmla="*/ 1815966 w 4776417"/>
              <a:gd name="connsiteY51" fmla="*/ 1213481 h 2536443"/>
              <a:gd name="connsiteX52" fmla="*/ 1767328 w 4776417"/>
              <a:gd name="connsiteY52" fmla="*/ 1203753 h 2536443"/>
              <a:gd name="connsiteX53" fmla="*/ 1728417 w 4776417"/>
              <a:gd name="connsiteY53" fmla="*/ 1194026 h 2536443"/>
              <a:gd name="connsiteX54" fmla="*/ 1631140 w 4776417"/>
              <a:gd name="connsiteY54" fmla="*/ 1174570 h 2536443"/>
              <a:gd name="connsiteX55" fmla="*/ 1553319 w 4776417"/>
              <a:gd name="connsiteY55" fmla="*/ 1145387 h 2536443"/>
              <a:gd name="connsiteX56" fmla="*/ 1446315 w 4776417"/>
              <a:gd name="connsiteY56" fmla="*/ 1116204 h 2536443"/>
              <a:gd name="connsiteX57" fmla="*/ 1368494 w 4776417"/>
              <a:gd name="connsiteY57" fmla="*/ 1087021 h 2536443"/>
              <a:gd name="connsiteX58" fmla="*/ 1329583 w 4776417"/>
              <a:gd name="connsiteY58" fmla="*/ 1077294 h 2536443"/>
              <a:gd name="connsiteX59" fmla="*/ 1212851 w 4776417"/>
              <a:gd name="connsiteY59" fmla="*/ 1038383 h 2536443"/>
              <a:gd name="connsiteX60" fmla="*/ 1144757 w 4776417"/>
              <a:gd name="connsiteY60" fmla="*/ 1009200 h 2536443"/>
              <a:gd name="connsiteX61" fmla="*/ 1086391 w 4776417"/>
              <a:gd name="connsiteY61" fmla="*/ 989745 h 2536443"/>
              <a:gd name="connsiteX62" fmla="*/ 1047481 w 4776417"/>
              <a:gd name="connsiteY62" fmla="*/ 970289 h 2536443"/>
              <a:gd name="connsiteX63" fmla="*/ 1018298 w 4776417"/>
              <a:gd name="connsiteY63" fmla="*/ 950834 h 2536443"/>
              <a:gd name="connsiteX64" fmla="*/ 989115 w 4776417"/>
              <a:gd name="connsiteY64" fmla="*/ 941106 h 2536443"/>
              <a:gd name="connsiteX65" fmla="*/ 901566 w 4776417"/>
              <a:gd name="connsiteY65" fmla="*/ 892468 h 2536443"/>
              <a:gd name="connsiteX66" fmla="*/ 891838 w 4776417"/>
              <a:gd name="connsiteY66" fmla="*/ 863285 h 2536443"/>
              <a:gd name="connsiteX67" fmla="*/ 843200 w 4776417"/>
              <a:gd name="connsiteY67" fmla="*/ 814647 h 2536443"/>
              <a:gd name="connsiteX68" fmla="*/ 833472 w 4776417"/>
              <a:gd name="connsiteY68" fmla="*/ 785464 h 2536443"/>
              <a:gd name="connsiteX69" fmla="*/ 794562 w 4776417"/>
              <a:gd name="connsiteY69" fmla="*/ 727098 h 2536443"/>
              <a:gd name="connsiteX70" fmla="*/ 775106 w 4776417"/>
              <a:gd name="connsiteY70" fmla="*/ 688187 h 2536443"/>
              <a:gd name="connsiteX71" fmla="*/ 736196 w 4776417"/>
              <a:gd name="connsiteY71" fmla="*/ 629821 h 2536443"/>
              <a:gd name="connsiteX72" fmla="*/ 716740 w 4776417"/>
              <a:gd name="connsiteY72" fmla="*/ 600638 h 2536443"/>
              <a:gd name="connsiteX73" fmla="*/ 697285 w 4776417"/>
              <a:gd name="connsiteY73" fmla="*/ 561728 h 2536443"/>
              <a:gd name="connsiteX74" fmla="*/ 658374 w 4776417"/>
              <a:gd name="connsiteY74" fmla="*/ 503362 h 2536443"/>
              <a:gd name="connsiteX75" fmla="*/ 638919 w 4776417"/>
              <a:gd name="connsiteY75" fmla="*/ 474179 h 2536443"/>
              <a:gd name="connsiteX76" fmla="*/ 619464 w 4776417"/>
              <a:gd name="connsiteY76" fmla="*/ 435268 h 2536443"/>
              <a:gd name="connsiteX77" fmla="*/ 551370 w 4776417"/>
              <a:gd name="connsiteY77" fmla="*/ 347719 h 2536443"/>
              <a:gd name="connsiteX78" fmla="*/ 531915 w 4776417"/>
              <a:gd name="connsiteY78" fmla="*/ 318536 h 2536443"/>
              <a:gd name="connsiteX79" fmla="*/ 473549 w 4776417"/>
              <a:gd name="connsiteY79" fmla="*/ 260170 h 2536443"/>
              <a:gd name="connsiteX80" fmla="*/ 463821 w 4776417"/>
              <a:gd name="connsiteY80" fmla="*/ 230987 h 2536443"/>
              <a:gd name="connsiteX81" fmla="*/ 424911 w 4776417"/>
              <a:gd name="connsiteY81" fmla="*/ 172621 h 2536443"/>
              <a:gd name="connsiteX82" fmla="*/ 376272 w 4776417"/>
              <a:gd name="connsiteY82" fmla="*/ 104528 h 2536443"/>
              <a:gd name="connsiteX83" fmla="*/ 356817 w 4776417"/>
              <a:gd name="connsiteY83" fmla="*/ 75345 h 2536443"/>
              <a:gd name="connsiteX84" fmla="*/ 347089 w 4776417"/>
              <a:gd name="connsiteY84" fmla="*/ 46162 h 2536443"/>
              <a:gd name="connsiteX85" fmla="*/ 298451 w 4776417"/>
              <a:gd name="connsiteY85" fmla="*/ 7251 h 2536443"/>
              <a:gd name="connsiteX86" fmla="*/ 220630 w 4776417"/>
              <a:gd name="connsiteY86" fmla="*/ 36434 h 2536443"/>
              <a:gd name="connsiteX87" fmla="*/ 162264 w 4776417"/>
              <a:gd name="connsiteY87" fmla="*/ 55889 h 2536443"/>
              <a:gd name="connsiteX88" fmla="*/ 74715 w 4776417"/>
              <a:gd name="connsiteY88" fmla="*/ 162894 h 2536443"/>
              <a:gd name="connsiteX89" fmla="*/ 64987 w 4776417"/>
              <a:gd name="connsiteY89" fmla="*/ 192077 h 2536443"/>
              <a:gd name="connsiteX90" fmla="*/ 16349 w 4776417"/>
              <a:gd name="connsiteY90" fmla="*/ 279626 h 2536443"/>
              <a:gd name="connsiteX91" fmla="*/ 84443 w 4776417"/>
              <a:gd name="connsiteY91" fmla="*/ 328264 h 2536443"/>
              <a:gd name="connsiteX92" fmla="*/ 113625 w 4776417"/>
              <a:gd name="connsiteY92" fmla="*/ 347719 h 2536443"/>
              <a:gd name="connsiteX93" fmla="*/ 152536 w 4776417"/>
              <a:gd name="connsiteY93" fmla="*/ 386630 h 2536443"/>
              <a:gd name="connsiteX94" fmla="*/ 171991 w 4776417"/>
              <a:gd name="connsiteY94" fmla="*/ 415813 h 2536443"/>
              <a:gd name="connsiteX95" fmla="*/ 201174 w 4776417"/>
              <a:gd name="connsiteY95" fmla="*/ 435268 h 2536443"/>
              <a:gd name="connsiteX96" fmla="*/ 220630 w 4776417"/>
              <a:gd name="connsiteY96" fmla="*/ 464451 h 2536443"/>
              <a:gd name="connsiteX97" fmla="*/ 278996 w 4776417"/>
              <a:gd name="connsiteY97" fmla="*/ 493634 h 2536443"/>
              <a:gd name="connsiteX98" fmla="*/ 327634 w 4776417"/>
              <a:gd name="connsiteY98" fmla="*/ 532545 h 2536443"/>
              <a:gd name="connsiteX99" fmla="*/ 356817 w 4776417"/>
              <a:gd name="connsiteY99" fmla="*/ 552000 h 2536443"/>
              <a:gd name="connsiteX100" fmla="*/ 405455 w 4776417"/>
              <a:gd name="connsiteY100" fmla="*/ 610366 h 2536443"/>
              <a:gd name="connsiteX101" fmla="*/ 454094 w 4776417"/>
              <a:gd name="connsiteY101" fmla="*/ 649277 h 2536443"/>
              <a:gd name="connsiteX102" fmla="*/ 493004 w 4776417"/>
              <a:gd name="connsiteY102" fmla="*/ 707643 h 2536443"/>
              <a:gd name="connsiteX103" fmla="*/ 512460 w 4776417"/>
              <a:gd name="connsiteY103" fmla="*/ 736826 h 2536443"/>
              <a:gd name="connsiteX104" fmla="*/ 541643 w 4776417"/>
              <a:gd name="connsiteY104" fmla="*/ 766009 h 2536443"/>
              <a:gd name="connsiteX105" fmla="*/ 551370 w 4776417"/>
              <a:gd name="connsiteY105" fmla="*/ 795191 h 2536443"/>
              <a:gd name="connsiteX106" fmla="*/ 590281 w 4776417"/>
              <a:gd name="connsiteY106" fmla="*/ 834102 h 2536443"/>
              <a:gd name="connsiteX107" fmla="*/ 638919 w 4776417"/>
              <a:gd name="connsiteY107" fmla="*/ 882740 h 2536443"/>
              <a:gd name="connsiteX108" fmla="*/ 707013 w 4776417"/>
              <a:gd name="connsiteY108" fmla="*/ 960562 h 2536443"/>
              <a:gd name="connsiteX109" fmla="*/ 726468 w 4776417"/>
              <a:gd name="connsiteY109" fmla="*/ 989745 h 2536443"/>
              <a:gd name="connsiteX110" fmla="*/ 755651 w 4776417"/>
              <a:gd name="connsiteY110" fmla="*/ 999472 h 2536443"/>
              <a:gd name="connsiteX111" fmla="*/ 794562 w 4776417"/>
              <a:gd name="connsiteY111" fmla="*/ 1038383 h 2536443"/>
              <a:gd name="connsiteX112" fmla="*/ 823745 w 4776417"/>
              <a:gd name="connsiteY112" fmla="*/ 1057838 h 2536443"/>
              <a:gd name="connsiteX113" fmla="*/ 872383 w 4776417"/>
              <a:gd name="connsiteY113" fmla="*/ 1106477 h 2536443"/>
              <a:gd name="connsiteX114" fmla="*/ 940477 w 4776417"/>
              <a:gd name="connsiteY114" fmla="*/ 1155115 h 2536443"/>
              <a:gd name="connsiteX115" fmla="*/ 969660 w 4776417"/>
              <a:gd name="connsiteY115" fmla="*/ 1174570 h 2536443"/>
              <a:gd name="connsiteX116" fmla="*/ 989115 w 4776417"/>
              <a:gd name="connsiteY116" fmla="*/ 1194026 h 2536443"/>
              <a:gd name="connsiteX117" fmla="*/ 1047481 w 4776417"/>
              <a:gd name="connsiteY117" fmla="*/ 1223209 h 2536443"/>
              <a:gd name="connsiteX118" fmla="*/ 1076664 w 4776417"/>
              <a:gd name="connsiteY118" fmla="*/ 1262119 h 2536443"/>
              <a:gd name="connsiteX119" fmla="*/ 1105847 w 4776417"/>
              <a:gd name="connsiteY119" fmla="*/ 1281574 h 2536443"/>
              <a:gd name="connsiteX120" fmla="*/ 1164213 w 4776417"/>
              <a:gd name="connsiteY120" fmla="*/ 1320485 h 2536443"/>
              <a:gd name="connsiteX121" fmla="*/ 1212851 w 4776417"/>
              <a:gd name="connsiteY121" fmla="*/ 1378851 h 2536443"/>
              <a:gd name="connsiteX122" fmla="*/ 1251762 w 4776417"/>
              <a:gd name="connsiteY122" fmla="*/ 1398306 h 2536443"/>
              <a:gd name="connsiteX123" fmla="*/ 1319855 w 4776417"/>
              <a:gd name="connsiteY123" fmla="*/ 1437217 h 2536443"/>
              <a:gd name="connsiteX124" fmla="*/ 1349038 w 4776417"/>
              <a:gd name="connsiteY124" fmla="*/ 1446945 h 2536443"/>
              <a:gd name="connsiteX125" fmla="*/ 1436587 w 4776417"/>
              <a:gd name="connsiteY125" fmla="*/ 1476128 h 2536443"/>
              <a:gd name="connsiteX126" fmla="*/ 1485225 w 4776417"/>
              <a:gd name="connsiteY126" fmla="*/ 1495583 h 2536443"/>
              <a:gd name="connsiteX127" fmla="*/ 1553319 w 4776417"/>
              <a:gd name="connsiteY127" fmla="*/ 1505311 h 2536443"/>
              <a:gd name="connsiteX128" fmla="*/ 1679779 w 4776417"/>
              <a:gd name="connsiteY128" fmla="*/ 1524766 h 2536443"/>
              <a:gd name="connsiteX129" fmla="*/ 1718689 w 4776417"/>
              <a:gd name="connsiteY129" fmla="*/ 1534494 h 2536443"/>
              <a:gd name="connsiteX130" fmla="*/ 1747872 w 4776417"/>
              <a:gd name="connsiteY130" fmla="*/ 1544221 h 2536443"/>
              <a:gd name="connsiteX131" fmla="*/ 1796511 w 4776417"/>
              <a:gd name="connsiteY131" fmla="*/ 1553949 h 2536443"/>
              <a:gd name="connsiteX132" fmla="*/ 1913243 w 4776417"/>
              <a:gd name="connsiteY132" fmla="*/ 1583132 h 2536443"/>
              <a:gd name="connsiteX133" fmla="*/ 1991064 w 4776417"/>
              <a:gd name="connsiteY133" fmla="*/ 1612315 h 2536443"/>
              <a:gd name="connsiteX134" fmla="*/ 2049430 w 4776417"/>
              <a:gd name="connsiteY134" fmla="*/ 1631770 h 2536443"/>
              <a:gd name="connsiteX135" fmla="*/ 2098068 w 4776417"/>
              <a:gd name="connsiteY135" fmla="*/ 1641498 h 2536443"/>
              <a:gd name="connsiteX136" fmla="*/ 2156434 w 4776417"/>
              <a:gd name="connsiteY136" fmla="*/ 1651226 h 2536443"/>
              <a:gd name="connsiteX137" fmla="*/ 2224528 w 4776417"/>
              <a:gd name="connsiteY137" fmla="*/ 1670681 h 2536443"/>
              <a:gd name="connsiteX138" fmla="*/ 2312077 w 4776417"/>
              <a:gd name="connsiteY138" fmla="*/ 1680409 h 2536443"/>
              <a:gd name="connsiteX139" fmla="*/ 2350987 w 4776417"/>
              <a:gd name="connsiteY139" fmla="*/ 1690136 h 2536443"/>
              <a:gd name="connsiteX140" fmla="*/ 2506630 w 4776417"/>
              <a:gd name="connsiteY140" fmla="*/ 1709591 h 2536443"/>
              <a:gd name="connsiteX141" fmla="*/ 2564996 w 4776417"/>
              <a:gd name="connsiteY141" fmla="*/ 1729047 h 2536443"/>
              <a:gd name="connsiteX142" fmla="*/ 2603906 w 4776417"/>
              <a:gd name="connsiteY142" fmla="*/ 1738774 h 2536443"/>
              <a:gd name="connsiteX143" fmla="*/ 2652545 w 4776417"/>
              <a:gd name="connsiteY143" fmla="*/ 1748502 h 2536443"/>
              <a:gd name="connsiteX144" fmla="*/ 2710911 w 4776417"/>
              <a:gd name="connsiteY144" fmla="*/ 1767957 h 2536443"/>
              <a:gd name="connsiteX145" fmla="*/ 2866553 w 4776417"/>
              <a:gd name="connsiteY145" fmla="*/ 1787413 h 2536443"/>
              <a:gd name="connsiteX146" fmla="*/ 2915191 w 4776417"/>
              <a:gd name="connsiteY146" fmla="*/ 1806868 h 2536443"/>
              <a:gd name="connsiteX147" fmla="*/ 2973557 w 4776417"/>
              <a:gd name="connsiteY147" fmla="*/ 1816596 h 2536443"/>
              <a:gd name="connsiteX148" fmla="*/ 3061106 w 4776417"/>
              <a:gd name="connsiteY148" fmla="*/ 1836051 h 2536443"/>
              <a:gd name="connsiteX149" fmla="*/ 3090289 w 4776417"/>
              <a:gd name="connsiteY149" fmla="*/ 1855506 h 2536443"/>
              <a:gd name="connsiteX150" fmla="*/ 3148655 w 4776417"/>
              <a:gd name="connsiteY150" fmla="*/ 1874962 h 2536443"/>
              <a:gd name="connsiteX151" fmla="*/ 3177838 w 4776417"/>
              <a:gd name="connsiteY151" fmla="*/ 1894417 h 2536443"/>
              <a:gd name="connsiteX152" fmla="*/ 3207021 w 4776417"/>
              <a:gd name="connsiteY152" fmla="*/ 1904145 h 2536443"/>
              <a:gd name="connsiteX153" fmla="*/ 3304298 w 4776417"/>
              <a:gd name="connsiteY153" fmla="*/ 1962511 h 2536443"/>
              <a:gd name="connsiteX154" fmla="*/ 3343208 w 4776417"/>
              <a:gd name="connsiteY154" fmla="*/ 1972238 h 2536443"/>
              <a:gd name="connsiteX155" fmla="*/ 3430757 w 4776417"/>
              <a:gd name="connsiteY155" fmla="*/ 2011149 h 2536443"/>
              <a:gd name="connsiteX156" fmla="*/ 3459940 w 4776417"/>
              <a:gd name="connsiteY156" fmla="*/ 2020877 h 2536443"/>
              <a:gd name="connsiteX157" fmla="*/ 3479396 w 4776417"/>
              <a:gd name="connsiteY157" fmla="*/ 2050060 h 2536443"/>
              <a:gd name="connsiteX158" fmla="*/ 3518306 w 4776417"/>
              <a:gd name="connsiteY158" fmla="*/ 2059787 h 2536443"/>
              <a:gd name="connsiteX159" fmla="*/ 3547489 w 4776417"/>
              <a:gd name="connsiteY159" fmla="*/ 2069515 h 2536443"/>
              <a:gd name="connsiteX160" fmla="*/ 3625311 w 4776417"/>
              <a:gd name="connsiteY160" fmla="*/ 2118153 h 2536443"/>
              <a:gd name="connsiteX161" fmla="*/ 3654494 w 4776417"/>
              <a:gd name="connsiteY161" fmla="*/ 2127881 h 2536443"/>
              <a:gd name="connsiteX162" fmla="*/ 3683677 w 4776417"/>
              <a:gd name="connsiteY162" fmla="*/ 2147336 h 2536443"/>
              <a:gd name="connsiteX163" fmla="*/ 3742043 w 4776417"/>
              <a:gd name="connsiteY163" fmla="*/ 2166791 h 2536443"/>
              <a:gd name="connsiteX164" fmla="*/ 3771225 w 4776417"/>
              <a:gd name="connsiteY164" fmla="*/ 2186247 h 2536443"/>
              <a:gd name="connsiteX165" fmla="*/ 3829591 w 4776417"/>
              <a:gd name="connsiteY165" fmla="*/ 2205702 h 2536443"/>
              <a:gd name="connsiteX166" fmla="*/ 3849047 w 4776417"/>
              <a:gd name="connsiteY166" fmla="*/ 2225157 h 2536443"/>
              <a:gd name="connsiteX167" fmla="*/ 3907413 w 4776417"/>
              <a:gd name="connsiteY167" fmla="*/ 2244613 h 2536443"/>
              <a:gd name="connsiteX168" fmla="*/ 3975506 w 4776417"/>
              <a:gd name="connsiteY168" fmla="*/ 2264068 h 2536443"/>
              <a:gd name="connsiteX169" fmla="*/ 4004689 w 4776417"/>
              <a:gd name="connsiteY169" fmla="*/ 2283523 h 2536443"/>
              <a:gd name="connsiteX170" fmla="*/ 4072783 w 4776417"/>
              <a:gd name="connsiteY170" fmla="*/ 2312706 h 2536443"/>
              <a:gd name="connsiteX171" fmla="*/ 4092238 w 4776417"/>
              <a:gd name="connsiteY171" fmla="*/ 2332162 h 2536443"/>
              <a:gd name="connsiteX172" fmla="*/ 4150604 w 4776417"/>
              <a:gd name="connsiteY172" fmla="*/ 2371072 h 2536443"/>
              <a:gd name="connsiteX173" fmla="*/ 4179787 w 4776417"/>
              <a:gd name="connsiteY173" fmla="*/ 2390528 h 2536443"/>
              <a:gd name="connsiteX174" fmla="*/ 4208970 w 4776417"/>
              <a:gd name="connsiteY174" fmla="*/ 2400255 h 2536443"/>
              <a:gd name="connsiteX175" fmla="*/ 4277064 w 4776417"/>
              <a:gd name="connsiteY175" fmla="*/ 2429438 h 2536443"/>
              <a:gd name="connsiteX176" fmla="*/ 4354885 w 4776417"/>
              <a:gd name="connsiteY176" fmla="*/ 2448894 h 2536443"/>
              <a:gd name="connsiteX177" fmla="*/ 4413251 w 4776417"/>
              <a:gd name="connsiteY177" fmla="*/ 2487804 h 2536443"/>
              <a:gd name="connsiteX178" fmla="*/ 4471617 w 4776417"/>
              <a:gd name="connsiteY178" fmla="*/ 2507260 h 2536443"/>
              <a:gd name="connsiteX179" fmla="*/ 4529983 w 4776417"/>
              <a:gd name="connsiteY179" fmla="*/ 2536443 h 2536443"/>
              <a:gd name="connsiteX180" fmla="*/ 4675898 w 4776417"/>
              <a:gd name="connsiteY180" fmla="*/ 2526715 h 2536443"/>
              <a:gd name="connsiteX181" fmla="*/ 4705081 w 4776417"/>
              <a:gd name="connsiteY181" fmla="*/ 2516987 h 2536443"/>
              <a:gd name="connsiteX182" fmla="*/ 4714808 w 4776417"/>
              <a:gd name="connsiteY182" fmla="*/ 2487804 h 2536443"/>
              <a:gd name="connsiteX183" fmla="*/ 4734264 w 4776417"/>
              <a:gd name="connsiteY183" fmla="*/ 2468349 h 2536443"/>
              <a:gd name="connsiteX184" fmla="*/ 4773174 w 4776417"/>
              <a:gd name="connsiteY184" fmla="*/ 2400255 h 25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776417" h="2536443">
                <a:moveTo>
                  <a:pt x="4773174" y="2400255"/>
                </a:moveTo>
                <a:cubicBezTo>
                  <a:pt x="4769931" y="2385663"/>
                  <a:pt x="4731872" y="2392175"/>
                  <a:pt x="4714808" y="2380800"/>
                </a:cubicBezTo>
                <a:cubicBezTo>
                  <a:pt x="4647196" y="2335726"/>
                  <a:pt x="4732176" y="2389484"/>
                  <a:pt x="4636987" y="2341889"/>
                </a:cubicBezTo>
                <a:cubicBezTo>
                  <a:pt x="4626530" y="2336661"/>
                  <a:pt x="4617955" y="2328234"/>
                  <a:pt x="4607804" y="2322434"/>
                </a:cubicBezTo>
                <a:cubicBezTo>
                  <a:pt x="4535605" y="2281178"/>
                  <a:pt x="4603636" y="2325214"/>
                  <a:pt x="4520255" y="2283523"/>
                </a:cubicBezTo>
                <a:cubicBezTo>
                  <a:pt x="4509798" y="2278295"/>
                  <a:pt x="4501529" y="2269296"/>
                  <a:pt x="4491072" y="2264068"/>
                </a:cubicBezTo>
                <a:cubicBezTo>
                  <a:pt x="4481901" y="2259482"/>
                  <a:pt x="4471224" y="2258583"/>
                  <a:pt x="4461889" y="2254340"/>
                </a:cubicBezTo>
                <a:cubicBezTo>
                  <a:pt x="4435486" y="2242339"/>
                  <a:pt x="4412507" y="2221118"/>
                  <a:pt x="4384068" y="2215430"/>
                </a:cubicBezTo>
                <a:cubicBezTo>
                  <a:pt x="4248208" y="2188257"/>
                  <a:pt x="4328826" y="2210521"/>
                  <a:pt x="4238153" y="2176519"/>
                </a:cubicBezTo>
                <a:cubicBezTo>
                  <a:pt x="4228552" y="2172919"/>
                  <a:pt x="4218141" y="2171377"/>
                  <a:pt x="4208970" y="2166791"/>
                </a:cubicBezTo>
                <a:cubicBezTo>
                  <a:pt x="4198513" y="2161563"/>
                  <a:pt x="4190244" y="2152564"/>
                  <a:pt x="4179787" y="2147336"/>
                </a:cubicBezTo>
                <a:cubicBezTo>
                  <a:pt x="4164169" y="2139527"/>
                  <a:pt x="4146413" y="2136361"/>
                  <a:pt x="4131149" y="2127881"/>
                </a:cubicBezTo>
                <a:cubicBezTo>
                  <a:pt x="4116976" y="2120007"/>
                  <a:pt x="4106140" y="2107039"/>
                  <a:pt x="4092238" y="2098698"/>
                </a:cubicBezTo>
                <a:cubicBezTo>
                  <a:pt x="4073586" y="2087507"/>
                  <a:pt x="4051971" y="2081581"/>
                  <a:pt x="4033872" y="2069515"/>
                </a:cubicBezTo>
                <a:cubicBezTo>
                  <a:pt x="4022425" y="2061884"/>
                  <a:pt x="4016135" y="2047963"/>
                  <a:pt x="4004689" y="2040332"/>
                </a:cubicBezTo>
                <a:cubicBezTo>
                  <a:pt x="3996157" y="2034644"/>
                  <a:pt x="3984470" y="2035584"/>
                  <a:pt x="3975506" y="2030604"/>
                </a:cubicBezTo>
                <a:cubicBezTo>
                  <a:pt x="3880747" y="1977961"/>
                  <a:pt x="3954272" y="2000977"/>
                  <a:pt x="3878230" y="1981966"/>
                </a:cubicBezTo>
                <a:cubicBezTo>
                  <a:pt x="3856926" y="1960663"/>
                  <a:pt x="3858222" y="1959416"/>
                  <a:pt x="3829591" y="1943055"/>
                </a:cubicBezTo>
                <a:cubicBezTo>
                  <a:pt x="3817001" y="1935860"/>
                  <a:pt x="3803207" y="1930907"/>
                  <a:pt x="3790681" y="1923600"/>
                </a:cubicBezTo>
                <a:cubicBezTo>
                  <a:pt x="3764258" y="1908187"/>
                  <a:pt x="3738912" y="1890994"/>
                  <a:pt x="3712860" y="1874962"/>
                </a:cubicBezTo>
                <a:cubicBezTo>
                  <a:pt x="3696757" y="1865053"/>
                  <a:pt x="3679347" y="1857124"/>
                  <a:pt x="3664221" y="1845779"/>
                </a:cubicBezTo>
                <a:cubicBezTo>
                  <a:pt x="3651251" y="1836051"/>
                  <a:pt x="3639812" y="1823847"/>
                  <a:pt x="3625311" y="1816596"/>
                </a:cubicBezTo>
                <a:cubicBezTo>
                  <a:pt x="3594074" y="1800978"/>
                  <a:pt x="3559271" y="1793303"/>
                  <a:pt x="3528034" y="1777685"/>
                </a:cubicBezTo>
                <a:cubicBezTo>
                  <a:pt x="3515064" y="1771200"/>
                  <a:pt x="3501799" y="1765272"/>
                  <a:pt x="3489123" y="1758230"/>
                </a:cubicBezTo>
                <a:cubicBezTo>
                  <a:pt x="3472595" y="1749048"/>
                  <a:pt x="3457618" y="1737043"/>
                  <a:pt x="3440485" y="1729047"/>
                </a:cubicBezTo>
                <a:cubicBezTo>
                  <a:pt x="3408838" y="1714278"/>
                  <a:pt x="3374445" y="1705754"/>
                  <a:pt x="3343208" y="1690136"/>
                </a:cubicBezTo>
                <a:cubicBezTo>
                  <a:pt x="3330238" y="1683651"/>
                  <a:pt x="3317876" y="1675773"/>
                  <a:pt x="3304298" y="1670681"/>
                </a:cubicBezTo>
                <a:cubicBezTo>
                  <a:pt x="3291780" y="1665987"/>
                  <a:pt x="3277905" y="1665647"/>
                  <a:pt x="3265387" y="1660953"/>
                </a:cubicBezTo>
                <a:cubicBezTo>
                  <a:pt x="3129779" y="1610100"/>
                  <a:pt x="3337576" y="1675289"/>
                  <a:pt x="3177838" y="1622043"/>
                </a:cubicBezTo>
                <a:cubicBezTo>
                  <a:pt x="3165155" y="1617815"/>
                  <a:pt x="3151446" y="1617009"/>
                  <a:pt x="3138928" y="1612315"/>
                </a:cubicBezTo>
                <a:cubicBezTo>
                  <a:pt x="3125350" y="1607223"/>
                  <a:pt x="3113774" y="1597446"/>
                  <a:pt x="3100017" y="1592860"/>
                </a:cubicBezTo>
                <a:cubicBezTo>
                  <a:pt x="3084332" y="1587632"/>
                  <a:pt x="3067419" y="1587142"/>
                  <a:pt x="3051379" y="1583132"/>
                </a:cubicBezTo>
                <a:cubicBezTo>
                  <a:pt x="3041431" y="1580645"/>
                  <a:pt x="3032055" y="1576221"/>
                  <a:pt x="3022196" y="1573404"/>
                </a:cubicBezTo>
                <a:cubicBezTo>
                  <a:pt x="3009341" y="1569731"/>
                  <a:pt x="2996140" y="1567350"/>
                  <a:pt x="2983285" y="1563677"/>
                </a:cubicBezTo>
                <a:cubicBezTo>
                  <a:pt x="2935788" y="1550107"/>
                  <a:pt x="2945659" y="1544406"/>
                  <a:pt x="2876281" y="1534494"/>
                </a:cubicBezTo>
                <a:cubicBezTo>
                  <a:pt x="2853583" y="1531251"/>
                  <a:pt x="2830670" y="1529263"/>
                  <a:pt x="2808187" y="1524766"/>
                </a:cubicBezTo>
                <a:cubicBezTo>
                  <a:pt x="2781968" y="1519522"/>
                  <a:pt x="2756585" y="1510555"/>
                  <a:pt x="2730366" y="1505311"/>
                </a:cubicBezTo>
                <a:cubicBezTo>
                  <a:pt x="2714153" y="1502068"/>
                  <a:pt x="2697768" y="1499593"/>
                  <a:pt x="2681728" y="1495583"/>
                </a:cubicBezTo>
                <a:cubicBezTo>
                  <a:pt x="2671780" y="1493096"/>
                  <a:pt x="2662709" y="1487210"/>
                  <a:pt x="2652545" y="1485855"/>
                </a:cubicBezTo>
                <a:cubicBezTo>
                  <a:pt x="2613842" y="1480695"/>
                  <a:pt x="2574724" y="1479370"/>
                  <a:pt x="2535813" y="1476128"/>
                </a:cubicBezTo>
                <a:lnTo>
                  <a:pt x="2448264" y="1446945"/>
                </a:lnTo>
                <a:cubicBezTo>
                  <a:pt x="2438536" y="1443702"/>
                  <a:pt x="2428252" y="1441803"/>
                  <a:pt x="2419081" y="1437217"/>
                </a:cubicBezTo>
                <a:cubicBezTo>
                  <a:pt x="2406111" y="1430732"/>
                  <a:pt x="2393499" y="1423474"/>
                  <a:pt x="2380170" y="1417762"/>
                </a:cubicBezTo>
                <a:cubicBezTo>
                  <a:pt x="2347381" y="1403709"/>
                  <a:pt x="2349100" y="1410647"/>
                  <a:pt x="2312077" y="1398306"/>
                </a:cubicBezTo>
                <a:cubicBezTo>
                  <a:pt x="2295511" y="1392784"/>
                  <a:pt x="2279788" y="1384982"/>
                  <a:pt x="2263438" y="1378851"/>
                </a:cubicBezTo>
                <a:cubicBezTo>
                  <a:pt x="2235521" y="1368382"/>
                  <a:pt x="2226015" y="1367063"/>
                  <a:pt x="2195345" y="1359396"/>
                </a:cubicBezTo>
                <a:cubicBezTo>
                  <a:pt x="2169404" y="1346426"/>
                  <a:pt x="2144451" y="1331256"/>
                  <a:pt x="2117523" y="1320485"/>
                </a:cubicBezTo>
                <a:cubicBezTo>
                  <a:pt x="2085098" y="1307515"/>
                  <a:pt x="2053378" y="1292617"/>
                  <a:pt x="2020247" y="1281574"/>
                </a:cubicBezTo>
                <a:cubicBezTo>
                  <a:pt x="2010519" y="1278332"/>
                  <a:pt x="2000489" y="1275886"/>
                  <a:pt x="1991064" y="1271847"/>
                </a:cubicBezTo>
                <a:cubicBezTo>
                  <a:pt x="1977735" y="1266135"/>
                  <a:pt x="1965910" y="1256977"/>
                  <a:pt x="1952153" y="1252391"/>
                </a:cubicBezTo>
                <a:cubicBezTo>
                  <a:pt x="1926786" y="1243935"/>
                  <a:pt x="1899699" y="1241391"/>
                  <a:pt x="1874332" y="1232936"/>
                </a:cubicBezTo>
                <a:cubicBezTo>
                  <a:pt x="1854877" y="1226451"/>
                  <a:pt x="1836075" y="1217503"/>
                  <a:pt x="1815966" y="1213481"/>
                </a:cubicBezTo>
                <a:cubicBezTo>
                  <a:pt x="1799753" y="1210238"/>
                  <a:pt x="1783468" y="1207340"/>
                  <a:pt x="1767328" y="1203753"/>
                </a:cubicBezTo>
                <a:cubicBezTo>
                  <a:pt x="1754277" y="1200853"/>
                  <a:pt x="1741527" y="1196648"/>
                  <a:pt x="1728417" y="1194026"/>
                </a:cubicBezTo>
                <a:cubicBezTo>
                  <a:pt x="1692496" y="1186842"/>
                  <a:pt x="1665033" y="1185868"/>
                  <a:pt x="1631140" y="1174570"/>
                </a:cubicBezTo>
                <a:cubicBezTo>
                  <a:pt x="1604376" y="1165649"/>
                  <a:pt x="1580632" y="1152215"/>
                  <a:pt x="1553319" y="1145387"/>
                </a:cubicBezTo>
                <a:cubicBezTo>
                  <a:pt x="1488179" y="1129102"/>
                  <a:pt x="1515891" y="1144034"/>
                  <a:pt x="1446315" y="1116204"/>
                </a:cubicBezTo>
                <a:cubicBezTo>
                  <a:pt x="1420629" y="1105930"/>
                  <a:pt x="1395174" y="1094644"/>
                  <a:pt x="1368494" y="1087021"/>
                </a:cubicBezTo>
                <a:cubicBezTo>
                  <a:pt x="1355639" y="1083348"/>
                  <a:pt x="1342553" y="1080536"/>
                  <a:pt x="1329583" y="1077294"/>
                </a:cubicBezTo>
                <a:cubicBezTo>
                  <a:pt x="1241835" y="1033419"/>
                  <a:pt x="1350693" y="1084332"/>
                  <a:pt x="1212851" y="1038383"/>
                </a:cubicBezTo>
                <a:cubicBezTo>
                  <a:pt x="1118899" y="1007065"/>
                  <a:pt x="1264981" y="1057289"/>
                  <a:pt x="1144757" y="1009200"/>
                </a:cubicBezTo>
                <a:cubicBezTo>
                  <a:pt x="1125716" y="1001584"/>
                  <a:pt x="1104733" y="998917"/>
                  <a:pt x="1086391" y="989745"/>
                </a:cubicBezTo>
                <a:cubicBezTo>
                  <a:pt x="1073421" y="983260"/>
                  <a:pt x="1060071" y="977484"/>
                  <a:pt x="1047481" y="970289"/>
                </a:cubicBezTo>
                <a:cubicBezTo>
                  <a:pt x="1037330" y="964488"/>
                  <a:pt x="1028755" y="956062"/>
                  <a:pt x="1018298" y="950834"/>
                </a:cubicBezTo>
                <a:cubicBezTo>
                  <a:pt x="1009127" y="946248"/>
                  <a:pt x="998079" y="946086"/>
                  <a:pt x="989115" y="941106"/>
                </a:cubicBezTo>
                <a:cubicBezTo>
                  <a:pt x="888768" y="885358"/>
                  <a:pt x="967600" y="914480"/>
                  <a:pt x="901566" y="892468"/>
                </a:cubicBezTo>
                <a:cubicBezTo>
                  <a:pt x="898323" y="882740"/>
                  <a:pt x="898244" y="871292"/>
                  <a:pt x="891838" y="863285"/>
                </a:cubicBezTo>
                <a:cubicBezTo>
                  <a:pt x="839957" y="798434"/>
                  <a:pt x="882111" y="892468"/>
                  <a:pt x="843200" y="814647"/>
                </a:cubicBezTo>
                <a:cubicBezTo>
                  <a:pt x="838614" y="805476"/>
                  <a:pt x="838452" y="794428"/>
                  <a:pt x="833472" y="785464"/>
                </a:cubicBezTo>
                <a:cubicBezTo>
                  <a:pt x="822117" y="765024"/>
                  <a:pt x="805019" y="748012"/>
                  <a:pt x="794562" y="727098"/>
                </a:cubicBezTo>
                <a:cubicBezTo>
                  <a:pt x="788077" y="714128"/>
                  <a:pt x="782567" y="700622"/>
                  <a:pt x="775106" y="688187"/>
                </a:cubicBezTo>
                <a:cubicBezTo>
                  <a:pt x="763076" y="668137"/>
                  <a:pt x="749166" y="649276"/>
                  <a:pt x="736196" y="629821"/>
                </a:cubicBezTo>
                <a:cubicBezTo>
                  <a:pt x="729711" y="620093"/>
                  <a:pt x="721969" y="611095"/>
                  <a:pt x="716740" y="600638"/>
                </a:cubicBezTo>
                <a:cubicBezTo>
                  <a:pt x="710255" y="587668"/>
                  <a:pt x="704746" y="574162"/>
                  <a:pt x="697285" y="561728"/>
                </a:cubicBezTo>
                <a:cubicBezTo>
                  <a:pt x="685255" y="541678"/>
                  <a:pt x="671344" y="522817"/>
                  <a:pt x="658374" y="503362"/>
                </a:cubicBezTo>
                <a:cubicBezTo>
                  <a:pt x="651889" y="493634"/>
                  <a:pt x="644147" y="484636"/>
                  <a:pt x="638919" y="474179"/>
                </a:cubicBezTo>
                <a:cubicBezTo>
                  <a:pt x="632434" y="461209"/>
                  <a:pt x="626925" y="447703"/>
                  <a:pt x="619464" y="435268"/>
                </a:cubicBezTo>
                <a:cubicBezTo>
                  <a:pt x="556243" y="329899"/>
                  <a:pt x="606900" y="414355"/>
                  <a:pt x="551370" y="347719"/>
                </a:cubicBezTo>
                <a:cubicBezTo>
                  <a:pt x="543886" y="338738"/>
                  <a:pt x="539682" y="327274"/>
                  <a:pt x="531915" y="318536"/>
                </a:cubicBezTo>
                <a:cubicBezTo>
                  <a:pt x="513636" y="297972"/>
                  <a:pt x="473549" y="260170"/>
                  <a:pt x="473549" y="260170"/>
                </a:cubicBezTo>
                <a:cubicBezTo>
                  <a:pt x="470306" y="250442"/>
                  <a:pt x="468801" y="239951"/>
                  <a:pt x="463821" y="230987"/>
                </a:cubicBezTo>
                <a:cubicBezTo>
                  <a:pt x="452466" y="210547"/>
                  <a:pt x="437881" y="192076"/>
                  <a:pt x="424911" y="172621"/>
                </a:cubicBezTo>
                <a:cubicBezTo>
                  <a:pt x="379070" y="103859"/>
                  <a:pt x="436587" y="188969"/>
                  <a:pt x="376272" y="104528"/>
                </a:cubicBezTo>
                <a:cubicBezTo>
                  <a:pt x="369477" y="95015"/>
                  <a:pt x="362045" y="85802"/>
                  <a:pt x="356817" y="75345"/>
                </a:cubicBezTo>
                <a:cubicBezTo>
                  <a:pt x="352231" y="66174"/>
                  <a:pt x="352365" y="54955"/>
                  <a:pt x="347089" y="46162"/>
                </a:cubicBezTo>
                <a:cubicBezTo>
                  <a:pt x="337847" y="30758"/>
                  <a:pt x="311708" y="16089"/>
                  <a:pt x="298451" y="7251"/>
                </a:cubicBezTo>
                <a:cubicBezTo>
                  <a:pt x="183141" y="30314"/>
                  <a:pt x="302608" y="0"/>
                  <a:pt x="220630" y="36434"/>
                </a:cubicBezTo>
                <a:cubicBezTo>
                  <a:pt x="201890" y="44763"/>
                  <a:pt x="162264" y="55889"/>
                  <a:pt x="162264" y="55889"/>
                </a:cubicBezTo>
                <a:cubicBezTo>
                  <a:pt x="135060" y="83093"/>
                  <a:pt x="87623" y="124170"/>
                  <a:pt x="74715" y="162894"/>
                </a:cubicBezTo>
                <a:cubicBezTo>
                  <a:pt x="71472" y="172622"/>
                  <a:pt x="69967" y="183113"/>
                  <a:pt x="64987" y="192077"/>
                </a:cubicBezTo>
                <a:cubicBezTo>
                  <a:pt x="9239" y="292424"/>
                  <a:pt x="38361" y="213592"/>
                  <a:pt x="16349" y="279626"/>
                </a:cubicBezTo>
                <a:cubicBezTo>
                  <a:pt x="85111" y="325466"/>
                  <a:pt x="0" y="267947"/>
                  <a:pt x="84443" y="328264"/>
                </a:cubicBezTo>
                <a:cubicBezTo>
                  <a:pt x="93956" y="335059"/>
                  <a:pt x="104749" y="340111"/>
                  <a:pt x="113625" y="347719"/>
                </a:cubicBezTo>
                <a:cubicBezTo>
                  <a:pt x="127552" y="359656"/>
                  <a:pt x="142361" y="371368"/>
                  <a:pt x="152536" y="386630"/>
                </a:cubicBezTo>
                <a:cubicBezTo>
                  <a:pt x="159021" y="396358"/>
                  <a:pt x="163724" y="407546"/>
                  <a:pt x="171991" y="415813"/>
                </a:cubicBezTo>
                <a:cubicBezTo>
                  <a:pt x="180258" y="424080"/>
                  <a:pt x="191446" y="428783"/>
                  <a:pt x="201174" y="435268"/>
                </a:cubicBezTo>
                <a:cubicBezTo>
                  <a:pt x="207659" y="444996"/>
                  <a:pt x="212363" y="456184"/>
                  <a:pt x="220630" y="464451"/>
                </a:cubicBezTo>
                <a:cubicBezTo>
                  <a:pt x="248507" y="492328"/>
                  <a:pt x="247350" y="477811"/>
                  <a:pt x="278996" y="493634"/>
                </a:cubicBezTo>
                <a:cubicBezTo>
                  <a:pt x="318922" y="513597"/>
                  <a:pt x="297471" y="508414"/>
                  <a:pt x="327634" y="532545"/>
                </a:cubicBezTo>
                <a:cubicBezTo>
                  <a:pt x="336763" y="539848"/>
                  <a:pt x="347836" y="544516"/>
                  <a:pt x="356817" y="552000"/>
                </a:cubicBezTo>
                <a:cubicBezTo>
                  <a:pt x="452435" y="631681"/>
                  <a:pt x="328936" y="533847"/>
                  <a:pt x="405455" y="610366"/>
                </a:cubicBezTo>
                <a:cubicBezTo>
                  <a:pt x="443745" y="648656"/>
                  <a:pt x="425213" y="610769"/>
                  <a:pt x="454094" y="649277"/>
                </a:cubicBezTo>
                <a:cubicBezTo>
                  <a:pt x="468123" y="667983"/>
                  <a:pt x="480034" y="688188"/>
                  <a:pt x="493004" y="707643"/>
                </a:cubicBezTo>
                <a:cubicBezTo>
                  <a:pt x="499489" y="717371"/>
                  <a:pt x="504193" y="728559"/>
                  <a:pt x="512460" y="736826"/>
                </a:cubicBezTo>
                <a:lnTo>
                  <a:pt x="541643" y="766009"/>
                </a:lnTo>
                <a:cubicBezTo>
                  <a:pt x="544885" y="775736"/>
                  <a:pt x="545410" y="786847"/>
                  <a:pt x="551370" y="795191"/>
                </a:cubicBezTo>
                <a:cubicBezTo>
                  <a:pt x="562032" y="810117"/>
                  <a:pt x="590281" y="834102"/>
                  <a:pt x="590281" y="834102"/>
                </a:cubicBezTo>
                <a:cubicBezTo>
                  <a:pt x="608371" y="888375"/>
                  <a:pt x="585495" y="842672"/>
                  <a:pt x="638919" y="882740"/>
                </a:cubicBezTo>
                <a:cubicBezTo>
                  <a:pt x="665256" y="902492"/>
                  <a:pt x="688072" y="934044"/>
                  <a:pt x="707013" y="960562"/>
                </a:cubicBezTo>
                <a:cubicBezTo>
                  <a:pt x="713808" y="970076"/>
                  <a:pt x="717339" y="982442"/>
                  <a:pt x="726468" y="989745"/>
                </a:cubicBezTo>
                <a:cubicBezTo>
                  <a:pt x="734475" y="996150"/>
                  <a:pt x="745923" y="996230"/>
                  <a:pt x="755651" y="999472"/>
                </a:cubicBezTo>
                <a:cubicBezTo>
                  <a:pt x="768621" y="1012442"/>
                  <a:pt x="779300" y="1028208"/>
                  <a:pt x="794562" y="1038383"/>
                </a:cubicBezTo>
                <a:cubicBezTo>
                  <a:pt x="804290" y="1044868"/>
                  <a:pt x="814947" y="1050139"/>
                  <a:pt x="823745" y="1057838"/>
                </a:cubicBezTo>
                <a:cubicBezTo>
                  <a:pt x="841000" y="1072937"/>
                  <a:pt x="853305" y="1093759"/>
                  <a:pt x="872383" y="1106477"/>
                </a:cubicBezTo>
                <a:cubicBezTo>
                  <a:pt x="941158" y="1152326"/>
                  <a:pt x="856015" y="1094786"/>
                  <a:pt x="940477" y="1155115"/>
                </a:cubicBezTo>
                <a:cubicBezTo>
                  <a:pt x="949991" y="1161910"/>
                  <a:pt x="960531" y="1167267"/>
                  <a:pt x="969660" y="1174570"/>
                </a:cubicBezTo>
                <a:cubicBezTo>
                  <a:pt x="976822" y="1180299"/>
                  <a:pt x="981953" y="1188297"/>
                  <a:pt x="989115" y="1194026"/>
                </a:cubicBezTo>
                <a:cubicBezTo>
                  <a:pt x="1016052" y="1215576"/>
                  <a:pt x="1016659" y="1212935"/>
                  <a:pt x="1047481" y="1223209"/>
                </a:cubicBezTo>
                <a:cubicBezTo>
                  <a:pt x="1057209" y="1236179"/>
                  <a:pt x="1065200" y="1250655"/>
                  <a:pt x="1076664" y="1262119"/>
                </a:cubicBezTo>
                <a:cubicBezTo>
                  <a:pt x="1084931" y="1270386"/>
                  <a:pt x="1096718" y="1274271"/>
                  <a:pt x="1105847" y="1281574"/>
                </a:cubicBezTo>
                <a:cubicBezTo>
                  <a:pt x="1155364" y="1321188"/>
                  <a:pt x="1085780" y="1281269"/>
                  <a:pt x="1164213" y="1320485"/>
                </a:cubicBezTo>
                <a:cubicBezTo>
                  <a:pt x="1179726" y="1343755"/>
                  <a:pt x="1189019" y="1361828"/>
                  <a:pt x="1212851" y="1378851"/>
                </a:cubicBezTo>
                <a:cubicBezTo>
                  <a:pt x="1224651" y="1387280"/>
                  <a:pt x="1239171" y="1391111"/>
                  <a:pt x="1251762" y="1398306"/>
                </a:cubicBezTo>
                <a:cubicBezTo>
                  <a:pt x="1300615" y="1426222"/>
                  <a:pt x="1261055" y="1412017"/>
                  <a:pt x="1319855" y="1437217"/>
                </a:cubicBezTo>
                <a:cubicBezTo>
                  <a:pt x="1329280" y="1441256"/>
                  <a:pt x="1339613" y="1442906"/>
                  <a:pt x="1349038" y="1446945"/>
                </a:cubicBezTo>
                <a:cubicBezTo>
                  <a:pt x="1475445" y="1501119"/>
                  <a:pt x="1290831" y="1432401"/>
                  <a:pt x="1436587" y="1476128"/>
                </a:cubicBezTo>
                <a:cubicBezTo>
                  <a:pt x="1453312" y="1481146"/>
                  <a:pt x="1468285" y="1491348"/>
                  <a:pt x="1485225" y="1495583"/>
                </a:cubicBezTo>
                <a:cubicBezTo>
                  <a:pt x="1507469" y="1501144"/>
                  <a:pt x="1530702" y="1501542"/>
                  <a:pt x="1553319" y="1505311"/>
                </a:cubicBezTo>
                <a:cubicBezTo>
                  <a:pt x="1687002" y="1527591"/>
                  <a:pt x="1491614" y="1501245"/>
                  <a:pt x="1679779" y="1524766"/>
                </a:cubicBezTo>
                <a:cubicBezTo>
                  <a:pt x="1692749" y="1528009"/>
                  <a:pt x="1705834" y="1530821"/>
                  <a:pt x="1718689" y="1534494"/>
                </a:cubicBezTo>
                <a:cubicBezTo>
                  <a:pt x="1728548" y="1537311"/>
                  <a:pt x="1737924" y="1541734"/>
                  <a:pt x="1747872" y="1544221"/>
                </a:cubicBezTo>
                <a:cubicBezTo>
                  <a:pt x="1763912" y="1548231"/>
                  <a:pt x="1780559" y="1549599"/>
                  <a:pt x="1796511" y="1553949"/>
                </a:cubicBezTo>
                <a:cubicBezTo>
                  <a:pt x="1917633" y="1586982"/>
                  <a:pt x="1792288" y="1562972"/>
                  <a:pt x="1913243" y="1583132"/>
                </a:cubicBezTo>
                <a:cubicBezTo>
                  <a:pt x="1964027" y="1616989"/>
                  <a:pt x="1919867" y="1592898"/>
                  <a:pt x="1991064" y="1612315"/>
                </a:cubicBezTo>
                <a:cubicBezTo>
                  <a:pt x="2010849" y="1617711"/>
                  <a:pt x="2029321" y="1627748"/>
                  <a:pt x="2049430" y="1631770"/>
                </a:cubicBezTo>
                <a:lnTo>
                  <a:pt x="2098068" y="1641498"/>
                </a:lnTo>
                <a:cubicBezTo>
                  <a:pt x="2117474" y="1645026"/>
                  <a:pt x="2137180" y="1646947"/>
                  <a:pt x="2156434" y="1651226"/>
                </a:cubicBezTo>
                <a:cubicBezTo>
                  <a:pt x="2213628" y="1663936"/>
                  <a:pt x="2155685" y="1660089"/>
                  <a:pt x="2224528" y="1670681"/>
                </a:cubicBezTo>
                <a:cubicBezTo>
                  <a:pt x="2253549" y="1675146"/>
                  <a:pt x="2282894" y="1677166"/>
                  <a:pt x="2312077" y="1680409"/>
                </a:cubicBezTo>
                <a:cubicBezTo>
                  <a:pt x="2325047" y="1683651"/>
                  <a:pt x="2337735" y="1688369"/>
                  <a:pt x="2350987" y="1690136"/>
                </a:cubicBezTo>
                <a:cubicBezTo>
                  <a:pt x="2417350" y="1698984"/>
                  <a:pt x="2449235" y="1693938"/>
                  <a:pt x="2506630" y="1709591"/>
                </a:cubicBezTo>
                <a:cubicBezTo>
                  <a:pt x="2526415" y="1714987"/>
                  <a:pt x="2545100" y="1724073"/>
                  <a:pt x="2564996" y="1729047"/>
                </a:cubicBezTo>
                <a:cubicBezTo>
                  <a:pt x="2577966" y="1732289"/>
                  <a:pt x="2590855" y="1735874"/>
                  <a:pt x="2603906" y="1738774"/>
                </a:cubicBezTo>
                <a:cubicBezTo>
                  <a:pt x="2620046" y="1742361"/>
                  <a:pt x="2636593" y="1744152"/>
                  <a:pt x="2652545" y="1748502"/>
                </a:cubicBezTo>
                <a:cubicBezTo>
                  <a:pt x="2672330" y="1753898"/>
                  <a:pt x="2690562" y="1765413"/>
                  <a:pt x="2710911" y="1767957"/>
                </a:cubicBezTo>
                <a:lnTo>
                  <a:pt x="2866553" y="1787413"/>
                </a:lnTo>
                <a:cubicBezTo>
                  <a:pt x="2882766" y="1793898"/>
                  <a:pt x="2898345" y="1802274"/>
                  <a:pt x="2915191" y="1806868"/>
                </a:cubicBezTo>
                <a:cubicBezTo>
                  <a:pt x="2934220" y="1812058"/>
                  <a:pt x="2954151" y="1813068"/>
                  <a:pt x="2973557" y="1816596"/>
                </a:cubicBezTo>
                <a:cubicBezTo>
                  <a:pt x="3018855" y="1824832"/>
                  <a:pt x="3019458" y="1825638"/>
                  <a:pt x="3061106" y="1836051"/>
                </a:cubicBezTo>
                <a:cubicBezTo>
                  <a:pt x="3070834" y="1842536"/>
                  <a:pt x="3079606" y="1850758"/>
                  <a:pt x="3090289" y="1855506"/>
                </a:cubicBezTo>
                <a:cubicBezTo>
                  <a:pt x="3109029" y="1863835"/>
                  <a:pt x="3131591" y="1863586"/>
                  <a:pt x="3148655" y="1874962"/>
                </a:cubicBezTo>
                <a:cubicBezTo>
                  <a:pt x="3158383" y="1881447"/>
                  <a:pt x="3167381" y="1889189"/>
                  <a:pt x="3177838" y="1894417"/>
                </a:cubicBezTo>
                <a:cubicBezTo>
                  <a:pt x="3187009" y="1899003"/>
                  <a:pt x="3198057" y="1899165"/>
                  <a:pt x="3207021" y="1904145"/>
                </a:cubicBezTo>
                <a:cubicBezTo>
                  <a:pt x="3254004" y="1930247"/>
                  <a:pt x="3259016" y="1945530"/>
                  <a:pt x="3304298" y="1962511"/>
                </a:cubicBezTo>
                <a:cubicBezTo>
                  <a:pt x="3316816" y="1967205"/>
                  <a:pt x="3330238" y="1968996"/>
                  <a:pt x="3343208" y="1972238"/>
                </a:cubicBezTo>
                <a:cubicBezTo>
                  <a:pt x="3389455" y="2003070"/>
                  <a:pt x="3361298" y="1987996"/>
                  <a:pt x="3430757" y="2011149"/>
                </a:cubicBezTo>
                <a:lnTo>
                  <a:pt x="3459940" y="2020877"/>
                </a:lnTo>
                <a:cubicBezTo>
                  <a:pt x="3466425" y="2030605"/>
                  <a:pt x="3469668" y="2043575"/>
                  <a:pt x="3479396" y="2050060"/>
                </a:cubicBezTo>
                <a:cubicBezTo>
                  <a:pt x="3490520" y="2057476"/>
                  <a:pt x="3505451" y="2056114"/>
                  <a:pt x="3518306" y="2059787"/>
                </a:cubicBezTo>
                <a:cubicBezTo>
                  <a:pt x="3528165" y="2062604"/>
                  <a:pt x="3537761" y="2066272"/>
                  <a:pt x="3547489" y="2069515"/>
                </a:cubicBezTo>
                <a:cubicBezTo>
                  <a:pt x="3584732" y="2097447"/>
                  <a:pt x="3583766" y="2100348"/>
                  <a:pt x="3625311" y="2118153"/>
                </a:cubicBezTo>
                <a:cubicBezTo>
                  <a:pt x="3634736" y="2122192"/>
                  <a:pt x="3645323" y="2123295"/>
                  <a:pt x="3654494" y="2127881"/>
                </a:cubicBezTo>
                <a:cubicBezTo>
                  <a:pt x="3664951" y="2133109"/>
                  <a:pt x="3672993" y="2142588"/>
                  <a:pt x="3683677" y="2147336"/>
                </a:cubicBezTo>
                <a:cubicBezTo>
                  <a:pt x="3702417" y="2155665"/>
                  <a:pt x="3742043" y="2166791"/>
                  <a:pt x="3742043" y="2166791"/>
                </a:cubicBezTo>
                <a:cubicBezTo>
                  <a:pt x="3751770" y="2173276"/>
                  <a:pt x="3760542" y="2181499"/>
                  <a:pt x="3771225" y="2186247"/>
                </a:cubicBezTo>
                <a:cubicBezTo>
                  <a:pt x="3789965" y="2194576"/>
                  <a:pt x="3829591" y="2205702"/>
                  <a:pt x="3829591" y="2205702"/>
                </a:cubicBezTo>
                <a:cubicBezTo>
                  <a:pt x="3836076" y="2212187"/>
                  <a:pt x="3840844" y="2221055"/>
                  <a:pt x="3849047" y="2225157"/>
                </a:cubicBezTo>
                <a:cubicBezTo>
                  <a:pt x="3867390" y="2234328"/>
                  <a:pt x="3887958" y="2238128"/>
                  <a:pt x="3907413" y="2244613"/>
                </a:cubicBezTo>
                <a:cubicBezTo>
                  <a:pt x="3949268" y="2258565"/>
                  <a:pt x="3926663" y="2251857"/>
                  <a:pt x="3975506" y="2264068"/>
                </a:cubicBezTo>
                <a:cubicBezTo>
                  <a:pt x="3985234" y="2270553"/>
                  <a:pt x="3993943" y="2278918"/>
                  <a:pt x="4004689" y="2283523"/>
                </a:cubicBezTo>
                <a:cubicBezTo>
                  <a:pt x="4062551" y="2308321"/>
                  <a:pt x="4025822" y="2275136"/>
                  <a:pt x="4072783" y="2312706"/>
                </a:cubicBezTo>
                <a:cubicBezTo>
                  <a:pt x="4079945" y="2318435"/>
                  <a:pt x="4084901" y="2326659"/>
                  <a:pt x="4092238" y="2332162"/>
                </a:cubicBezTo>
                <a:cubicBezTo>
                  <a:pt x="4110944" y="2346191"/>
                  <a:pt x="4131149" y="2358102"/>
                  <a:pt x="4150604" y="2371072"/>
                </a:cubicBezTo>
                <a:cubicBezTo>
                  <a:pt x="4160332" y="2377557"/>
                  <a:pt x="4168696" y="2386831"/>
                  <a:pt x="4179787" y="2390528"/>
                </a:cubicBezTo>
                <a:cubicBezTo>
                  <a:pt x="4189515" y="2393770"/>
                  <a:pt x="4199545" y="2396216"/>
                  <a:pt x="4208970" y="2400255"/>
                </a:cubicBezTo>
                <a:cubicBezTo>
                  <a:pt x="4247956" y="2416963"/>
                  <a:pt x="4240555" y="2420311"/>
                  <a:pt x="4277064" y="2429438"/>
                </a:cubicBezTo>
                <a:cubicBezTo>
                  <a:pt x="4292746" y="2433358"/>
                  <a:pt x="4336691" y="2438786"/>
                  <a:pt x="4354885" y="2448894"/>
                </a:cubicBezTo>
                <a:cubicBezTo>
                  <a:pt x="4375325" y="2460249"/>
                  <a:pt x="4391069" y="2480410"/>
                  <a:pt x="4413251" y="2487804"/>
                </a:cubicBezTo>
                <a:cubicBezTo>
                  <a:pt x="4432706" y="2494289"/>
                  <a:pt x="4454553" y="2495884"/>
                  <a:pt x="4471617" y="2507260"/>
                </a:cubicBezTo>
                <a:cubicBezTo>
                  <a:pt x="4509332" y="2532403"/>
                  <a:pt x="4489709" y="2523018"/>
                  <a:pt x="4529983" y="2536443"/>
                </a:cubicBezTo>
                <a:cubicBezTo>
                  <a:pt x="4578621" y="2533200"/>
                  <a:pt x="4627450" y="2532098"/>
                  <a:pt x="4675898" y="2526715"/>
                </a:cubicBezTo>
                <a:cubicBezTo>
                  <a:pt x="4686089" y="2525583"/>
                  <a:pt x="4697830" y="2524238"/>
                  <a:pt x="4705081" y="2516987"/>
                </a:cubicBezTo>
                <a:cubicBezTo>
                  <a:pt x="4712331" y="2509736"/>
                  <a:pt x="4709532" y="2496597"/>
                  <a:pt x="4714808" y="2487804"/>
                </a:cubicBezTo>
                <a:cubicBezTo>
                  <a:pt x="4719527" y="2479940"/>
                  <a:pt x="4728535" y="2475511"/>
                  <a:pt x="4734264" y="2468349"/>
                </a:cubicBezTo>
                <a:cubicBezTo>
                  <a:pt x="4759769" y="2436468"/>
                  <a:pt x="4776417" y="2414847"/>
                  <a:pt x="4773174" y="2400255"/>
                </a:cubicBezTo>
                <a:close/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2" name="Полилиния 131"/>
          <p:cNvSpPr/>
          <p:nvPr/>
        </p:nvSpPr>
        <p:spPr bwMode="auto">
          <a:xfrm rot="20547848">
            <a:off x="270014" y="4549450"/>
            <a:ext cx="7524619" cy="2952874"/>
          </a:xfrm>
          <a:custGeom>
            <a:avLst/>
            <a:gdLst>
              <a:gd name="connsiteX0" fmla="*/ 4773174 w 4776417"/>
              <a:gd name="connsiteY0" fmla="*/ 2400255 h 2536443"/>
              <a:gd name="connsiteX1" fmla="*/ 4714808 w 4776417"/>
              <a:gd name="connsiteY1" fmla="*/ 2380800 h 2536443"/>
              <a:gd name="connsiteX2" fmla="*/ 4636987 w 4776417"/>
              <a:gd name="connsiteY2" fmla="*/ 2341889 h 2536443"/>
              <a:gd name="connsiteX3" fmla="*/ 4607804 w 4776417"/>
              <a:gd name="connsiteY3" fmla="*/ 2322434 h 2536443"/>
              <a:gd name="connsiteX4" fmla="*/ 4520255 w 4776417"/>
              <a:gd name="connsiteY4" fmla="*/ 2283523 h 2536443"/>
              <a:gd name="connsiteX5" fmla="*/ 4491072 w 4776417"/>
              <a:gd name="connsiteY5" fmla="*/ 2264068 h 2536443"/>
              <a:gd name="connsiteX6" fmla="*/ 4461889 w 4776417"/>
              <a:gd name="connsiteY6" fmla="*/ 2254340 h 2536443"/>
              <a:gd name="connsiteX7" fmla="*/ 4384068 w 4776417"/>
              <a:gd name="connsiteY7" fmla="*/ 2215430 h 2536443"/>
              <a:gd name="connsiteX8" fmla="*/ 4238153 w 4776417"/>
              <a:gd name="connsiteY8" fmla="*/ 2176519 h 2536443"/>
              <a:gd name="connsiteX9" fmla="*/ 4208970 w 4776417"/>
              <a:gd name="connsiteY9" fmla="*/ 2166791 h 2536443"/>
              <a:gd name="connsiteX10" fmla="*/ 4179787 w 4776417"/>
              <a:gd name="connsiteY10" fmla="*/ 2147336 h 2536443"/>
              <a:gd name="connsiteX11" fmla="*/ 4131149 w 4776417"/>
              <a:gd name="connsiteY11" fmla="*/ 2127881 h 2536443"/>
              <a:gd name="connsiteX12" fmla="*/ 4092238 w 4776417"/>
              <a:gd name="connsiteY12" fmla="*/ 2098698 h 2536443"/>
              <a:gd name="connsiteX13" fmla="*/ 4033872 w 4776417"/>
              <a:gd name="connsiteY13" fmla="*/ 2069515 h 2536443"/>
              <a:gd name="connsiteX14" fmla="*/ 4004689 w 4776417"/>
              <a:gd name="connsiteY14" fmla="*/ 2040332 h 2536443"/>
              <a:gd name="connsiteX15" fmla="*/ 3975506 w 4776417"/>
              <a:gd name="connsiteY15" fmla="*/ 2030604 h 2536443"/>
              <a:gd name="connsiteX16" fmla="*/ 3878230 w 4776417"/>
              <a:gd name="connsiteY16" fmla="*/ 1981966 h 2536443"/>
              <a:gd name="connsiteX17" fmla="*/ 3829591 w 4776417"/>
              <a:gd name="connsiteY17" fmla="*/ 1943055 h 2536443"/>
              <a:gd name="connsiteX18" fmla="*/ 3790681 w 4776417"/>
              <a:gd name="connsiteY18" fmla="*/ 1923600 h 2536443"/>
              <a:gd name="connsiteX19" fmla="*/ 3712860 w 4776417"/>
              <a:gd name="connsiteY19" fmla="*/ 1874962 h 2536443"/>
              <a:gd name="connsiteX20" fmla="*/ 3664221 w 4776417"/>
              <a:gd name="connsiteY20" fmla="*/ 1845779 h 2536443"/>
              <a:gd name="connsiteX21" fmla="*/ 3625311 w 4776417"/>
              <a:gd name="connsiteY21" fmla="*/ 1816596 h 2536443"/>
              <a:gd name="connsiteX22" fmla="*/ 3528034 w 4776417"/>
              <a:gd name="connsiteY22" fmla="*/ 1777685 h 2536443"/>
              <a:gd name="connsiteX23" fmla="*/ 3489123 w 4776417"/>
              <a:gd name="connsiteY23" fmla="*/ 1758230 h 2536443"/>
              <a:gd name="connsiteX24" fmla="*/ 3440485 w 4776417"/>
              <a:gd name="connsiteY24" fmla="*/ 1729047 h 2536443"/>
              <a:gd name="connsiteX25" fmla="*/ 3343208 w 4776417"/>
              <a:gd name="connsiteY25" fmla="*/ 1690136 h 2536443"/>
              <a:gd name="connsiteX26" fmla="*/ 3304298 w 4776417"/>
              <a:gd name="connsiteY26" fmla="*/ 1670681 h 2536443"/>
              <a:gd name="connsiteX27" fmla="*/ 3265387 w 4776417"/>
              <a:gd name="connsiteY27" fmla="*/ 1660953 h 2536443"/>
              <a:gd name="connsiteX28" fmla="*/ 3177838 w 4776417"/>
              <a:gd name="connsiteY28" fmla="*/ 1622043 h 2536443"/>
              <a:gd name="connsiteX29" fmla="*/ 3138928 w 4776417"/>
              <a:gd name="connsiteY29" fmla="*/ 1612315 h 2536443"/>
              <a:gd name="connsiteX30" fmla="*/ 3100017 w 4776417"/>
              <a:gd name="connsiteY30" fmla="*/ 1592860 h 2536443"/>
              <a:gd name="connsiteX31" fmla="*/ 3051379 w 4776417"/>
              <a:gd name="connsiteY31" fmla="*/ 1583132 h 2536443"/>
              <a:gd name="connsiteX32" fmla="*/ 3022196 w 4776417"/>
              <a:gd name="connsiteY32" fmla="*/ 1573404 h 2536443"/>
              <a:gd name="connsiteX33" fmla="*/ 2983285 w 4776417"/>
              <a:gd name="connsiteY33" fmla="*/ 1563677 h 2536443"/>
              <a:gd name="connsiteX34" fmla="*/ 2876281 w 4776417"/>
              <a:gd name="connsiteY34" fmla="*/ 1534494 h 2536443"/>
              <a:gd name="connsiteX35" fmla="*/ 2808187 w 4776417"/>
              <a:gd name="connsiteY35" fmla="*/ 1524766 h 2536443"/>
              <a:gd name="connsiteX36" fmla="*/ 2730366 w 4776417"/>
              <a:gd name="connsiteY36" fmla="*/ 1505311 h 2536443"/>
              <a:gd name="connsiteX37" fmla="*/ 2681728 w 4776417"/>
              <a:gd name="connsiteY37" fmla="*/ 1495583 h 2536443"/>
              <a:gd name="connsiteX38" fmla="*/ 2652545 w 4776417"/>
              <a:gd name="connsiteY38" fmla="*/ 1485855 h 2536443"/>
              <a:gd name="connsiteX39" fmla="*/ 2535813 w 4776417"/>
              <a:gd name="connsiteY39" fmla="*/ 1476128 h 2536443"/>
              <a:gd name="connsiteX40" fmla="*/ 2448264 w 4776417"/>
              <a:gd name="connsiteY40" fmla="*/ 1446945 h 2536443"/>
              <a:gd name="connsiteX41" fmla="*/ 2419081 w 4776417"/>
              <a:gd name="connsiteY41" fmla="*/ 1437217 h 2536443"/>
              <a:gd name="connsiteX42" fmla="*/ 2380170 w 4776417"/>
              <a:gd name="connsiteY42" fmla="*/ 1417762 h 2536443"/>
              <a:gd name="connsiteX43" fmla="*/ 2312077 w 4776417"/>
              <a:gd name="connsiteY43" fmla="*/ 1398306 h 2536443"/>
              <a:gd name="connsiteX44" fmla="*/ 2263438 w 4776417"/>
              <a:gd name="connsiteY44" fmla="*/ 1378851 h 2536443"/>
              <a:gd name="connsiteX45" fmla="*/ 2195345 w 4776417"/>
              <a:gd name="connsiteY45" fmla="*/ 1359396 h 2536443"/>
              <a:gd name="connsiteX46" fmla="*/ 2117523 w 4776417"/>
              <a:gd name="connsiteY46" fmla="*/ 1320485 h 2536443"/>
              <a:gd name="connsiteX47" fmla="*/ 2020247 w 4776417"/>
              <a:gd name="connsiteY47" fmla="*/ 1281574 h 2536443"/>
              <a:gd name="connsiteX48" fmla="*/ 1991064 w 4776417"/>
              <a:gd name="connsiteY48" fmla="*/ 1271847 h 2536443"/>
              <a:gd name="connsiteX49" fmla="*/ 1952153 w 4776417"/>
              <a:gd name="connsiteY49" fmla="*/ 1252391 h 2536443"/>
              <a:gd name="connsiteX50" fmla="*/ 1874332 w 4776417"/>
              <a:gd name="connsiteY50" fmla="*/ 1232936 h 2536443"/>
              <a:gd name="connsiteX51" fmla="*/ 1815966 w 4776417"/>
              <a:gd name="connsiteY51" fmla="*/ 1213481 h 2536443"/>
              <a:gd name="connsiteX52" fmla="*/ 1767328 w 4776417"/>
              <a:gd name="connsiteY52" fmla="*/ 1203753 h 2536443"/>
              <a:gd name="connsiteX53" fmla="*/ 1728417 w 4776417"/>
              <a:gd name="connsiteY53" fmla="*/ 1194026 h 2536443"/>
              <a:gd name="connsiteX54" fmla="*/ 1631140 w 4776417"/>
              <a:gd name="connsiteY54" fmla="*/ 1174570 h 2536443"/>
              <a:gd name="connsiteX55" fmla="*/ 1553319 w 4776417"/>
              <a:gd name="connsiteY55" fmla="*/ 1145387 h 2536443"/>
              <a:gd name="connsiteX56" fmla="*/ 1446315 w 4776417"/>
              <a:gd name="connsiteY56" fmla="*/ 1116204 h 2536443"/>
              <a:gd name="connsiteX57" fmla="*/ 1368494 w 4776417"/>
              <a:gd name="connsiteY57" fmla="*/ 1087021 h 2536443"/>
              <a:gd name="connsiteX58" fmla="*/ 1329583 w 4776417"/>
              <a:gd name="connsiteY58" fmla="*/ 1077294 h 2536443"/>
              <a:gd name="connsiteX59" fmla="*/ 1212851 w 4776417"/>
              <a:gd name="connsiteY59" fmla="*/ 1038383 h 2536443"/>
              <a:gd name="connsiteX60" fmla="*/ 1144757 w 4776417"/>
              <a:gd name="connsiteY60" fmla="*/ 1009200 h 2536443"/>
              <a:gd name="connsiteX61" fmla="*/ 1086391 w 4776417"/>
              <a:gd name="connsiteY61" fmla="*/ 989745 h 2536443"/>
              <a:gd name="connsiteX62" fmla="*/ 1047481 w 4776417"/>
              <a:gd name="connsiteY62" fmla="*/ 970289 h 2536443"/>
              <a:gd name="connsiteX63" fmla="*/ 1018298 w 4776417"/>
              <a:gd name="connsiteY63" fmla="*/ 950834 h 2536443"/>
              <a:gd name="connsiteX64" fmla="*/ 989115 w 4776417"/>
              <a:gd name="connsiteY64" fmla="*/ 941106 h 2536443"/>
              <a:gd name="connsiteX65" fmla="*/ 901566 w 4776417"/>
              <a:gd name="connsiteY65" fmla="*/ 892468 h 2536443"/>
              <a:gd name="connsiteX66" fmla="*/ 891838 w 4776417"/>
              <a:gd name="connsiteY66" fmla="*/ 863285 h 2536443"/>
              <a:gd name="connsiteX67" fmla="*/ 843200 w 4776417"/>
              <a:gd name="connsiteY67" fmla="*/ 814647 h 2536443"/>
              <a:gd name="connsiteX68" fmla="*/ 833472 w 4776417"/>
              <a:gd name="connsiteY68" fmla="*/ 785464 h 2536443"/>
              <a:gd name="connsiteX69" fmla="*/ 794562 w 4776417"/>
              <a:gd name="connsiteY69" fmla="*/ 727098 h 2536443"/>
              <a:gd name="connsiteX70" fmla="*/ 775106 w 4776417"/>
              <a:gd name="connsiteY70" fmla="*/ 688187 h 2536443"/>
              <a:gd name="connsiteX71" fmla="*/ 736196 w 4776417"/>
              <a:gd name="connsiteY71" fmla="*/ 629821 h 2536443"/>
              <a:gd name="connsiteX72" fmla="*/ 716740 w 4776417"/>
              <a:gd name="connsiteY72" fmla="*/ 600638 h 2536443"/>
              <a:gd name="connsiteX73" fmla="*/ 697285 w 4776417"/>
              <a:gd name="connsiteY73" fmla="*/ 561728 h 2536443"/>
              <a:gd name="connsiteX74" fmla="*/ 658374 w 4776417"/>
              <a:gd name="connsiteY74" fmla="*/ 503362 h 2536443"/>
              <a:gd name="connsiteX75" fmla="*/ 638919 w 4776417"/>
              <a:gd name="connsiteY75" fmla="*/ 474179 h 2536443"/>
              <a:gd name="connsiteX76" fmla="*/ 619464 w 4776417"/>
              <a:gd name="connsiteY76" fmla="*/ 435268 h 2536443"/>
              <a:gd name="connsiteX77" fmla="*/ 551370 w 4776417"/>
              <a:gd name="connsiteY77" fmla="*/ 347719 h 2536443"/>
              <a:gd name="connsiteX78" fmla="*/ 531915 w 4776417"/>
              <a:gd name="connsiteY78" fmla="*/ 318536 h 2536443"/>
              <a:gd name="connsiteX79" fmla="*/ 473549 w 4776417"/>
              <a:gd name="connsiteY79" fmla="*/ 260170 h 2536443"/>
              <a:gd name="connsiteX80" fmla="*/ 463821 w 4776417"/>
              <a:gd name="connsiteY80" fmla="*/ 230987 h 2536443"/>
              <a:gd name="connsiteX81" fmla="*/ 424911 w 4776417"/>
              <a:gd name="connsiteY81" fmla="*/ 172621 h 2536443"/>
              <a:gd name="connsiteX82" fmla="*/ 376272 w 4776417"/>
              <a:gd name="connsiteY82" fmla="*/ 104528 h 2536443"/>
              <a:gd name="connsiteX83" fmla="*/ 356817 w 4776417"/>
              <a:gd name="connsiteY83" fmla="*/ 75345 h 2536443"/>
              <a:gd name="connsiteX84" fmla="*/ 347089 w 4776417"/>
              <a:gd name="connsiteY84" fmla="*/ 46162 h 2536443"/>
              <a:gd name="connsiteX85" fmla="*/ 298451 w 4776417"/>
              <a:gd name="connsiteY85" fmla="*/ 7251 h 2536443"/>
              <a:gd name="connsiteX86" fmla="*/ 220630 w 4776417"/>
              <a:gd name="connsiteY86" fmla="*/ 36434 h 2536443"/>
              <a:gd name="connsiteX87" fmla="*/ 162264 w 4776417"/>
              <a:gd name="connsiteY87" fmla="*/ 55889 h 2536443"/>
              <a:gd name="connsiteX88" fmla="*/ 74715 w 4776417"/>
              <a:gd name="connsiteY88" fmla="*/ 162894 h 2536443"/>
              <a:gd name="connsiteX89" fmla="*/ 64987 w 4776417"/>
              <a:gd name="connsiteY89" fmla="*/ 192077 h 2536443"/>
              <a:gd name="connsiteX90" fmla="*/ 16349 w 4776417"/>
              <a:gd name="connsiteY90" fmla="*/ 279626 h 2536443"/>
              <a:gd name="connsiteX91" fmla="*/ 84443 w 4776417"/>
              <a:gd name="connsiteY91" fmla="*/ 328264 h 2536443"/>
              <a:gd name="connsiteX92" fmla="*/ 113625 w 4776417"/>
              <a:gd name="connsiteY92" fmla="*/ 347719 h 2536443"/>
              <a:gd name="connsiteX93" fmla="*/ 152536 w 4776417"/>
              <a:gd name="connsiteY93" fmla="*/ 386630 h 2536443"/>
              <a:gd name="connsiteX94" fmla="*/ 171991 w 4776417"/>
              <a:gd name="connsiteY94" fmla="*/ 415813 h 2536443"/>
              <a:gd name="connsiteX95" fmla="*/ 201174 w 4776417"/>
              <a:gd name="connsiteY95" fmla="*/ 435268 h 2536443"/>
              <a:gd name="connsiteX96" fmla="*/ 220630 w 4776417"/>
              <a:gd name="connsiteY96" fmla="*/ 464451 h 2536443"/>
              <a:gd name="connsiteX97" fmla="*/ 278996 w 4776417"/>
              <a:gd name="connsiteY97" fmla="*/ 493634 h 2536443"/>
              <a:gd name="connsiteX98" fmla="*/ 327634 w 4776417"/>
              <a:gd name="connsiteY98" fmla="*/ 532545 h 2536443"/>
              <a:gd name="connsiteX99" fmla="*/ 356817 w 4776417"/>
              <a:gd name="connsiteY99" fmla="*/ 552000 h 2536443"/>
              <a:gd name="connsiteX100" fmla="*/ 405455 w 4776417"/>
              <a:gd name="connsiteY100" fmla="*/ 610366 h 2536443"/>
              <a:gd name="connsiteX101" fmla="*/ 454094 w 4776417"/>
              <a:gd name="connsiteY101" fmla="*/ 649277 h 2536443"/>
              <a:gd name="connsiteX102" fmla="*/ 493004 w 4776417"/>
              <a:gd name="connsiteY102" fmla="*/ 707643 h 2536443"/>
              <a:gd name="connsiteX103" fmla="*/ 512460 w 4776417"/>
              <a:gd name="connsiteY103" fmla="*/ 736826 h 2536443"/>
              <a:gd name="connsiteX104" fmla="*/ 541643 w 4776417"/>
              <a:gd name="connsiteY104" fmla="*/ 766009 h 2536443"/>
              <a:gd name="connsiteX105" fmla="*/ 551370 w 4776417"/>
              <a:gd name="connsiteY105" fmla="*/ 795191 h 2536443"/>
              <a:gd name="connsiteX106" fmla="*/ 590281 w 4776417"/>
              <a:gd name="connsiteY106" fmla="*/ 834102 h 2536443"/>
              <a:gd name="connsiteX107" fmla="*/ 638919 w 4776417"/>
              <a:gd name="connsiteY107" fmla="*/ 882740 h 2536443"/>
              <a:gd name="connsiteX108" fmla="*/ 707013 w 4776417"/>
              <a:gd name="connsiteY108" fmla="*/ 960562 h 2536443"/>
              <a:gd name="connsiteX109" fmla="*/ 726468 w 4776417"/>
              <a:gd name="connsiteY109" fmla="*/ 989745 h 2536443"/>
              <a:gd name="connsiteX110" fmla="*/ 755651 w 4776417"/>
              <a:gd name="connsiteY110" fmla="*/ 999472 h 2536443"/>
              <a:gd name="connsiteX111" fmla="*/ 794562 w 4776417"/>
              <a:gd name="connsiteY111" fmla="*/ 1038383 h 2536443"/>
              <a:gd name="connsiteX112" fmla="*/ 823745 w 4776417"/>
              <a:gd name="connsiteY112" fmla="*/ 1057838 h 2536443"/>
              <a:gd name="connsiteX113" fmla="*/ 872383 w 4776417"/>
              <a:gd name="connsiteY113" fmla="*/ 1106477 h 2536443"/>
              <a:gd name="connsiteX114" fmla="*/ 940477 w 4776417"/>
              <a:gd name="connsiteY114" fmla="*/ 1155115 h 2536443"/>
              <a:gd name="connsiteX115" fmla="*/ 969660 w 4776417"/>
              <a:gd name="connsiteY115" fmla="*/ 1174570 h 2536443"/>
              <a:gd name="connsiteX116" fmla="*/ 989115 w 4776417"/>
              <a:gd name="connsiteY116" fmla="*/ 1194026 h 2536443"/>
              <a:gd name="connsiteX117" fmla="*/ 1047481 w 4776417"/>
              <a:gd name="connsiteY117" fmla="*/ 1223209 h 2536443"/>
              <a:gd name="connsiteX118" fmla="*/ 1076664 w 4776417"/>
              <a:gd name="connsiteY118" fmla="*/ 1262119 h 2536443"/>
              <a:gd name="connsiteX119" fmla="*/ 1105847 w 4776417"/>
              <a:gd name="connsiteY119" fmla="*/ 1281574 h 2536443"/>
              <a:gd name="connsiteX120" fmla="*/ 1164213 w 4776417"/>
              <a:gd name="connsiteY120" fmla="*/ 1320485 h 2536443"/>
              <a:gd name="connsiteX121" fmla="*/ 1212851 w 4776417"/>
              <a:gd name="connsiteY121" fmla="*/ 1378851 h 2536443"/>
              <a:gd name="connsiteX122" fmla="*/ 1251762 w 4776417"/>
              <a:gd name="connsiteY122" fmla="*/ 1398306 h 2536443"/>
              <a:gd name="connsiteX123" fmla="*/ 1319855 w 4776417"/>
              <a:gd name="connsiteY123" fmla="*/ 1437217 h 2536443"/>
              <a:gd name="connsiteX124" fmla="*/ 1349038 w 4776417"/>
              <a:gd name="connsiteY124" fmla="*/ 1446945 h 2536443"/>
              <a:gd name="connsiteX125" fmla="*/ 1436587 w 4776417"/>
              <a:gd name="connsiteY125" fmla="*/ 1476128 h 2536443"/>
              <a:gd name="connsiteX126" fmla="*/ 1485225 w 4776417"/>
              <a:gd name="connsiteY126" fmla="*/ 1495583 h 2536443"/>
              <a:gd name="connsiteX127" fmla="*/ 1553319 w 4776417"/>
              <a:gd name="connsiteY127" fmla="*/ 1505311 h 2536443"/>
              <a:gd name="connsiteX128" fmla="*/ 1679779 w 4776417"/>
              <a:gd name="connsiteY128" fmla="*/ 1524766 h 2536443"/>
              <a:gd name="connsiteX129" fmla="*/ 1718689 w 4776417"/>
              <a:gd name="connsiteY129" fmla="*/ 1534494 h 2536443"/>
              <a:gd name="connsiteX130" fmla="*/ 1747872 w 4776417"/>
              <a:gd name="connsiteY130" fmla="*/ 1544221 h 2536443"/>
              <a:gd name="connsiteX131" fmla="*/ 1796511 w 4776417"/>
              <a:gd name="connsiteY131" fmla="*/ 1553949 h 2536443"/>
              <a:gd name="connsiteX132" fmla="*/ 1913243 w 4776417"/>
              <a:gd name="connsiteY132" fmla="*/ 1583132 h 2536443"/>
              <a:gd name="connsiteX133" fmla="*/ 1991064 w 4776417"/>
              <a:gd name="connsiteY133" fmla="*/ 1612315 h 2536443"/>
              <a:gd name="connsiteX134" fmla="*/ 2049430 w 4776417"/>
              <a:gd name="connsiteY134" fmla="*/ 1631770 h 2536443"/>
              <a:gd name="connsiteX135" fmla="*/ 2098068 w 4776417"/>
              <a:gd name="connsiteY135" fmla="*/ 1641498 h 2536443"/>
              <a:gd name="connsiteX136" fmla="*/ 2156434 w 4776417"/>
              <a:gd name="connsiteY136" fmla="*/ 1651226 h 2536443"/>
              <a:gd name="connsiteX137" fmla="*/ 2224528 w 4776417"/>
              <a:gd name="connsiteY137" fmla="*/ 1670681 h 2536443"/>
              <a:gd name="connsiteX138" fmla="*/ 2312077 w 4776417"/>
              <a:gd name="connsiteY138" fmla="*/ 1680409 h 2536443"/>
              <a:gd name="connsiteX139" fmla="*/ 2350987 w 4776417"/>
              <a:gd name="connsiteY139" fmla="*/ 1690136 h 2536443"/>
              <a:gd name="connsiteX140" fmla="*/ 2506630 w 4776417"/>
              <a:gd name="connsiteY140" fmla="*/ 1709591 h 2536443"/>
              <a:gd name="connsiteX141" fmla="*/ 2564996 w 4776417"/>
              <a:gd name="connsiteY141" fmla="*/ 1729047 h 2536443"/>
              <a:gd name="connsiteX142" fmla="*/ 2603906 w 4776417"/>
              <a:gd name="connsiteY142" fmla="*/ 1738774 h 2536443"/>
              <a:gd name="connsiteX143" fmla="*/ 2652545 w 4776417"/>
              <a:gd name="connsiteY143" fmla="*/ 1748502 h 2536443"/>
              <a:gd name="connsiteX144" fmla="*/ 2710911 w 4776417"/>
              <a:gd name="connsiteY144" fmla="*/ 1767957 h 2536443"/>
              <a:gd name="connsiteX145" fmla="*/ 2866553 w 4776417"/>
              <a:gd name="connsiteY145" fmla="*/ 1787413 h 2536443"/>
              <a:gd name="connsiteX146" fmla="*/ 2915191 w 4776417"/>
              <a:gd name="connsiteY146" fmla="*/ 1806868 h 2536443"/>
              <a:gd name="connsiteX147" fmla="*/ 2973557 w 4776417"/>
              <a:gd name="connsiteY147" fmla="*/ 1816596 h 2536443"/>
              <a:gd name="connsiteX148" fmla="*/ 3061106 w 4776417"/>
              <a:gd name="connsiteY148" fmla="*/ 1836051 h 2536443"/>
              <a:gd name="connsiteX149" fmla="*/ 3090289 w 4776417"/>
              <a:gd name="connsiteY149" fmla="*/ 1855506 h 2536443"/>
              <a:gd name="connsiteX150" fmla="*/ 3148655 w 4776417"/>
              <a:gd name="connsiteY150" fmla="*/ 1874962 h 2536443"/>
              <a:gd name="connsiteX151" fmla="*/ 3177838 w 4776417"/>
              <a:gd name="connsiteY151" fmla="*/ 1894417 h 2536443"/>
              <a:gd name="connsiteX152" fmla="*/ 3207021 w 4776417"/>
              <a:gd name="connsiteY152" fmla="*/ 1904145 h 2536443"/>
              <a:gd name="connsiteX153" fmla="*/ 3304298 w 4776417"/>
              <a:gd name="connsiteY153" fmla="*/ 1962511 h 2536443"/>
              <a:gd name="connsiteX154" fmla="*/ 3343208 w 4776417"/>
              <a:gd name="connsiteY154" fmla="*/ 1972238 h 2536443"/>
              <a:gd name="connsiteX155" fmla="*/ 3430757 w 4776417"/>
              <a:gd name="connsiteY155" fmla="*/ 2011149 h 2536443"/>
              <a:gd name="connsiteX156" fmla="*/ 3459940 w 4776417"/>
              <a:gd name="connsiteY156" fmla="*/ 2020877 h 2536443"/>
              <a:gd name="connsiteX157" fmla="*/ 3479396 w 4776417"/>
              <a:gd name="connsiteY157" fmla="*/ 2050060 h 2536443"/>
              <a:gd name="connsiteX158" fmla="*/ 3518306 w 4776417"/>
              <a:gd name="connsiteY158" fmla="*/ 2059787 h 2536443"/>
              <a:gd name="connsiteX159" fmla="*/ 3547489 w 4776417"/>
              <a:gd name="connsiteY159" fmla="*/ 2069515 h 2536443"/>
              <a:gd name="connsiteX160" fmla="*/ 3625311 w 4776417"/>
              <a:gd name="connsiteY160" fmla="*/ 2118153 h 2536443"/>
              <a:gd name="connsiteX161" fmla="*/ 3654494 w 4776417"/>
              <a:gd name="connsiteY161" fmla="*/ 2127881 h 2536443"/>
              <a:gd name="connsiteX162" fmla="*/ 3683677 w 4776417"/>
              <a:gd name="connsiteY162" fmla="*/ 2147336 h 2536443"/>
              <a:gd name="connsiteX163" fmla="*/ 3742043 w 4776417"/>
              <a:gd name="connsiteY163" fmla="*/ 2166791 h 2536443"/>
              <a:gd name="connsiteX164" fmla="*/ 3771225 w 4776417"/>
              <a:gd name="connsiteY164" fmla="*/ 2186247 h 2536443"/>
              <a:gd name="connsiteX165" fmla="*/ 3829591 w 4776417"/>
              <a:gd name="connsiteY165" fmla="*/ 2205702 h 2536443"/>
              <a:gd name="connsiteX166" fmla="*/ 3849047 w 4776417"/>
              <a:gd name="connsiteY166" fmla="*/ 2225157 h 2536443"/>
              <a:gd name="connsiteX167" fmla="*/ 3907413 w 4776417"/>
              <a:gd name="connsiteY167" fmla="*/ 2244613 h 2536443"/>
              <a:gd name="connsiteX168" fmla="*/ 3975506 w 4776417"/>
              <a:gd name="connsiteY168" fmla="*/ 2264068 h 2536443"/>
              <a:gd name="connsiteX169" fmla="*/ 4004689 w 4776417"/>
              <a:gd name="connsiteY169" fmla="*/ 2283523 h 2536443"/>
              <a:gd name="connsiteX170" fmla="*/ 4072783 w 4776417"/>
              <a:gd name="connsiteY170" fmla="*/ 2312706 h 2536443"/>
              <a:gd name="connsiteX171" fmla="*/ 4092238 w 4776417"/>
              <a:gd name="connsiteY171" fmla="*/ 2332162 h 2536443"/>
              <a:gd name="connsiteX172" fmla="*/ 4150604 w 4776417"/>
              <a:gd name="connsiteY172" fmla="*/ 2371072 h 2536443"/>
              <a:gd name="connsiteX173" fmla="*/ 4179787 w 4776417"/>
              <a:gd name="connsiteY173" fmla="*/ 2390528 h 2536443"/>
              <a:gd name="connsiteX174" fmla="*/ 4208970 w 4776417"/>
              <a:gd name="connsiteY174" fmla="*/ 2400255 h 2536443"/>
              <a:gd name="connsiteX175" fmla="*/ 4277064 w 4776417"/>
              <a:gd name="connsiteY175" fmla="*/ 2429438 h 2536443"/>
              <a:gd name="connsiteX176" fmla="*/ 4354885 w 4776417"/>
              <a:gd name="connsiteY176" fmla="*/ 2448894 h 2536443"/>
              <a:gd name="connsiteX177" fmla="*/ 4413251 w 4776417"/>
              <a:gd name="connsiteY177" fmla="*/ 2487804 h 2536443"/>
              <a:gd name="connsiteX178" fmla="*/ 4471617 w 4776417"/>
              <a:gd name="connsiteY178" fmla="*/ 2507260 h 2536443"/>
              <a:gd name="connsiteX179" fmla="*/ 4529983 w 4776417"/>
              <a:gd name="connsiteY179" fmla="*/ 2536443 h 2536443"/>
              <a:gd name="connsiteX180" fmla="*/ 4675898 w 4776417"/>
              <a:gd name="connsiteY180" fmla="*/ 2526715 h 2536443"/>
              <a:gd name="connsiteX181" fmla="*/ 4705081 w 4776417"/>
              <a:gd name="connsiteY181" fmla="*/ 2516987 h 2536443"/>
              <a:gd name="connsiteX182" fmla="*/ 4714808 w 4776417"/>
              <a:gd name="connsiteY182" fmla="*/ 2487804 h 2536443"/>
              <a:gd name="connsiteX183" fmla="*/ 4734264 w 4776417"/>
              <a:gd name="connsiteY183" fmla="*/ 2468349 h 2536443"/>
              <a:gd name="connsiteX184" fmla="*/ 4773174 w 4776417"/>
              <a:gd name="connsiteY184" fmla="*/ 2400255 h 25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776417" h="2536443">
                <a:moveTo>
                  <a:pt x="4773174" y="2400255"/>
                </a:moveTo>
                <a:cubicBezTo>
                  <a:pt x="4769931" y="2385663"/>
                  <a:pt x="4731872" y="2392175"/>
                  <a:pt x="4714808" y="2380800"/>
                </a:cubicBezTo>
                <a:cubicBezTo>
                  <a:pt x="4647196" y="2335726"/>
                  <a:pt x="4732176" y="2389484"/>
                  <a:pt x="4636987" y="2341889"/>
                </a:cubicBezTo>
                <a:cubicBezTo>
                  <a:pt x="4626530" y="2336661"/>
                  <a:pt x="4617955" y="2328234"/>
                  <a:pt x="4607804" y="2322434"/>
                </a:cubicBezTo>
                <a:cubicBezTo>
                  <a:pt x="4535605" y="2281178"/>
                  <a:pt x="4603636" y="2325214"/>
                  <a:pt x="4520255" y="2283523"/>
                </a:cubicBezTo>
                <a:cubicBezTo>
                  <a:pt x="4509798" y="2278295"/>
                  <a:pt x="4501529" y="2269296"/>
                  <a:pt x="4491072" y="2264068"/>
                </a:cubicBezTo>
                <a:cubicBezTo>
                  <a:pt x="4481901" y="2259482"/>
                  <a:pt x="4471224" y="2258583"/>
                  <a:pt x="4461889" y="2254340"/>
                </a:cubicBezTo>
                <a:cubicBezTo>
                  <a:pt x="4435486" y="2242339"/>
                  <a:pt x="4412507" y="2221118"/>
                  <a:pt x="4384068" y="2215430"/>
                </a:cubicBezTo>
                <a:cubicBezTo>
                  <a:pt x="4248208" y="2188257"/>
                  <a:pt x="4328826" y="2210521"/>
                  <a:pt x="4238153" y="2176519"/>
                </a:cubicBezTo>
                <a:cubicBezTo>
                  <a:pt x="4228552" y="2172919"/>
                  <a:pt x="4218141" y="2171377"/>
                  <a:pt x="4208970" y="2166791"/>
                </a:cubicBezTo>
                <a:cubicBezTo>
                  <a:pt x="4198513" y="2161563"/>
                  <a:pt x="4190244" y="2152564"/>
                  <a:pt x="4179787" y="2147336"/>
                </a:cubicBezTo>
                <a:cubicBezTo>
                  <a:pt x="4164169" y="2139527"/>
                  <a:pt x="4146413" y="2136361"/>
                  <a:pt x="4131149" y="2127881"/>
                </a:cubicBezTo>
                <a:cubicBezTo>
                  <a:pt x="4116976" y="2120007"/>
                  <a:pt x="4106140" y="2107039"/>
                  <a:pt x="4092238" y="2098698"/>
                </a:cubicBezTo>
                <a:cubicBezTo>
                  <a:pt x="4073586" y="2087507"/>
                  <a:pt x="4051971" y="2081581"/>
                  <a:pt x="4033872" y="2069515"/>
                </a:cubicBezTo>
                <a:cubicBezTo>
                  <a:pt x="4022425" y="2061884"/>
                  <a:pt x="4016135" y="2047963"/>
                  <a:pt x="4004689" y="2040332"/>
                </a:cubicBezTo>
                <a:cubicBezTo>
                  <a:pt x="3996157" y="2034644"/>
                  <a:pt x="3984470" y="2035584"/>
                  <a:pt x="3975506" y="2030604"/>
                </a:cubicBezTo>
                <a:cubicBezTo>
                  <a:pt x="3880747" y="1977961"/>
                  <a:pt x="3954272" y="2000977"/>
                  <a:pt x="3878230" y="1981966"/>
                </a:cubicBezTo>
                <a:cubicBezTo>
                  <a:pt x="3856926" y="1960663"/>
                  <a:pt x="3858222" y="1959416"/>
                  <a:pt x="3829591" y="1943055"/>
                </a:cubicBezTo>
                <a:cubicBezTo>
                  <a:pt x="3817001" y="1935860"/>
                  <a:pt x="3803207" y="1930907"/>
                  <a:pt x="3790681" y="1923600"/>
                </a:cubicBezTo>
                <a:cubicBezTo>
                  <a:pt x="3764258" y="1908187"/>
                  <a:pt x="3738912" y="1890994"/>
                  <a:pt x="3712860" y="1874962"/>
                </a:cubicBezTo>
                <a:cubicBezTo>
                  <a:pt x="3696757" y="1865053"/>
                  <a:pt x="3679347" y="1857124"/>
                  <a:pt x="3664221" y="1845779"/>
                </a:cubicBezTo>
                <a:cubicBezTo>
                  <a:pt x="3651251" y="1836051"/>
                  <a:pt x="3639812" y="1823847"/>
                  <a:pt x="3625311" y="1816596"/>
                </a:cubicBezTo>
                <a:cubicBezTo>
                  <a:pt x="3594074" y="1800978"/>
                  <a:pt x="3559271" y="1793303"/>
                  <a:pt x="3528034" y="1777685"/>
                </a:cubicBezTo>
                <a:cubicBezTo>
                  <a:pt x="3515064" y="1771200"/>
                  <a:pt x="3501799" y="1765272"/>
                  <a:pt x="3489123" y="1758230"/>
                </a:cubicBezTo>
                <a:cubicBezTo>
                  <a:pt x="3472595" y="1749048"/>
                  <a:pt x="3457618" y="1737043"/>
                  <a:pt x="3440485" y="1729047"/>
                </a:cubicBezTo>
                <a:cubicBezTo>
                  <a:pt x="3408838" y="1714278"/>
                  <a:pt x="3374445" y="1705754"/>
                  <a:pt x="3343208" y="1690136"/>
                </a:cubicBezTo>
                <a:cubicBezTo>
                  <a:pt x="3330238" y="1683651"/>
                  <a:pt x="3317876" y="1675773"/>
                  <a:pt x="3304298" y="1670681"/>
                </a:cubicBezTo>
                <a:cubicBezTo>
                  <a:pt x="3291780" y="1665987"/>
                  <a:pt x="3277905" y="1665647"/>
                  <a:pt x="3265387" y="1660953"/>
                </a:cubicBezTo>
                <a:cubicBezTo>
                  <a:pt x="3129779" y="1610100"/>
                  <a:pt x="3337576" y="1675289"/>
                  <a:pt x="3177838" y="1622043"/>
                </a:cubicBezTo>
                <a:cubicBezTo>
                  <a:pt x="3165155" y="1617815"/>
                  <a:pt x="3151446" y="1617009"/>
                  <a:pt x="3138928" y="1612315"/>
                </a:cubicBezTo>
                <a:cubicBezTo>
                  <a:pt x="3125350" y="1607223"/>
                  <a:pt x="3113774" y="1597446"/>
                  <a:pt x="3100017" y="1592860"/>
                </a:cubicBezTo>
                <a:cubicBezTo>
                  <a:pt x="3084332" y="1587632"/>
                  <a:pt x="3067419" y="1587142"/>
                  <a:pt x="3051379" y="1583132"/>
                </a:cubicBezTo>
                <a:cubicBezTo>
                  <a:pt x="3041431" y="1580645"/>
                  <a:pt x="3032055" y="1576221"/>
                  <a:pt x="3022196" y="1573404"/>
                </a:cubicBezTo>
                <a:cubicBezTo>
                  <a:pt x="3009341" y="1569731"/>
                  <a:pt x="2996140" y="1567350"/>
                  <a:pt x="2983285" y="1563677"/>
                </a:cubicBezTo>
                <a:cubicBezTo>
                  <a:pt x="2935788" y="1550107"/>
                  <a:pt x="2945659" y="1544406"/>
                  <a:pt x="2876281" y="1534494"/>
                </a:cubicBezTo>
                <a:cubicBezTo>
                  <a:pt x="2853583" y="1531251"/>
                  <a:pt x="2830670" y="1529263"/>
                  <a:pt x="2808187" y="1524766"/>
                </a:cubicBezTo>
                <a:cubicBezTo>
                  <a:pt x="2781968" y="1519522"/>
                  <a:pt x="2756585" y="1510555"/>
                  <a:pt x="2730366" y="1505311"/>
                </a:cubicBezTo>
                <a:cubicBezTo>
                  <a:pt x="2714153" y="1502068"/>
                  <a:pt x="2697768" y="1499593"/>
                  <a:pt x="2681728" y="1495583"/>
                </a:cubicBezTo>
                <a:cubicBezTo>
                  <a:pt x="2671780" y="1493096"/>
                  <a:pt x="2662709" y="1487210"/>
                  <a:pt x="2652545" y="1485855"/>
                </a:cubicBezTo>
                <a:cubicBezTo>
                  <a:pt x="2613842" y="1480695"/>
                  <a:pt x="2574724" y="1479370"/>
                  <a:pt x="2535813" y="1476128"/>
                </a:cubicBezTo>
                <a:lnTo>
                  <a:pt x="2448264" y="1446945"/>
                </a:lnTo>
                <a:cubicBezTo>
                  <a:pt x="2438536" y="1443702"/>
                  <a:pt x="2428252" y="1441803"/>
                  <a:pt x="2419081" y="1437217"/>
                </a:cubicBezTo>
                <a:cubicBezTo>
                  <a:pt x="2406111" y="1430732"/>
                  <a:pt x="2393499" y="1423474"/>
                  <a:pt x="2380170" y="1417762"/>
                </a:cubicBezTo>
                <a:cubicBezTo>
                  <a:pt x="2347381" y="1403709"/>
                  <a:pt x="2349100" y="1410647"/>
                  <a:pt x="2312077" y="1398306"/>
                </a:cubicBezTo>
                <a:cubicBezTo>
                  <a:pt x="2295511" y="1392784"/>
                  <a:pt x="2279788" y="1384982"/>
                  <a:pt x="2263438" y="1378851"/>
                </a:cubicBezTo>
                <a:cubicBezTo>
                  <a:pt x="2235521" y="1368382"/>
                  <a:pt x="2226015" y="1367063"/>
                  <a:pt x="2195345" y="1359396"/>
                </a:cubicBezTo>
                <a:cubicBezTo>
                  <a:pt x="2169404" y="1346426"/>
                  <a:pt x="2144451" y="1331256"/>
                  <a:pt x="2117523" y="1320485"/>
                </a:cubicBezTo>
                <a:cubicBezTo>
                  <a:pt x="2085098" y="1307515"/>
                  <a:pt x="2053378" y="1292617"/>
                  <a:pt x="2020247" y="1281574"/>
                </a:cubicBezTo>
                <a:cubicBezTo>
                  <a:pt x="2010519" y="1278332"/>
                  <a:pt x="2000489" y="1275886"/>
                  <a:pt x="1991064" y="1271847"/>
                </a:cubicBezTo>
                <a:cubicBezTo>
                  <a:pt x="1977735" y="1266135"/>
                  <a:pt x="1965910" y="1256977"/>
                  <a:pt x="1952153" y="1252391"/>
                </a:cubicBezTo>
                <a:cubicBezTo>
                  <a:pt x="1926786" y="1243935"/>
                  <a:pt x="1899699" y="1241391"/>
                  <a:pt x="1874332" y="1232936"/>
                </a:cubicBezTo>
                <a:cubicBezTo>
                  <a:pt x="1854877" y="1226451"/>
                  <a:pt x="1836075" y="1217503"/>
                  <a:pt x="1815966" y="1213481"/>
                </a:cubicBezTo>
                <a:cubicBezTo>
                  <a:pt x="1799753" y="1210238"/>
                  <a:pt x="1783468" y="1207340"/>
                  <a:pt x="1767328" y="1203753"/>
                </a:cubicBezTo>
                <a:cubicBezTo>
                  <a:pt x="1754277" y="1200853"/>
                  <a:pt x="1741527" y="1196648"/>
                  <a:pt x="1728417" y="1194026"/>
                </a:cubicBezTo>
                <a:cubicBezTo>
                  <a:pt x="1692496" y="1186842"/>
                  <a:pt x="1665033" y="1185868"/>
                  <a:pt x="1631140" y="1174570"/>
                </a:cubicBezTo>
                <a:cubicBezTo>
                  <a:pt x="1604376" y="1165649"/>
                  <a:pt x="1580632" y="1152215"/>
                  <a:pt x="1553319" y="1145387"/>
                </a:cubicBezTo>
                <a:cubicBezTo>
                  <a:pt x="1488179" y="1129102"/>
                  <a:pt x="1515891" y="1144034"/>
                  <a:pt x="1446315" y="1116204"/>
                </a:cubicBezTo>
                <a:cubicBezTo>
                  <a:pt x="1420629" y="1105930"/>
                  <a:pt x="1395174" y="1094644"/>
                  <a:pt x="1368494" y="1087021"/>
                </a:cubicBezTo>
                <a:cubicBezTo>
                  <a:pt x="1355639" y="1083348"/>
                  <a:pt x="1342553" y="1080536"/>
                  <a:pt x="1329583" y="1077294"/>
                </a:cubicBezTo>
                <a:cubicBezTo>
                  <a:pt x="1241835" y="1033419"/>
                  <a:pt x="1350693" y="1084332"/>
                  <a:pt x="1212851" y="1038383"/>
                </a:cubicBezTo>
                <a:cubicBezTo>
                  <a:pt x="1118899" y="1007065"/>
                  <a:pt x="1264981" y="1057289"/>
                  <a:pt x="1144757" y="1009200"/>
                </a:cubicBezTo>
                <a:cubicBezTo>
                  <a:pt x="1125716" y="1001584"/>
                  <a:pt x="1104733" y="998917"/>
                  <a:pt x="1086391" y="989745"/>
                </a:cubicBezTo>
                <a:cubicBezTo>
                  <a:pt x="1073421" y="983260"/>
                  <a:pt x="1060071" y="977484"/>
                  <a:pt x="1047481" y="970289"/>
                </a:cubicBezTo>
                <a:cubicBezTo>
                  <a:pt x="1037330" y="964488"/>
                  <a:pt x="1028755" y="956062"/>
                  <a:pt x="1018298" y="950834"/>
                </a:cubicBezTo>
                <a:cubicBezTo>
                  <a:pt x="1009127" y="946248"/>
                  <a:pt x="998079" y="946086"/>
                  <a:pt x="989115" y="941106"/>
                </a:cubicBezTo>
                <a:cubicBezTo>
                  <a:pt x="888768" y="885358"/>
                  <a:pt x="967600" y="914480"/>
                  <a:pt x="901566" y="892468"/>
                </a:cubicBezTo>
                <a:cubicBezTo>
                  <a:pt x="898323" y="882740"/>
                  <a:pt x="898244" y="871292"/>
                  <a:pt x="891838" y="863285"/>
                </a:cubicBezTo>
                <a:cubicBezTo>
                  <a:pt x="839957" y="798434"/>
                  <a:pt x="882111" y="892468"/>
                  <a:pt x="843200" y="814647"/>
                </a:cubicBezTo>
                <a:cubicBezTo>
                  <a:pt x="838614" y="805476"/>
                  <a:pt x="838452" y="794428"/>
                  <a:pt x="833472" y="785464"/>
                </a:cubicBezTo>
                <a:cubicBezTo>
                  <a:pt x="822117" y="765024"/>
                  <a:pt x="805019" y="748012"/>
                  <a:pt x="794562" y="727098"/>
                </a:cubicBezTo>
                <a:cubicBezTo>
                  <a:pt x="788077" y="714128"/>
                  <a:pt x="782567" y="700622"/>
                  <a:pt x="775106" y="688187"/>
                </a:cubicBezTo>
                <a:cubicBezTo>
                  <a:pt x="763076" y="668137"/>
                  <a:pt x="749166" y="649276"/>
                  <a:pt x="736196" y="629821"/>
                </a:cubicBezTo>
                <a:cubicBezTo>
                  <a:pt x="729711" y="620093"/>
                  <a:pt x="721969" y="611095"/>
                  <a:pt x="716740" y="600638"/>
                </a:cubicBezTo>
                <a:cubicBezTo>
                  <a:pt x="710255" y="587668"/>
                  <a:pt x="704746" y="574162"/>
                  <a:pt x="697285" y="561728"/>
                </a:cubicBezTo>
                <a:cubicBezTo>
                  <a:pt x="685255" y="541678"/>
                  <a:pt x="671344" y="522817"/>
                  <a:pt x="658374" y="503362"/>
                </a:cubicBezTo>
                <a:cubicBezTo>
                  <a:pt x="651889" y="493634"/>
                  <a:pt x="644147" y="484636"/>
                  <a:pt x="638919" y="474179"/>
                </a:cubicBezTo>
                <a:cubicBezTo>
                  <a:pt x="632434" y="461209"/>
                  <a:pt x="626925" y="447703"/>
                  <a:pt x="619464" y="435268"/>
                </a:cubicBezTo>
                <a:cubicBezTo>
                  <a:pt x="556243" y="329899"/>
                  <a:pt x="606900" y="414355"/>
                  <a:pt x="551370" y="347719"/>
                </a:cubicBezTo>
                <a:cubicBezTo>
                  <a:pt x="543886" y="338738"/>
                  <a:pt x="539682" y="327274"/>
                  <a:pt x="531915" y="318536"/>
                </a:cubicBezTo>
                <a:cubicBezTo>
                  <a:pt x="513636" y="297972"/>
                  <a:pt x="473549" y="260170"/>
                  <a:pt x="473549" y="260170"/>
                </a:cubicBezTo>
                <a:cubicBezTo>
                  <a:pt x="470306" y="250442"/>
                  <a:pt x="468801" y="239951"/>
                  <a:pt x="463821" y="230987"/>
                </a:cubicBezTo>
                <a:cubicBezTo>
                  <a:pt x="452466" y="210547"/>
                  <a:pt x="437881" y="192076"/>
                  <a:pt x="424911" y="172621"/>
                </a:cubicBezTo>
                <a:cubicBezTo>
                  <a:pt x="379070" y="103859"/>
                  <a:pt x="436587" y="188969"/>
                  <a:pt x="376272" y="104528"/>
                </a:cubicBezTo>
                <a:cubicBezTo>
                  <a:pt x="369477" y="95015"/>
                  <a:pt x="362045" y="85802"/>
                  <a:pt x="356817" y="75345"/>
                </a:cubicBezTo>
                <a:cubicBezTo>
                  <a:pt x="352231" y="66174"/>
                  <a:pt x="352365" y="54955"/>
                  <a:pt x="347089" y="46162"/>
                </a:cubicBezTo>
                <a:cubicBezTo>
                  <a:pt x="337847" y="30758"/>
                  <a:pt x="311708" y="16089"/>
                  <a:pt x="298451" y="7251"/>
                </a:cubicBezTo>
                <a:cubicBezTo>
                  <a:pt x="183141" y="30314"/>
                  <a:pt x="302608" y="0"/>
                  <a:pt x="220630" y="36434"/>
                </a:cubicBezTo>
                <a:cubicBezTo>
                  <a:pt x="201890" y="44763"/>
                  <a:pt x="162264" y="55889"/>
                  <a:pt x="162264" y="55889"/>
                </a:cubicBezTo>
                <a:cubicBezTo>
                  <a:pt x="135060" y="83093"/>
                  <a:pt x="87623" y="124170"/>
                  <a:pt x="74715" y="162894"/>
                </a:cubicBezTo>
                <a:cubicBezTo>
                  <a:pt x="71472" y="172622"/>
                  <a:pt x="69967" y="183113"/>
                  <a:pt x="64987" y="192077"/>
                </a:cubicBezTo>
                <a:cubicBezTo>
                  <a:pt x="9239" y="292424"/>
                  <a:pt x="38361" y="213592"/>
                  <a:pt x="16349" y="279626"/>
                </a:cubicBezTo>
                <a:cubicBezTo>
                  <a:pt x="85111" y="325466"/>
                  <a:pt x="0" y="267947"/>
                  <a:pt x="84443" y="328264"/>
                </a:cubicBezTo>
                <a:cubicBezTo>
                  <a:pt x="93956" y="335059"/>
                  <a:pt x="104749" y="340111"/>
                  <a:pt x="113625" y="347719"/>
                </a:cubicBezTo>
                <a:cubicBezTo>
                  <a:pt x="127552" y="359656"/>
                  <a:pt x="142361" y="371368"/>
                  <a:pt x="152536" y="386630"/>
                </a:cubicBezTo>
                <a:cubicBezTo>
                  <a:pt x="159021" y="396358"/>
                  <a:pt x="163724" y="407546"/>
                  <a:pt x="171991" y="415813"/>
                </a:cubicBezTo>
                <a:cubicBezTo>
                  <a:pt x="180258" y="424080"/>
                  <a:pt x="191446" y="428783"/>
                  <a:pt x="201174" y="435268"/>
                </a:cubicBezTo>
                <a:cubicBezTo>
                  <a:pt x="207659" y="444996"/>
                  <a:pt x="212363" y="456184"/>
                  <a:pt x="220630" y="464451"/>
                </a:cubicBezTo>
                <a:cubicBezTo>
                  <a:pt x="248507" y="492328"/>
                  <a:pt x="247350" y="477811"/>
                  <a:pt x="278996" y="493634"/>
                </a:cubicBezTo>
                <a:cubicBezTo>
                  <a:pt x="318922" y="513597"/>
                  <a:pt x="297471" y="508414"/>
                  <a:pt x="327634" y="532545"/>
                </a:cubicBezTo>
                <a:cubicBezTo>
                  <a:pt x="336763" y="539848"/>
                  <a:pt x="347836" y="544516"/>
                  <a:pt x="356817" y="552000"/>
                </a:cubicBezTo>
                <a:cubicBezTo>
                  <a:pt x="452435" y="631681"/>
                  <a:pt x="328936" y="533847"/>
                  <a:pt x="405455" y="610366"/>
                </a:cubicBezTo>
                <a:cubicBezTo>
                  <a:pt x="443745" y="648656"/>
                  <a:pt x="425213" y="610769"/>
                  <a:pt x="454094" y="649277"/>
                </a:cubicBezTo>
                <a:cubicBezTo>
                  <a:pt x="468123" y="667983"/>
                  <a:pt x="480034" y="688188"/>
                  <a:pt x="493004" y="707643"/>
                </a:cubicBezTo>
                <a:cubicBezTo>
                  <a:pt x="499489" y="717371"/>
                  <a:pt x="504193" y="728559"/>
                  <a:pt x="512460" y="736826"/>
                </a:cubicBezTo>
                <a:lnTo>
                  <a:pt x="541643" y="766009"/>
                </a:lnTo>
                <a:cubicBezTo>
                  <a:pt x="544885" y="775736"/>
                  <a:pt x="545410" y="786847"/>
                  <a:pt x="551370" y="795191"/>
                </a:cubicBezTo>
                <a:cubicBezTo>
                  <a:pt x="562032" y="810117"/>
                  <a:pt x="590281" y="834102"/>
                  <a:pt x="590281" y="834102"/>
                </a:cubicBezTo>
                <a:cubicBezTo>
                  <a:pt x="608371" y="888375"/>
                  <a:pt x="585495" y="842672"/>
                  <a:pt x="638919" y="882740"/>
                </a:cubicBezTo>
                <a:cubicBezTo>
                  <a:pt x="665256" y="902492"/>
                  <a:pt x="688072" y="934044"/>
                  <a:pt x="707013" y="960562"/>
                </a:cubicBezTo>
                <a:cubicBezTo>
                  <a:pt x="713808" y="970076"/>
                  <a:pt x="717339" y="982442"/>
                  <a:pt x="726468" y="989745"/>
                </a:cubicBezTo>
                <a:cubicBezTo>
                  <a:pt x="734475" y="996150"/>
                  <a:pt x="745923" y="996230"/>
                  <a:pt x="755651" y="999472"/>
                </a:cubicBezTo>
                <a:cubicBezTo>
                  <a:pt x="768621" y="1012442"/>
                  <a:pt x="779300" y="1028208"/>
                  <a:pt x="794562" y="1038383"/>
                </a:cubicBezTo>
                <a:cubicBezTo>
                  <a:pt x="804290" y="1044868"/>
                  <a:pt x="814947" y="1050139"/>
                  <a:pt x="823745" y="1057838"/>
                </a:cubicBezTo>
                <a:cubicBezTo>
                  <a:pt x="841000" y="1072937"/>
                  <a:pt x="853305" y="1093759"/>
                  <a:pt x="872383" y="1106477"/>
                </a:cubicBezTo>
                <a:cubicBezTo>
                  <a:pt x="941158" y="1152326"/>
                  <a:pt x="856015" y="1094786"/>
                  <a:pt x="940477" y="1155115"/>
                </a:cubicBezTo>
                <a:cubicBezTo>
                  <a:pt x="949991" y="1161910"/>
                  <a:pt x="960531" y="1167267"/>
                  <a:pt x="969660" y="1174570"/>
                </a:cubicBezTo>
                <a:cubicBezTo>
                  <a:pt x="976822" y="1180299"/>
                  <a:pt x="981953" y="1188297"/>
                  <a:pt x="989115" y="1194026"/>
                </a:cubicBezTo>
                <a:cubicBezTo>
                  <a:pt x="1016052" y="1215576"/>
                  <a:pt x="1016659" y="1212935"/>
                  <a:pt x="1047481" y="1223209"/>
                </a:cubicBezTo>
                <a:cubicBezTo>
                  <a:pt x="1057209" y="1236179"/>
                  <a:pt x="1065200" y="1250655"/>
                  <a:pt x="1076664" y="1262119"/>
                </a:cubicBezTo>
                <a:cubicBezTo>
                  <a:pt x="1084931" y="1270386"/>
                  <a:pt x="1096718" y="1274271"/>
                  <a:pt x="1105847" y="1281574"/>
                </a:cubicBezTo>
                <a:cubicBezTo>
                  <a:pt x="1155364" y="1321188"/>
                  <a:pt x="1085780" y="1281269"/>
                  <a:pt x="1164213" y="1320485"/>
                </a:cubicBezTo>
                <a:cubicBezTo>
                  <a:pt x="1179726" y="1343755"/>
                  <a:pt x="1189019" y="1361828"/>
                  <a:pt x="1212851" y="1378851"/>
                </a:cubicBezTo>
                <a:cubicBezTo>
                  <a:pt x="1224651" y="1387280"/>
                  <a:pt x="1239171" y="1391111"/>
                  <a:pt x="1251762" y="1398306"/>
                </a:cubicBezTo>
                <a:cubicBezTo>
                  <a:pt x="1300615" y="1426222"/>
                  <a:pt x="1261055" y="1412017"/>
                  <a:pt x="1319855" y="1437217"/>
                </a:cubicBezTo>
                <a:cubicBezTo>
                  <a:pt x="1329280" y="1441256"/>
                  <a:pt x="1339613" y="1442906"/>
                  <a:pt x="1349038" y="1446945"/>
                </a:cubicBezTo>
                <a:cubicBezTo>
                  <a:pt x="1475445" y="1501119"/>
                  <a:pt x="1290831" y="1432401"/>
                  <a:pt x="1436587" y="1476128"/>
                </a:cubicBezTo>
                <a:cubicBezTo>
                  <a:pt x="1453312" y="1481146"/>
                  <a:pt x="1468285" y="1491348"/>
                  <a:pt x="1485225" y="1495583"/>
                </a:cubicBezTo>
                <a:cubicBezTo>
                  <a:pt x="1507469" y="1501144"/>
                  <a:pt x="1530702" y="1501542"/>
                  <a:pt x="1553319" y="1505311"/>
                </a:cubicBezTo>
                <a:cubicBezTo>
                  <a:pt x="1687002" y="1527591"/>
                  <a:pt x="1491614" y="1501245"/>
                  <a:pt x="1679779" y="1524766"/>
                </a:cubicBezTo>
                <a:cubicBezTo>
                  <a:pt x="1692749" y="1528009"/>
                  <a:pt x="1705834" y="1530821"/>
                  <a:pt x="1718689" y="1534494"/>
                </a:cubicBezTo>
                <a:cubicBezTo>
                  <a:pt x="1728548" y="1537311"/>
                  <a:pt x="1737924" y="1541734"/>
                  <a:pt x="1747872" y="1544221"/>
                </a:cubicBezTo>
                <a:cubicBezTo>
                  <a:pt x="1763912" y="1548231"/>
                  <a:pt x="1780559" y="1549599"/>
                  <a:pt x="1796511" y="1553949"/>
                </a:cubicBezTo>
                <a:cubicBezTo>
                  <a:pt x="1917633" y="1586982"/>
                  <a:pt x="1792288" y="1562972"/>
                  <a:pt x="1913243" y="1583132"/>
                </a:cubicBezTo>
                <a:cubicBezTo>
                  <a:pt x="1964027" y="1616989"/>
                  <a:pt x="1919867" y="1592898"/>
                  <a:pt x="1991064" y="1612315"/>
                </a:cubicBezTo>
                <a:cubicBezTo>
                  <a:pt x="2010849" y="1617711"/>
                  <a:pt x="2029321" y="1627748"/>
                  <a:pt x="2049430" y="1631770"/>
                </a:cubicBezTo>
                <a:lnTo>
                  <a:pt x="2098068" y="1641498"/>
                </a:lnTo>
                <a:cubicBezTo>
                  <a:pt x="2117474" y="1645026"/>
                  <a:pt x="2137180" y="1646947"/>
                  <a:pt x="2156434" y="1651226"/>
                </a:cubicBezTo>
                <a:cubicBezTo>
                  <a:pt x="2213628" y="1663936"/>
                  <a:pt x="2155685" y="1660089"/>
                  <a:pt x="2224528" y="1670681"/>
                </a:cubicBezTo>
                <a:cubicBezTo>
                  <a:pt x="2253549" y="1675146"/>
                  <a:pt x="2282894" y="1677166"/>
                  <a:pt x="2312077" y="1680409"/>
                </a:cubicBezTo>
                <a:cubicBezTo>
                  <a:pt x="2325047" y="1683651"/>
                  <a:pt x="2337735" y="1688369"/>
                  <a:pt x="2350987" y="1690136"/>
                </a:cubicBezTo>
                <a:cubicBezTo>
                  <a:pt x="2417350" y="1698984"/>
                  <a:pt x="2449235" y="1693938"/>
                  <a:pt x="2506630" y="1709591"/>
                </a:cubicBezTo>
                <a:cubicBezTo>
                  <a:pt x="2526415" y="1714987"/>
                  <a:pt x="2545100" y="1724073"/>
                  <a:pt x="2564996" y="1729047"/>
                </a:cubicBezTo>
                <a:cubicBezTo>
                  <a:pt x="2577966" y="1732289"/>
                  <a:pt x="2590855" y="1735874"/>
                  <a:pt x="2603906" y="1738774"/>
                </a:cubicBezTo>
                <a:cubicBezTo>
                  <a:pt x="2620046" y="1742361"/>
                  <a:pt x="2636593" y="1744152"/>
                  <a:pt x="2652545" y="1748502"/>
                </a:cubicBezTo>
                <a:cubicBezTo>
                  <a:pt x="2672330" y="1753898"/>
                  <a:pt x="2690562" y="1765413"/>
                  <a:pt x="2710911" y="1767957"/>
                </a:cubicBezTo>
                <a:lnTo>
                  <a:pt x="2866553" y="1787413"/>
                </a:lnTo>
                <a:cubicBezTo>
                  <a:pt x="2882766" y="1793898"/>
                  <a:pt x="2898345" y="1802274"/>
                  <a:pt x="2915191" y="1806868"/>
                </a:cubicBezTo>
                <a:cubicBezTo>
                  <a:pt x="2934220" y="1812058"/>
                  <a:pt x="2954151" y="1813068"/>
                  <a:pt x="2973557" y="1816596"/>
                </a:cubicBezTo>
                <a:cubicBezTo>
                  <a:pt x="3018855" y="1824832"/>
                  <a:pt x="3019458" y="1825638"/>
                  <a:pt x="3061106" y="1836051"/>
                </a:cubicBezTo>
                <a:cubicBezTo>
                  <a:pt x="3070834" y="1842536"/>
                  <a:pt x="3079606" y="1850758"/>
                  <a:pt x="3090289" y="1855506"/>
                </a:cubicBezTo>
                <a:cubicBezTo>
                  <a:pt x="3109029" y="1863835"/>
                  <a:pt x="3131591" y="1863586"/>
                  <a:pt x="3148655" y="1874962"/>
                </a:cubicBezTo>
                <a:cubicBezTo>
                  <a:pt x="3158383" y="1881447"/>
                  <a:pt x="3167381" y="1889189"/>
                  <a:pt x="3177838" y="1894417"/>
                </a:cubicBezTo>
                <a:cubicBezTo>
                  <a:pt x="3187009" y="1899003"/>
                  <a:pt x="3198057" y="1899165"/>
                  <a:pt x="3207021" y="1904145"/>
                </a:cubicBezTo>
                <a:cubicBezTo>
                  <a:pt x="3254004" y="1930247"/>
                  <a:pt x="3259016" y="1945530"/>
                  <a:pt x="3304298" y="1962511"/>
                </a:cubicBezTo>
                <a:cubicBezTo>
                  <a:pt x="3316816" y="1967205"/>
                  <a:pt x="3330238" y="1968996"/>
                  <a:pt x="3343208" y="1972238"/>
                </a:cubicBezTo>
                <a:cubicBezTo>
                  <a:pt x="3389455" y="2003070"/>
                  <a:pt x="3361298" y="1987996"/>
                  <a:pt x="3430757" y="2011149"/>
                </a:cubicBezTo>
                <a:lnTo>
                  <a:pt x="3459940" y="2020877"/>
                </a:lnTo>
                <a:cubicBezTo>
                  <a:pt x="3466425" y="2030605"/>
                  <a:pt x="3469668" y="2043575"/>
                  <a:pt x="3479396" y="2050060"/>
                </a:cubicBezTo>
                <a:cubicBezTo>
                  <a:pt x="3490520" y="2057476"/>
                  <a:pt x="3505451" y="2056114"/>
                  <a:pt x="3518306" y="2059787"/>
                </a:cubicBezTo>
                <a:cubicBezTo>
                  <a:pt x="3528165" y="2062604"/>
                  <a:pt x="3537761" y="2066272"/>
                  <a:pt x="3547489" y="2069515"/>
                </a:cubicBezTo>
                <a:cubicBezTo>
                  <a:pt x="3584732" y="2097447"/>
                  <a:pt x="3583766" y="2100348"/>
                  <a:pt x="3625311" y="2118153"/>
                </a:cubicBezTo>
                <a:cubicBezTo>
                  <a:pt x="3634736" y="2122192"/>
                  <a:pt x="3645323" y="2123295"/>
                  <a:pt x="3654494" y="2127881"/>
                </a:cubicBezTo>
                <a:cubicBezTo>
                  <a:pt x="3664951" y="2133109"/>
                  <a:pt x="3672993" y="2142588"/>
                  <a:pt x="3683677" y="2147336"/>
                </a:cubicBezTo>
                <a:cubicBezTo>
                  <a:pt x="3702417" y="2155665"/>
                  <a:pt x="3742043" y="2166791"/>
                  <a:pt x="3742043" y="2166791"/>
                </a:cubicBezTo>
                <a:cubicBezTo>
                  <a:pt x="3751770" y="2173276"/>
                  <a:pt x="3760542" y="2181499"/>
                  <a:pt x="3771225" y="2186247"/>
                </a:cubicBezTo>
                <a:cubicBezTo>
                  <a:pt x="3789965" y="2194576"/>
                  <a:pt x="3829591" y="2205702"/>
                  <a:pt x="3829591" y="2205702"/>
                </a:cubicBezTo>
                <a:cubicBezTo>
                  <a:pt x="3836076" y="2212187"/>
                  <a:pt x="3840844" y="2221055"/>
                  <a:pt x="3849047" y="2225157"/>
                </a:cubicBezTo>
                <a:cubicBezTo>
                  <a:pt x="3867390" y="2234328"/>
                  <a:pt x="3887958" y="2238128"/>
                  <a:pt x="3907413" y="2244613"/>
                </a:cubicBezTo>
                <a:cubicBezTo>
                  <a:pt x="3949268" y="2258565"/>
                  <a:pt x="3926663" y="2251857"/>
                  <a:pt x="3975506" y="2264068"/>
                </a:cubicBezTo>
                <a:cubicBezTo>
                  <a:pt x="3985234" y="2270553"/>
                  <a:pt x="3993943" y="2278918"/>
                  <a:pt x="4004689" y="2283523"/>
                </a:cubicBezTo>
                <a:cubicBezTo>
                  <a:pt x="4062551" y="2308321"/>
                  <a:pt x="4025822" y="2275136"/>
                  <a:pt x="4072783" y="2312706"/>
                </a:cubicBezTo>
                <a:cubicBezTo>
                  <a:pt x="4079945" y="2318435"/>
                  <a:pt x="4084901" y="2326659"/>
                  <a:pt x="4092238" y="2332162"/>
                </a:cubicBezTo>
                <a:cubicBezTo>
                  <a:pt x="4110944" y="2346191"/>
                  <a:pt x="4131149" y="2358102"/>
                  <a:pt x="4150604" y="2371072"/>
                </a:cubicBezTo>
                <a:cubicBezTo>
                  <a:pt x="4160332" y="2377557"/>
                  <a:pt x="4168696" y="2386831"/>
                  <a:pt x="4179787" y="2390528"/>
                </a:cubicBezTo>
                <a:cubicBezTo>
                  <a:pt x="4189515" y="2393770"/>
                  <a:pt x="4199545" y="2396216"/>
                  <a:pt x="4208970" y="2400255"/>
                </a:cubicBezTo>
                <a:cubicBezTo>
                  <a:pt x="4247956" y="2416963"/>
                  <a:pt x="4240555" y="2420311"/>
                  <a:pt x="4277064" y="2429438"/>
                </a:cubicBezTo>
                <a:cubicBezTo>
                  <a:pt x="4292746" y="2433358"/>
                  <a:pt x="4336691" y="2438786"/>
                  <a:pt x="4354885" y="2448894"/>
                </a:cubicBezTo>
                <a:cubicBezTo>
                  <a:pt x="4375325" y="2460249"/>
                  <a:pt x="4391069" y="2480410"/>
                  <a:pt x="4413251" y="2487804"/>
                </a:cubicBezTo>
                <a:cubicBezTo>
                  <a:pt x="4432706" y="2494289"/>
                  <a:pt x="4454553" y="2495884"/>
                  <a:pt x="4471617" y="2507260"/>
                </a:cubicBezTo>
                <a:cubicBezTo>
                  <a:pt x="4509332" y="2532403"/>
                  <a:pt x="4489709" y="2523018"/>
                  <a:pt x="4529983" y="2536443"/>
                </a:cubicBezTo>
                <a:cubicBezTo>
                  <a:pt x="4578621" y="2533200"/>
                  <a:pt x="4627450" y="2532098"/>
                  <a:pt x="4675898" y="2526715"/>
                </a:cubicBezTo>
                <a:cubicBezTo>
                  <a:pt x="4686089" y="2525583"/>
                  <a:pt x="4697830" y="2524238"/>
                  <a:pt x="4705081" y="2516987"/>
                </a:cubicBezTo>
                <a:cubicBezTo>
                  <a:pt x="4712331" y="2509736"/>
                  <a:pt x="4709532" y="2496597"/>
                  <a:pt x="4714808" y="2487804"/>
                </a:cubicBezTo>
                <a:cubicBezTo>
                  <a:pt x="4719527" y="2479940"/>
                  <a:pt x="4728535" y="2475511"/>
                  <a:pt x="4734264" y="2468349"/>
                </a:cubicBezTo>
                <a:cubicBezTo>
                  <a:pt x="4759769" y="2436468"/>
                  <a:pt x="4776417" y="2414847"/>
                  <a:pt x="4773174" y="2400255"/>
                </a:cubicBezTo>
                <a:close/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3" name="Полилиния 132"/>
          <p:cNvSpPr/>
          <p:nvPr/>
        </p:nvSpPr>
        <p:spPr bwMode="auto">
          <a:xfrm>
            <a:off x="2015976" y="4643933"/>
            <a:ext cx="5976664" cy="1656184"/>
          </a:xfrm>
          <a:custGeom>
            <a:avLst/>
            <a:gdLst>
              <a:gd name="connsiteX0" fmla="*/ 4773174 w 4776417"/>
              <a:gd name="connsiteY0" fmla="*/ 2400255 h 2536443"/>
              <a:gd name="connsiteX1" fmla="*/ 4714808 w 4776417"/>
              <a:gd name="connsiteY1" fmla="*/ 2380800 h 2536443"/>
              <a:gd name="connsiteX2" fmla="*/ 4636987 w 4776417"/>
              <a:gd name="connsiteY2" fmla="*/ 2341889 h 2536443"/>
              <a:gd name="connsiteX3" fmla="*/ 4607804 w 4776417"/>
              <a:gd name="connsiteY3" fmla="*/ 2322434 h 2536443"/>
              <a:gd name="connsiteX4" fmla="*/ 4520255 w 4776417"/>
              <a:gd name="connsiteY4" fmla="*/ 2283523 h 2536443"/>
              <a:gd name="connsiteX5" fmla="*/ 4491072 w 4776417"/>
              <a:gd name="connsiteY5" fmla="*/ 2264068 h 2536443"/>
              <a:gd name="connsiteX6" fmla="*/ 4461889 w 4776417"/>
              <a:gd name="connsiteY6" fmla="*/ 2254340 h 2536443"/>
              <a:gd name="connsiteX7" fmla="*/ 4384068 w 4776417"/>
              <a:gd name="connsiteY7" fmla="*/ 2215430 h 2536443"/>
              <a:gd name="connsiteX8" fmla="*/ 4238153 w 4776417"/>
              <a:gd name="connsiteY8" fmla="*/ 2176519 h 2536443"/>
              <a:gd name="connsiteX9" fmla="*/ 4208970 w 4776417"/>
              <a:gd name="connsiteY9" fmla="*/ 2166791 h 2536443"/>
              <a:gd name="connsiteX10" fmla="*/ 4179787 w 4776417"/>
              <a:gd name="connsiteY10" fmla="*/ 2147336 h 2536443"/>
              <a:gd name="connsiteX11" fmla="*/ 4131149 w 4776417"/>
              <a:gd name="connsiteY11" fmla="*/ 2127881 h 2536443"/>
              <a:gd name="connsiteX12" fmla="*/ 4092238 w 4776417"/>
              <a:gd name="connsiteY12" fmla="*/ 2098698 h 2536443"/>
              <a:gd name="connsiteX13" fmla="*/ 4033872 w 4776417"/>
              <a:gd name="connsiteY13" fmla="*/ 2069515 h 2536443"/>
              <a:gd name="connsiteX14" fmla="*/ 4004689 w 4776417"/>
              <a:gd name="connsiteY14" fmla="*/ 2040332 h 2536443"/>
              <a:gd name="connsiteX15" fmla="*/ 3975506 w 4776417"/>
              <a:gd name="connsiteY15" fmla="*/ 2030604 h 2536443"/>
              <a:gd name="connsiteX16" fmla="*/ 3878230 w 4776417"/>
              <a:gd name="connsiteY16" fmla="*/ 1981966 h 2536443"/>
              <a:gd name="connsiteX17" fmla="*/ 3829591 w 4776417"/>
              <a:gd name="connsiteY17" fmla="*/ 1943055 h 2536443"/>
              <a:gd name="connsiteX18" fmla="*/ 3790681 w 4776417"/>
              <a:gd name="connsiteY18" fmla="*/ 1923600 h 2536443"/>
              <a:gd name="connsiteX19" fmla="*/ 3712860 w 4776417"/>
              <a:gd name="connsiteY19" fmla="*/ 1874962 h 2536443"/>
              <a:gd name="connsiteX20" fmla="*/ 3664221 w 4776417"/>
              <a:gd name="connsiteY20" fmla="*/ 1845779 h 2536443"/>
              <a:gd name="connsiteX21" fmla="*/ 3625311 w 4776417"/>
              <a:gd name="connsiteY21" fmla="*/ 1816596 h 2536443"/>
              <a:gd name="connsiteX22" fmla="*/ 3528034 w 4776417"/>
              <a:gd name="connsiteY22" fmla="*/ 1777685 h 2536443"/>
              <a:gd name="connsiteX23" fmla="*/ 3489123 w 4776417"/>
              <a:gd name="connsiteY23" fmla="*/ 1758230 h 2536443"/>
              <a:gd name="connsiteX24" fmla="*/ 3440485 w 4776417"/>
              <a:gd name="connsiteY24" fmla="*/ 1729047 h 2536443"/>
              <a:gd name="connsiteX25" fmla="*/ 3343208 w 4776417"/>
              <a:gd name="connsiteY25" fmla="*/ 1690136 h 2536443"/>
              <a:gd name="connsiteX26" fmla="*/ 3304298 w 4776417"/>
              <a:gd name="connsiteY26" fmla="*/ 1670681 h 2536443"/>
              <a:gd name="connsiteX27" fmla="*/ 3265387 w 4776417"/>
              <a:gd name="connsiteY27" fmla="*/ 1660953 h 2536443"/>
              <a:gd name="connsiteX28" fmla="*/ 3177838 w 4776417"/>
              <a:gd name="connsiteY28" fmla="*/ 1622043 h 2536443"/>
              <a:gd name="connsiteX29" fmla="*/ 3138928 w 4776417"/>
              <a:gd name="connsiteY29" fmla="*/ 1612315 h 2536443"/>
              <a:gd name="connsiteX30" fmla="*/ 3100017 w 4776417"/>
              <a:gd name="connsiteY30" fmla="*/ 1592860 h 2536443"/>
              <a:gd name="connsiteX31" fmla="*/ 3051379 w 4776417"/>
              <a:gd name="connsiteY31" fmla="*/ 1583132 h 2536443"/>
              <a:gd name="connsiteX32" fmla="*/ 3022196 w 4776417"/>
              <a:gd name="connsiteY32" fmla="*/ 1573404 h 2536443"/>
              <a:gd name="connsiteX33" fmla="*/ 2983285 w 4776417"/>
              <a:gd name="connsiteY33" fmla="*/ 1563677 h 2536443"/>
              <a:gd name="connsiteX34" fmla="*/ 2876281 w 4776417"/>
              <a:gd name="connsiteY34" fmla="*/ 1534494 h 2536443"/>
              <a:gd name="connsiteX35" fmla="*/ 2808187 w 4776417"/>
              <a:gd name="connsiteY35" fmla="*/ 1524766 h 2536443"/>
              <a:gd name="connsiteX36" fmla="*/ 2730366 w 4776417"/>
              <a:gd name="connsiteY36" fmla="*/ 1505311 h 2536443"/>
              <a:gd name="connsiteX37" fmla="*/ 2681728 w 4776417"/>
              <a:gd name="connsiteY37" fmla="*/ 1495583 h 2536443"/>
              <a:gd name="connsiteX38" fmla="*/ 2652545 w 4776417"/>
              <a:gd name="connsiteY38" fmla="*/ 1485855 h 2536443"/>
              <a:gd name="connsiteX39" fmla="*/ 2535813 w 4776417"/>
              <a:gd name="connsiteY39" fmla="*/ 1476128 h 2536443"/>
              <a:gd name="connsiteX40" fmla="*/ 2448264 w 4776417"/>
              <a:gd name="connsiteY40" fmla="*/ 1446945 h 2536443"/>
              <a:gd name="connsiteX41" fmla="*/ 2419081 w 4776417"/>
              <a:gd name="connsiteY41" fmla="*/ 1437217 h 2536443"/>
              <a:gd name="connsiteX42" fmla="*/ 2380170 w 4776417"/>
              <a:gd name="connsiteY42" fmla="*/ 1417762 h 2536443"/>
              <a:gd name="connsiteX43" fmla="*/ 2312077 w 4776417"/>
              <a:gd name="connsiteY43" fmla="*/ 1398306 h 2536443"/>
              <a:gd name="connsiteX44" fmla="*/ 2263438 w 4776417"/>
              <a:gd name="connsiteY44" fmla="*/ 1378851 h 2536443"/>
              <a:gd name="connsiteX45" fmla="*/ 2195345 w 4776417"/>
              <a:gd name="connsiteY45" fmla="*/ 1359396 h 2536443"/>
              <a:gd name="connsiteX46" fmla="*/ 2117523 w 4776417"/>
              <a:gd name="connsiteY46" fmla="*/ 1320485 h 2536443"/>
              <a:gd name="connsiteX47" fmla="*/ 2020247 w 4776417"/>
              <a:gd name="connsiteY47" fmla="*/ 1281574 h 2536443"/>
              <a:gd name="connsiteX48" fmla="*/ 1991064 w 4776417"/>
              <a:gd name="connsiteY48" fmla="*/ 1271847 h 2536443"/>
              <a:gd name="connsiteX49" fmla="*/ 1952153 w 4776417"/>
              <a:gd name="connsiteY49" fmla="*/ 1252391 h 2536443"/>
              <a:gd name="connsiteX50" fmla="*/ 1874332 w 4776417"/>
              <a:gd name="connsiteY50" fmla="*/ 1232936 h 2536443"/>
              <a:gd name="connsiteX51" fmla="*/ 1815966 w 4776417"/>
              <a:gd name="connsiteY51" fmla="*/ 1213481 h 2536443"/>
              <a:gd name="connsiteX52" fmla="*/ 1767328 w 4776417"/>
              <a:gd name="connsiteY52" fmla="*/ 1203753 h 2536443"/>
              <a:gd name="connsiteX53" fmla="*/ 1728417 w 4776417"/>
              <a:gd name="connsiteY53" fmla="*/ 1194026 h 2536443"/>
              <a:gd name="connsiteX54" fmla="*/ 1631140 w 4776417"/>
              <a:gd name="connsiteY54" fmla="*/ 1174570 h 2536443"/>
              <a:gd name="connsiteX55" fmla="*/ 1553319 w 4776417"/>
              <a:gd name="connsiteY55" fmla="*/ 1145387 h 2536443"/>
              <a:gd name="connsiteX56" fmla="*/ 1446315 w 4776417"/>
              <a:gd name="connsiteY56" fmla="*/ 1116204 h 2536443"/>
              <a:gd name="connsiteX57" fmla="*/ 1368494 w 4776417"/>
              <a:gd name="connsiteY57" fmla="*/ 1087021 h 2536443"/>
              <a:gd name="connsiteX58" fmla="*/ 1329583 w 4776417"/>
              <a:gd name="connsiteY58" fmla="*/ 1077294 h 2536443"/>
              <a:gd name="connsiteX59" fmla="*/ 1212851 w 4776417"/>
              <a:gd name="connsiteY59" fmla="*/ 1038383 h 2536443"/>
              <a:gd name="connsiteX60" fmla="*/ 1144757 w 4776417"/>
              <a:gd name="connsiteY60" fmla="*/ 1009200 h 2536443"/>
              <a:gd name="connsiteX61" fmla="*/ 1086391 w 4776417"/>
              <a:gd name="connsiteY61" fmla="*/ 989745 h 2536443"/>
              <a:gd name="connsiteX62" fmla="*/ 1047481 w 4776417"/>
              <a:gd name="connsiteY62" fmla="*/ 970289 h 2536443"/>
              <a:gd name="connsiteX63" fmla="*/ 1018298 w 4776417"/>
              <a:gd name="connsiteY63" fmla="*/ 950834 h 2536443"/>
              <a:gd name="connsiteX64" fmla="*/ 989115 w 4776417"/>
              <a:gd name="connsiteY64" fmla="*/ 941106 h 2536443"/>
              <a:gd name="connsiteX65" fmla="*/ 901566 w 4776417"/>
              <a:gd name="connsiteY65" fmla="*/ 892468 h 2536443"/>
              <a:gd name="connsiteX66" fmla="*/ 891838 w 4776417"/>
              <a:gd name="connsiteY66" fmla="*/ 863285 h 2536443"/>
              <a:gd name="connsiteX67" fmla="*/ 843200 w 4776417"/>
              <a:gd name="connsiteY67" fmla="*/ 814647 h 2536443"/>
              <a:gd name="connsiteX68" fmla="*/ 833472 w 4776417"/>
              <a:gd name="connsiteY68" fmla="*/ 785464 h 2536443"/>
              <a:gd name="connsiteX69" fmla="*/ 794562 w 4776417"/>
              <a:gd name="connsiteY69" fmla="*/ 727098 h 2536443"/>
              <a:gd name="connsiteX70" fmla="*/ 775106 w 4776417"/>
              <a:gd name="connsiteY70" fmla="*/ 688187 h 2536443"/>
              <a:gd name="connsiteX71" fmla="*/ 736196 w 4776417"/>
              <a:gd name="connsiteY71" fmla="*/ 629821 h 2536443"/>
              <a:gd name="connsiteX72" fmla="*/ 716740 w 4776417"/>
              <a:gd name="connsiteY72" fmla="*/ 600638 h 2536443"/>
              <a:gd name="connsiteX73" fmla="*/ 697285 w 4776417"/>
              <a:gd name="connsiteY73" fmla="*/ 561728 h 2536443"/>
              <a:gd name="connsiteX74" fmla="*/ 658374 w 4776417"/>
              <a:gd name="connsiteY74" fmla="*/ 503362 h 2536443"/>
              <a:gd name="connsiteX75" fmla="*/ 638919 w 4776417"/>
              <a:gd name="connsiteY75" fmla="*/ 474179 h 2536443"/>
              <a:gd name="connsiteX76" fmla="*/ 619464 w 4776417"/>
              <a:gd name="connsiteY76" fmla="*/ 435268 h 2536443"/>
              <a:gd name="connsiteX77" fmla="*/ 551370 w 4776417"/>
              <a:gd name="connsiteY77" fmla="*/ 347719 h 2536443"/>
              <a:gd name="connsiteX78" fmla="*/ 531915 w 4776417"/>
              <a:gd name="connsiteY78" fmla="*/ 318536 h 2536443"/>
              <a:gd name="connsiteX79" fmla="*/ 473549 w 4776417"/>
              <a:gd name="connsiteY79" fmla="*/ 260170 h 2536443"/>
              <a:gd name="connsiteX80" fmla="*/ 463821 w 4776417"/>
              <a:gd name="connsiteY80" fmla="*/ 230987 h 2536443"/>
              <a:gd name="connsiteX81" fmla="*/ 424911 w 4776417"/>
              <a:gd name="connsiteY81" fmla="*/ 172621 h 2536443"/>
              <a:gd name="connsiteX82" fmla="*/ 376272 w 4776417"/>
              <a:gd name="connsiteY82" fmla="*/ 104528 h 2536443"/>
              <a:gd name="connsiteX83" fmla="*/ 356817 w 4776417"/>
              <a:gd name="connsiteY83" fmla="*/ 75345 h 2536443"/>
              <a:gd name="connsiteX84" fmla="*/ 347089 w 4776417"/>
              <a:gd name="connsiteY84" fmla="*/ 46162 h 2536443"/>
              <a:gd name="connsiteX85" fmla="*/ 298451 w 4776417"/>
              <a:gd name="connsiteY85" fmla="*/ 7251 h 2536443"/>
              <a:gd name="connsiteX86" fmla="*/ 220630 w 4776417"/>
              <a:gd name="connsiteY86" fmla="*/ 36434 h 2536443"/>
              <a:gd name="connsiteX87" fmla="*/ 162264 w 4776417"/>
              <a:gd name="connsiteY87" fmla="*/ 55889 h 2536443"/>
              <a:gd name="connsiteX88" fmla="*/ 74715 w 4776417"/>
              <a:gd name="connsiteY88" fmla="*/ 162894 h 2536443"/>
              <a:gd name="connsiteX89" fmla="*/ 64987 w 4776417"/>
              <a:gd name="connsiteY89" fmla="*/ 192077 h 2536443"/>
              <a:gd name="connsiteX90" fmla="*/ 16349 w 4776417"/>
              <a:gd name="connsiteY90" fmla="*/ 279626 h 2536443"/>
              <a:gd name="connsiteX91" fmla="*/ 84443 w 4776417"/>
              <a:gd name="connsiteY91" fmla="*/ 328264 h 2536443"/>
              <a:gd name="connsiteX92" fmla="*/ 113625 w 4776417"/>
              <a:gd name="connsiteY92" fmla="*/ 347719 h 2536443"/>
              <a:gd name="connsiteX93" fmla="*/ 152536 w 4776417"/>
              <a:gd name="connsiteY93" fmla="*/ 386630 h 2536443"/>
              <a:gd name="connsiteX94" fmla="*/ 171991 w 4776417"/>
              <a:gd name="connsiteY94" fmla="*/ 415813 h 2536443"/>
              <a:gd name="connsiteX95" fmla="*/ 201174 w 4776417"/>
              <a:gd name="connsiteY95" fmla="*/ 435268 h 2536443"/>
              <a:gd name="connsiteX96" fmla="*/ 220630 w 4776417"/>
              <a:gd name="connsiteY96" fmla="*/ 464451 h 2536443"/>
              <a:gd name="connsiteX97" fmla="*/ 278996 w 4776417"/>
              <a:gd name="connsiteY97" fmla="*/ 493634 h 2536443"/>
              <a:gd name="connsiteX98" fmla="*/ 327634 w 4776417"/>
              <a:gd name="connsiteY98" fmla="*/ 532545 h 2536443"/>
              <a:gd name="connsiteX99" fmla="*/ 356817 w 4776417"/>
              <a:gd name="connsiteY99" fmla="*/ 552000 h 2536443"/>
              <a:gd name="connsiteX100" fmla="*/ 405455 w 4776417"/>
              <a:gd name="connsiteY100" fmla="*/ 610366 h 2536443"/>
              <a:gd name="connsiteX101" fmla="*/ 454094 w 4776417"/>
              <a:gd name="connsiteY101" fmla="*/ 649277 h 2536443"/>
              <a:gd name="connsiteX102" fmla="*/ 493004 w 4776417"/>
              <a:gd name="connsiteY102" fmla="*/ 707643 h 2536443"/>
              <a:gd name="connsiteX103" fmla="*/ 512460 w 4776417"/>
              <a:gd name="connsiteY103" fmla="*/ 736826 h 2536443"/>
              <a:gd name="connsiteX104" fmla="*/ 541643 w 4776417"/>
              <a:gd name="connsiteY104" fmla="*/ 766009 h 2536443"/>
              <a:gd name="connsiteX105" fmla="*/ 551370 w 4776417"/>
              <a:gd name="connsiteY105" fmla="*/ 795191 h 2536443"/>
              <a:gd name="connsiteX106" fmla="*/ 590281 w 4776417"/>
              <a:gd name="connsiteY106" fmla="*/ 834102 h 2536443"/>
              <a:gd name="connsiteX107" fmla="*/ 638919 w 4776417"/>
              <a:gd name="connsiteY107" fmla="*/ 882740 h 2536443"/>
              <a:gd name="connsiteX108" fmla="*/ 707013 w 4776417"/>
              <a:gd name="connsiteY108" fmla="*/ 960562 h 2536443"/>
              <a:gd name="connsiteX109" fmla="*/ 726468 w 4776417"/>
              <a:gd name="connsiteY109" fmla="*/ 989745 h 2536443"/>
              <a:gd name="connsiteX110" fmla="*/ 755651 w 4776417"/>
              <a:gd name="connsiteY110" fmla="*/ 999472 h 2536443"/>
              <a:gd name="connsiteX111" fmla="*/ 794562 w 4776417"/>
              <a:gd name="connsiteY111" fmla="*/ 1038383 h 2536443"/>
              <a:gd name="connsiteX112" fmla="*/ 823745 w 4776417"/>
              <a:gd name="connsiteY112" fmla="*/ 1057838 h 2536443"/>
              <a:gd name="connsiteX113" fmla="*/ 872383 w 4776417"/>
              <a:gd name="connsiteY113" fmla="*/ 1106477 h 2536443"/>
              <a:gd name="connsiteX114" fmla="*/ 940477 w 4776417"/>
              <a:gd name="connsiteY114" fmla="*/ 1155115 h 2536443"/>
              <a:gd name="connsiteX115" fmla="*/ 969660 w 4776417"/>
              <a:gd name="connsiteY115" fmla="*/ 1174570 h 2536443"/>
              <a:gd name="connsiteX116" fmla="*/ 989115 w 4776417"/>
              <a:gd name="connsiteY116" fmla="*/ 1194026 h 2536443"/>
              <a:gd name="connsiteX117" fmla="*/ 1047481 w 4776417"/>
              <a:gd name="connsiteY117" fmla="*/ 1223209 h 2536443"/>
              <a:gd name="connsiteX118" fmla="*/ 1076664 w 4776417"/>
              <a:gd name="connsiteY118" fmla="*/ 1262119 h 2536443"/>
              <a:gd name="connsiteX119" fmla="*/ 1105847 w 4776417"/>
              <a:gd name="connsiteY119" fmla="*/ 1281574 h 2536443"/>
              <a:gd name="connsiteX120" fmla="*/ 1164213 w 4776417"/>
              <a:gd name="connsiteY120" fmla="*/ 1320485 h 2536443"/>
              <a:gd name="connsiteX121" fmla="*/ 1212851 w 4776417"/>
              <a:gd name="connsiteY121" fmla="*/ 1378851 h 2536443"/>
              <a:gd name="connsiteX122" fmla="*/ 1251762 w 4776417"/>
              <a:gd name="connsiteY122" fmla="*/ 1398306 h 2536443"/>
              <a:gd name="connsiteX123" fmla="*/ 1319855 w 4776417"/>
              <a:gd name="connsiteY123" fmla="*/ 1437217 h 2536443"/>
              <a:gd name="connsiteX124" fmla="*/ 1349038 w 4776417"/>
              <a:gd name="connsiteY124" fmla="*/ 1446945 h 2536443"/>
              <a:gd name="connsiteX125" fmla="*/ 1436587 w 4776417"/>
              <a:gd name="connsiteY125" fmla="*/ 1476128 h 2536443"/>
              <a:gd name="connsiteX126" fmla="*/ 1485225 w 4776417"/>
              <a:gd name="connsiteY126" fmla="*/ 1495583 h 2536443"/>
              <a:gd name="connsiteX127" fmla="*/ 1553319 w 4776417"/>
              <a:gd name="connsiteY127" fmla="*/ 1505311 h 2536443"/>
              <a:gd name="connsiteX128" fmla="*/ 1679779 w 4776417"/>
              <a:gd name="connsiteY128" fmla="*/ 1524766 h 2536443"/>
              <a:gd name="connsiteX129" fmla="*/ 1718689 w 4776417"/>
              <a:gd name="connsiteY129" fmla="*/ 1534494 h 2536443"/>
              <a:gd name="connsiteX130" fmla="*/ 1747872 w 4776417"/>
              <a:gd name="connsiteY130" fmla="*/ 1544221 h 2536443"/>
              <a:gd name="connsiteX131" fmla="*/ 1796511 w 4776417"/>
              <a:gd name="connsiteY131" fmla="*/ 1553949 h 2536443"/>
              <a:gd name="connsiteX132" fmla="*/ 1913243 w 4776417"/>
              <a:gd name="connsiteY132" fmla="*/ 1583132 h 2536443"/>
              <a:gd name="connsiteX133" fmla="*/ 1991064 w 4776417"/>
              <a:gd name="connsiteY133" fmla="*/ 1612315 h 2536443"/>
              <a:gd name="connsiteX134" fmla="*/ 2049430 w 4776417"/>
              <a:gd name="connsiteY134" fmla="*/ 1631770 h 2536443"/>
              <a:gd name="connsiteX135" fmla="*/ 2098068 w 4776417"/>
              <a:gd name="connsiteY135" fmla="*/ 1641498 h 2536443"/>
              <a:gd name="connsiteX136" fmla="*/ 2156434 w 4776417"/>
              <a:gd name="connsiteY136" fmla="*/ 1651226 h 2536443"/>
              <a:gd name="connsiteX137" fmla="*/ 2224528 w 4776417"/>
              <a:gd name="connsiteY137" fmla="*/ 1670681 h 2536443"/>
              <a:gd name="connsiteX138" fmla="*/ 2312077 w 4776417"/>
              <a:gd name="connsiteY138" fmla="*/ 1680409 h 2536443"/>
              <a:gd name="connsiteX139" fmla="*/ 2350987 w 4776417"/>
              <a:gd name="connsiteY139" fmla="*/ 1690136 h 2536443"/>
              <a:gd name="connsiteX140" fmla="*/ 2506630 w 4776417"/>
              <a:gd name="connsiteY140" fmla="*/ 1709591 h 2536443"/>
              <a:gd name="connsiteX141" fmla="*/ 2564996 w 4776417"/>
              <a:gd name="connsiteY141" fmla="*/ 1729047 h 2536443"/>
              <a:gd name="connsiteX142" fmla="*/ 2603906 w 4776417"/>
              <a:gd name="connsiteY142" fmla="*/ 1738774 h 2536443"/>
              <a:gd name="connsiteX143" fmla="*/ 2652545 w 4776417"/>
              <a:gd name="connsiteY143" fmla="*/ 1748502 h 2536443"/>
              <a:gd name="connsiteX144" fmla="*/ 2710911 w 4776417"/>
              <a:gd name="connsiteY144" fmla="*/ 1767957 h 2536443"/>
              <a:gd name="connsiteX145" fmla="*/ 2866553 w 4776417"/>
              <a:gd name="connsiteY145" fmla="*/ 1787413 h 2536443"/>
              <a:gd name="connsiteX146" fmla="*/ 2915191 w 4776417"/>
              <a:gd name="connsiteY146" fmla="*/ 1806868 h 2536443"/>
              <a:gd name="connsiteX147" fmla="*/ 2973557 w 4776417"/>
              <a:gd name="connsiteY147" fmla="*/ 1816596 h 2536443"/>
              <a:gd name="connsiteX148" fmla="*/ 3061106 w 4776417"/>
              <a:gd name="connsiteY148" fmla="*/ 1836051 h 2536443"/>
              <a:gd name="connsiteX149" fmla="*/ 3090289 w 4776417"/>
              <a:gd name="connsiteY149" fmla="*/ 1855506 h 2536443"/>
              <a:gd name="connsiteX150" fmla="*/ 3148655 w 4776417"/>
              <a:gd name="connsiteY150" fmla="*/ 1874962 h 2536443"/>
              <a:gd name="connsiteX151" fmla="*/ 3177838 w 4776417"/>
              <a:gd name="connsiteY151" fmla="*/ 1894417 h 2536443"/>
              <a:gd name="connsiteX152" fmla="*/ 3207021 w 4776417"/>
              <a:gd name="connsiteY152" fmla="*/ 1904145 h 2536443"/>
              <a:gd name="connsiteX153" fmla="*/ 3304298 w 4776417"/>
              <a:gd name="connsiteY153" fmla="*/ 1962511 h 2536443"/>
              <a:gd name="connsiteX154" fmla="*/ 3343208 w 4776417"/>
              <a:gd name="connsiteY154" fmla="*/ 1972238 h 2536443"/>
              <a:gd name="connsiteX155" fmla="*/ 3430757 w 4776417"/>
              <a:gd name="connsiteY155" fmla="*/ 2011149 h 2536443"/>
              <a:gd name="connsiteX156" fmla="*/ 3459940 w 4776417"/>
              <a:gd name="connsiteY156" fmla="*/ 2020877 h 2536443"/>
              <a:gd name="connsiteX157" fmla="*/ 3479396 w 4776417"/>
              <a:gd name="connsiteY157" fmla="*/ 2050060 h 2536443"/>
              <a:gd name="connsiteX158" fmla="*/ 3518306 w 4776417"/>
              <a:gd name="connsiteY158" fmla="*/ 2059787 h 2536443"/>
              <a:gd name="connsiteX159" fmla="*/ 3547489 w 4776417"/>
              <a:gd name="connsiteY159" fmla="*/ 2069515 h 2536443"/>
              <a:gd name="connsiteX160" fmla="*/ 3625311 w 4776417"/>
              <a:gd name="connsiteY160" fmla="*/ 2118153 h 2536443"/>
              <a:gd name="connsiteX161" fmla="*/ 3654494 w 4776417"/>
              <a:gd name="connsiteY161" fmla="*/ 2127881 h 2536443"/>
              <a:gd name="connsiteX162" fmla="*/ 3683677 w 4776417"/>
              <a:gd name="connsiteY162" fmla="*/ 2147336 h 2536443"/>
              <a:gd name="connsiteX163" fmla="*/ 3742043 w 4776417"/>
              <a:gd name="connsiteY163" fmla="*/ 2166791 h 2536443"/>
              <a:gd name="connsiteX164" fmla="*/ 3771225 w 4776417"/>
              <a:gd name="connsiteY164" fmla="*/ 2186247 h 2536443"/>
              <a:gd name="connsiteX165" fmla="*/ 3829591 w 4776417"/>
              <a:gd name="connsiteY165" fmla="*/ 2205702 h 2536443"/>
              <a:gd name="connsiteX166" fmla="*/ 3849047 w 4776417"/>
              <a:gd name="connsiteY166" fmla="*/ 2225157 h 2536443"/>
              <a:gd name="connsiteX167" fmla="*/ 3907413 w 4776417"/>
              <a:gd name="connsiteY167" fmla="*/ 2244613 h 2536443"/>
              <a:gd name="connsiteX168" fmla="*/ 3975506 w 4776417"/>
              <a:gd name="connsiteY168" fmla="*/ 2264068 h 2536443"/>
              <a:gd name="connsiteX169" fmla="*/ 4004689 w 4776417"/>
              <a:gd name="connsiteY169" fmla="*/ 2283523 h 2536443"/>
              <a:gd name="connsiteX170" fmla="*/ 4072783 w 4776417"/>
              <a:gd name="connsiteY170" fmla="*/ 2312706 h 2536443"/>
              <a:gd name="connsiteX171" fmla="*/ 4092238 w 4776417"/>
              <a:gd name="connsiteY171" fmla="*/ 2332162 h 2536443"/>
              <a:gd name="connsiteX172" fmla="*/ 4150604 w 4776417"/>
              <a:gd name="connsiteY172" fmla="*/ 2371072 h 2536443"/>
              <a:gd name="connsiteX173" fmla="*/ 4179787 w 4776417"/>
              <a:gd name="connsiteY173" fmla="*/ 2390528 h 2536443"/>
              <a:gd name="connsiteX174" fmla="*/ 4208970 w 4776417"/>
              <a:gd name="connsiteY174" fmla="*/ 2400255 h 2536443"/>
              <a:gd name="connsiteX175" fmla="*/ 4277064 w 4776417"/>
              <a:gd name="connsiteY175" fmla="*/ 2429438 h 2536443"/>
              <a:gd name="connsiteX176" fmla="*/ 4354885 w 4776417"/>
              <a:gd name="connsiteY176" fmla="*/ 2448894 h 2536443"/>
              <a:gd name="connsiteX177" fmla="*/ 4413251 w 4776417"/>
              <a:gd name="connsiteY177" fmla="*/ 2487804 h 2536443"/>
              <a:gd name="connsiteX178" fmla="*/ 4471617 w 4776417"/>
              <a:gd name="connsiteY178" fmla="*/ 2507260 h 2536443"/>
              <a:gd name="connsiteX179" fmla="*/ 4529983 w 4776417"/>
              <a:gd name="connsiteY179" fmla="*/ 2536443 h 2536443"/>
              <a:gd name="connsiteX180" fmla="*/ 4675898 w 4776417"/>
              <a:gd name="connsiteY180" fmla="*/ 2526715 h 2536443"/>
              <a:gd name="connsiteX181" fmla="*/ 4705081 w 4776417"/>
              <a:gd name="connsiteY181" fmla="*/ 2516987 h 2536443"/>
              <a:gd name="connsiteX182" fmla="*/ 4714808 w 4776417"/>
              <a:gd name="connsiteY182" fmla="*/ 2487804 h 2536443"/>
              <a:gd name="connsiteX183" fmla="*/ 4734264 w 4776417"/>
              <a:gd name="connsiteY183" fmla="*/ 2468349 h 2536443"/>
              <a:gd name="connsiteX184" fmla="*/ 4773174 w 4776417"/>
              <a:gd name="connsiteY184" fmla="*/ 2400255 h 25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776417" h="2536443">
                <a:moveTo>
                  <a:pt x="4773174" y="2400255"/>
                </a:moveTo>
                <a:cubicBezTo>
                  <a:pt x="4769931" y="2385663"/>
                  <a:pt x="4731872" y="2392175"/>
                  <a:pt x="4714808" y="2380800"/>
                </a:cubicBezTo>
                <a:cubicBezTo>
                  <a:pt x="4647196" y="2335726"/>
                  <a:pt x="4732176" y="2389484"/>
                  <a:pt x="4636987" y="2341889"/>
                </a:cubicBezTo>
                <a:cubicBezTo>
                  <a:pt x="4626530" y="2336661"/>
                  <a:pt x="4617955" y="2328234"/>
                  <a:pt x="4607804" y="2322434"/>
                </a:cubicBezTo>
                <a:cubicBezTo>
                  <a:pt x="4535605" y="2281178"/>
                  <a:pt x="4603636" y="2325214"/>
                  <a:pt x="4520255" y="2283523"/>
                </a:cubicBezTo>
                <a:cubicBezTo>
                  <a:pt x="4509798" y="2278295"/>
                  <a:pt x="4501529" y="2269296"/>
                  <a:pt x="4491072" y="2264068"/>
                </a:cubicBezTo>
                <a:cubicBezTo>
                  <a:pt x="4481901" y="2259482"/>
                  <a:pt x="4471224" y="2258583"/>
                  <a:pt x="4461889" y="2254340"/>
                </a:cubicBezTo>
                <a:cubicBezTo>
                  <a:pt x="4435486" y="2242339"/>
                  <a:pt x="4412507" y="2221118"/>
                  <a:pt x="4384068" y="2215430"/>
                </a:cubicBezTo>
                <a:cubicBezTo>
                  <a:pt x="4248208" y="2188257"/>
                  <a:pt x="4328826" y="2210521"/>
                  <a:pt x="4238153" y="2176519"/>
                </a:cubicBezTo>
                <a:cubicBezTo>
                  <a:pt x="4228552" y="2172919"/>
                  <a:pt x="4218141" y="2171377"/>
                  <a:pt x="4208970" y="2166791"/>
                </a:cubicBezTo>
                <a:cubicBezTo>
                  <a:pt x="4198513" y="2161563"/>
                  <a:pt x="4190244" y="2152564"/>
                  <a:pt x="4179787" y="2147336"/>
                </a:cubicBezTo>
                <a:cubicBezTo>
                  <a:pt x="4164169" y="2139527"/>
                  <a:pt x="4146413" y="2136361"/>
                  <a:pt x="4131149" y="2127881"/>
                </a:cubicBezTo>
                <a:cubicBezTo>
                  <a:pt x="4116976" y="2120007"/>
                  <a:pt x="4106140" y="2107039"/>
                  <a:pt x="4092238" y="2098698"/>
                </a:cubicBezTo>
                <a:cubicBezTo>
                  <a:pt x="4073586" y="2087507"/>
                  <a:pt x="4051971" y="2081581"/>
                  <a:pt x="4033872" y="2069515"/>
                </a:cubicBezTo>
                <a:cubicBezTo>
                  <a:pt x="4022425" y="2061884"/>
                  <a:pt x="4016135" y="2047963"/>
                  <a:pt x="4004689" y="2040332"/>
                </a:cubicBezTo>
                <a:cubicBezTo>
                  <a:pt x="3996157" y="2034644"/>
                  <a:pt x="3984470" y="2035584"/>
                  <a:pt x="3975506" y="2030604"/>
                </a:cubicBezTo>
                <a:cubicBezTo>
                  <a:pt x="3880747" y="1977961"/>
                  <a:pt x="3954272" y="2000977"/>
                  <a:pt x="3878230" y="1981966"/>
                </a:cubicBezTo>
                <a:cubicBezTo>
                  <a:pt x="3856926" y="1960663"/>
                  <a:pt x="3858222" y="1959416"/>
                  <a:pt x="3829591" y="1943055"/>
                </a:cubicBezTo>
                <a:cubicBezTo>
                  <a:pt x="3817001" y="1935860"/>
                  <a:pt x="3803207" y="1930907"/>
                  <a:pt x="3790681" y="1923600"/>
                </a:cubicBezTo>
                <a:cubicBezTo>
                  <a:pt x="3764258" y="1908187"/>
                  <a:pt x="3738912" y="1890994"/>
                  <a:pt x="3712860" y="1874962"/>
                </a:cubicBezTo>
                <a:cubicBezTo>
                  <a:pt x="3696757" y="1865053"/>
                  <a:pt x="3679347" y="1857124"/>
                  <a:pt x="3664221" y="1845779"/>
                </a:cubicBezTo>
                <a:cubicBezTo>
                  <a:pt x="3651251" y="1836051"/>
                  <a:pt x="3639812" y="1823847"/>
                  <a:pt x="3625311" y="1816596"/>
                </a:cubicBezTo>
                <a:cubicBezTo>
                  <a:pt x="3594074" y="1800978"/>
                  <a:pt x="3559271" y="1793303"/>
                  <a:pt x="3528034" y="1777685"/>
                </a:cubicBezTo>
                <a:cubicBezTo>
                  <a:pt x="3515064" y="1771200"/>
                  <a:pt x="3501799" y="1765272"/>
                  <a:pt x="3489123" y="1758230"/>
                </a:cubicBezTo>
                <a:cubicBezTo>
                  <a:pt x="3472595" y="1749048"/>
                  <a:pt x="3457618" y="1737043"/>
                  <a:pt x="3440485" y="1729047"/>
                </a:cubicBezTo>
                <a:cubicBezTo>
                  <a:pt x="3408838" y="1714278"/>
                  <a:pt x="3374445" y="1705754"/>
                  <a:pt x="3343208" y="1690136"/>
                </a:cubicBezTo>
                <a:cubicBezTo>
                  <a:pt x="3330238" y="1683651"/>
                  <a:pt x="3317876" y="1675773"/>
                  <a:pt x="3304298" y="1670681"/>
                </a:cubicBezTo>
                <a:cubicBezTo>
                  <a:pt x="3291780" y="1665987"/>
                  <a:pt x="3277905" y="1665647"/>
                  <a:pt x="3265387" y="1660953"/>
                </a:cubicBezTo>
                <a:cubicBezTo>
                  <a:pt x="3129779" y="1610100"/>
                  <a:pt x="3337576" y="1675289"/>
                  <a:pt x="3177838" y="1622043"/>
                </a:cubicBezTo>
                <a:cubicBezTo>
                  <a:pt x="3165155" y="1617815"/>
                  <a:pt x="3151446" y="1617009"/>
                  <a:pt x="3138928" y="1612315"/>
                </a:cubicBezTo>
                <a:cubicBezTo>
                  <a:pt x="3125350" y="1607223"/>
                  <a:pt x="3113774" y="1597446"/>
                  <a:pt x="3100017" y="1592860"/>
                </a:cubicBezTo>
                <a:cubicBezTo>
                  <a:pt x="3084332" y="1587632"/>
                  <a:pt x="3067419" y="1587142"/>
                  <a:pt x="3051379" y="1583132"/>
                </a:cubicBezTo>
                <a:cubicBezTo>
                  <a:pt x="3041431" y="1580645"/>
                  <a:pt x="3032055" y="1576221"/>
                  <a:pt x="3022196" y="1573404"/>
                </a:cubicBezTo>
                <a:cubicBezTo>
                  <a:pt x="3009341" y="1569731"/>
                  <a:pt x="2996140" y="1567350"/>
                  <a:pt x="2983285" y="1563677"/>
                </a:cubicBezTo>
                <a:cubicBezTo>
                  <a:pt x="2935788" y="1550107"/>
                  <a:pt x="2945659" y="1544406"/>
                  <a:pt x="2876281" y="1534494"/>
                </a:cubicBezTo>
                <a:cubicBezTo>
                  <a:pt x="2853583" y="1531251"/>
                  <a:pt x="2830670" y="1529263"/>
                  <a:pt x="2808187" y="1524766"/>
                </a:cubicBezTo>
                <a:cubicBezTo>
                  <a:pt x="2781968" y="1519522"/>
                  <a:pt x="2756585" y="1510555"/>
                  <a:pt x="2730366" y="1505311"/>
                </a:cubicBezTo>
                <a:cubicBezTo>
                  <a:pt x="2714153" y="1502068"/>
                  <a:pt x="2697768" y="1499593"/>
                  <a:pt x="2681728" y="1495583"/>
                </a:cubicBezTo>
                <a:cubicBezTo>
                  <a:pt x="2671780" y="1493096"/>
                  <a:pt x="2662709" y="1487210"/>
                  <a:pt x="2652545" y="1485855"/>
                </a:cubicBezTo>
                <a:cubicBezTo>
                  <a:pt x="2613842" y="1480695"/>
                  <a:pt x="2574724" y="1479370"/>
                  <a:pt x="2535813" y="1476128"/>
                </a:cubicBezTo>
                <a:lnTo>
                  <a:pt x="2448264" y="1446945"/>
                </a:lnTo>
                <a:cubicBezTo>
                  <a:pt x="2438536" y="1443702"/>
                  <a:pt x="2428252" y="1441803"/>
                  <a:pt x="2419081" y="1437217"/>
                </a:cubicBezTo>
                <a:cubicBezTo>
                  <a:pt x="2406111" y="1430732"/>
                  <a:pt x="2393499" y="1423474"/>
                  <a:pt x="2380170" y="1417762"/>
                </a:cubicBezTo>
                <a:cubicBezTo>
                  <a:pt x="2347381" y="1403709"/>
                  <a:pt x="2349100" y="1410647"/>
                  <a:pt x="2312077" y="1398306"/>
                </a:cubicBezTo>
                <a:cubicBezTo>
                  <a:pt x="2295511" y="1392784"/>
                  <a:pt x="2279788" y="1384982"/>
                  <a:pt x="2263438" y="1378851"/>
                </a:cubicBezTo>
                <a:cubicBezTo>
                  <a:pt x="2235521" y="1368382"/>
                  <a:pt x="2226015" y="1367063"/>
                  <a:pt x="2195345" y="1359396"/>
                </a:cubicBezTo>
                <a:cubicBezTo>
                  <a:pt x="2169404" y="1346426"/>
                  <a:pt x="2144451" y="1331256"/>
                  <a:pt x="2117523" y="1320485"/>
                </a:cubicBezTo>
                <a:cubicBezTo>
                  <a:pt x="2085098" y="1307515"/>
                  <a:pt x="2053378" y="1292617"/>
                  <a:pt x="2020247" y="1281574"/>
                </a:cubicBezTo>
                <a:cubicBezTo>
                  <a:pt x="2010519" y="1278332"/>
                  <a:pt x="2000489" y="1275886"/>
                  <a:pt x="1991064" y="1271847"/>
                </a:cubicBezTo>
                <a:cubicBezTo>
                  <a:pt x="1977735" y="1266135"/>
                  <a:pt x="1965910" y="1256977"/>
                  <a:pt x="1952153" y="1252391"/>
                </a:cubicBezTo>
                <a:cubicBezTo>
                  <a:pt x="1926786" y="1243935"/>
                  <a:pt x="1899699" y="1241391"/>
                  <a:pt x="1874332" y="1232936"/>
                </a:cubicBezTo>
                <a:cubicBezTo>
                  <a:pt x="1854877" y="1226451"/>
                  <a:pt x="1836075" y="1217503"/>
                  <a:pt x="1815966" y="1213481"/>
                </a:cubicBezTo>
                <a:cubicBezTo>
                  <a:pt x="1799753" y="1210238"/>
                  <a:pt x="1783468" y="1207340"/>
                  <a:pt x="1767328" y="1203753"/>
                </a:cubicBezTo>
                <a:cubicBezTo>
                  <a:pt x="1754277" y="1200853"/>
                  <a:pt x="1741527" y="1196648"/>
                  <a:pt x="1728417" y="1194026"/>
                </a:cubicBezTo>
                <a:cubicBezTo>
                  <a:pt x="1692496" y="1186842"/>
                  <a:pt x="1665033" y="1185868"/>
                  <a:pt x="1631140" y="1174570"/>
                </a:cubicBezTo>
                <a:cubicBezTo>
                  <a:pt x="1604376" y="1165649"/>
                  <a:pt x="1580632" y="1152215"/>
                  <a:pt x="1553319" y="1145387"/>
                </a:cubicBezTo>
                <a:cubicBezTo>
                  <a:pt x="1488179" y="1129102"/>
                  <a:pt x="1515891" y="1144034"/>
                  <a:pt x="1446315" y="1116204"/>
                </a:cubicBezTo>
                <a:cubicBezTo>
                  <a:pt x="1420629" y="1105930"/>
                  <a:pt x="1395174" y="1094644"/>
                  <a:pt x="1368494" y="1087021"/>
                </a:cubicBezTo>
                <a:cubicBezTo>
                  <a:pt x="1355639" y="1083348"/>
                  <a:pt x="1342553" y="1080536"/>
                  <a:pt x="1329583" y="1077294"/>
                </a:cubicBezTo>
                <a:cubicBezTo>
                  <a:pt x="1241835" y="1033419"/>
                  <a:pt x="1350693" y="1084332"/>
                  <a:pt x="1212851" y="1038383"/>
                </a:cubicBezTo>
                <a:cubicBezTo>
                  <a:pt x="1118899" y="1007065"/>
                  <a:pt x="1264981" y="1057289"/>
                  <a:pt x="1144757" y="1009200"/>
                </a:cubicBezTo>
                <a:cubicBezTo>
                  <a:pt x="1125716" y="1001584"/>
                  <a:pt x="1104733" y="998917"/>
                  <a:pt x="1086391" y="989745"/>
                </a:cubicBezTo>
                <a:cubicBezTo>
                  <a:pt x="1073421" y="983260"/>
                  <a:pt x="1060071" y="977484"/>
                  <a:pt x="1047481" y="970289"/>
                </a:cubicBezTo>
                <a:cubicBezTo>
                  <a:pt x="1037330" y="964488"/>
                  <a:pt x="1028755" y="956062"/>
                  <a:pt x="1018298" y="950834"/>
                </a:cubicBezTo>
                <a:cubicBezTo>
                  <a:pt x="1009127" y="946248"/>
                  <a:pt x="998079" y="946086"/>
                  <a:pt x="989115" y="941106"/>
                </a:cubicBezTo>
                <a:cubicBezTo>
                  <a:pt x="888768" y="885358"/>
                  <a:pt x="967600" y="914480"/>
                  <a:pt x="901566" y="892468"/>
                </a:cubicBezTo>
                <a:cubicBezTo>
                  <a:pt x="898323" y="882740"/>
                  <a:pt x="898244" y="871292"/>
                  <a:pt x="891838" y="863285"/>
                </a:cubicBezTo>
                <a:cubicBezTo>
                  <a:pt x="839957" y="798434"/>
                  <a:pt x="882111" y="892468"/>
                  <a:pt x="843200" y="814647"/>
                </a:cubicBezTo>
                <a:cubicBezTo>
                  <a:pt x="838614" y="805476"/>
                  <a:pt x="838452" y="794428"/>
                  <a:pt x="833472" y="785464"/>
                </a:cubicBezTo>
                <a:cubicBezTo>
                  <a:pt x="822117" y="765024"/>
                  <a:pt x="805019" y="748012"/>
                  <a:pt x="794562" y="727098"/>
                </a:cubicBezTo>
                <a:cubicBezTo>
                  <a:pt x="788077" y="714128"/>
                  <a:pt x="782567" y="700622"/>
                  <a:pt x="775106" y="688187"/>
                </a:cubicBezTo>
                <a:cubicBezTo>
                  <a:pt x="763076" y="668137"/>
                  <a:pt x="749166" y="649276"/>
                  <a:pt x="736196" y="629821"/>
                </a:cubicBezTo>
                <a:cubicBezTo>
                  <a:pt x="729711" y="620093"/>
                  <a:pt x="721969" y="611095"/>
                  <a:pt x="716740" y="600638"/>
                </a:cubicBezTo>
                <a:cubicBezTo>
                  <a:pt x="710255" y="587668"/>
                  <a:pt x="704746" y="574162"/>
                  <a:pt x="697285" y="561728"/>
                </a:cubicBezTo>
                <a:cubicBezTo>
                  <a:pt x="685255" y="541678"/>
                  <a:pt x="671344" y="522817"/>
                  <a:pt x="658374" y="503362"/>
                </a:cubicBezTo>
                <a:cubicBezTo>
                  <a:pt x="651889" y="493634"/>
                  <a:pt x="644147" y="484636"/>
                  <a:pt x="638919" y="474179"/>
                </a:cubicBezTo>
                <a:cubicBezTo>
                  <a:pt x="632434" y="461209"/>
                  <a:pt x="626925" y="447703"/>
                  <a:pt x="619464" y="435268"/>
                </a:cubicBezTo>
                <a:cubicBezTo>
                  <a:pt x="556243" y="329899"/>
                  <a:pt x="606900" y="414355"/>
                  <a:pt x="551370" y="347719"/>
                </a:cubicBezTo>
                <a:cubicBezTo>
                  <a:pt x="543886" y="338738"/>
                  <a:pt x="539682" y="327274"/>
                  <a:pt x="531915" y="318536"/>
                </a:cubicBezTo>
                <a:cubicBezTo>
                  <a:pt x="513636" y="297972"/>
                  <a:pt x="473549" y="260170"/>
                  <a:pt x="473549" y="260170"/>
                </a:cubicBezTo>
                <a:cubicBezTo>
                  <a:pt x="470306" y="250442"/>
                  <a:pt x="468801" y="239951"/>
                  <a:pt x="463821" y="230987"/>
                </a:cubicBezTo>
                <a:cubicBezTo>
                  <a:pt x="452466" y="210547"/>
                  <a:pt x="437881" y="192076"/>
                  <a:pt x="424911" y="172621"/>
                </a:cubicBezTo>
                <a:cubicBezTo>
                  <a:pt x="379070" y="103859"/>
                  <a:pt x="436587" y="188969"/>
                  <a:pt x="376272" y="104528"/>
                </a:cubicBezTo>
                <a:cubicBezTo>
                  <a:pt x="369477" y="95015"/>
                  <a:pt x="362045" y="85802"/>
                  <a:pt x="356817" y="75345"/>
                </a:cubicBezTo>
                <a:cubicBezTo>
                  <a:pt x="352231" y="66174"/>
                  <a:pt x="352365" y="54955"/>
                  <a:pt x="347089" y="46162"/>
                </a:cubicBezTo>
                <a:cubicBezTo>
                  <a:pt x="337847" y="30758"/>
                  <a:pt x="311708" y="16089"/>
                  <a:pt x="298451" y="7251"/>
                </a:cubicBezTo>
                <a:cubicBezTo>
                  <a:pt x="183141" y="30314"/>
                  <a:pt x="302608" y="0"/>
                  <a:pt x="220630" y="36434"/>
                </a:cubicBezTo>
                <a:cubicBezTo>
                  <a:pt x="201890" y="44763"/>
                  <a:pt x="162264" y="55889"/>
                  <a:pt x="162264" y="55889"/>
                </a:cubicBezTo>
                <a:cubicBezTo>
                  <a:pt x="135060" y="83093"/>
                  <a:pt x="87623" y="124170"/>
                  <a:pt x="74715" y="162894"/>
                </a:cubicBezTo>
                <a:cubicBezTo>
                  <a:pt x="71472" y="172622"/>
                  <a:pt x="69967" y="183113"/>
                  <a:pt x="64987" y="192077"/>
                </a:cubicBezTo>
                <a:cubicBezTo>
                  <a:pt x="9239" y="292424"/>
                  <a:pt x="38361" y="213592"/>
                  <a:pt x="16349" y="279626"/>
                </a:cubicBezTo>
                <a:cubicBezTo>
                  <a:pt x="85111" y="325466"/>
                  <a:pt x="0" y="267947"/>
                  <a:pt x="84443" y="328264"/>
                </a:cubicBezTo>
                <a:cubicBezTo>
                  <a:pt x="93956" y="335059"/>
                  <a:pt x="104749" y="340111"/>
                  <a:pt x="113625" y="347719"/>
                </a:cubicBezTo>
                <a:cubicBezTo>
                  <a:pt x="127552" y="359656"/>
                  <a:pt x="142361" y="371368"/>
                  <a:pt x="152536" y="386630"/>
                </a:cubicBezTo>
                <a:cubicBezTo>
                  <a:pt x="159021" y="396358"/>
                  <a:pt x="163724" y="407546"/>
                  <a:pt x="171991" y="415813"/>
                </a:cubicBezTo>
                <a:cubicBezTo>
                  <a:pt x="180258" y="424080"/>
                  <a:pt x="191446" y="428783"/>
                  <a:pt x="201174" y="435268"/>
                </a:cubicBezTo>
                <a:cubicBezTo>
                  <a:pt x="207659" y="444996"/>
                  <a:pt x="212363" y="456184"/>
                  <a:pt x="220630" y="464451"/>
                </a:cubicBezTo>
                <a:cubicBezTo>
                  <a:pt x="248507" y="492328"/>
                  <a:pt x="247350" y="477811"/>
                  <a:pt x="278996" y="493634"/>
                </a:cubicBezTo>
                <a:cubicBezTo>
                  <a:pt x="318922" y="513597"/>
                  <a:pt x="297471" y="508414"/>
                  <a:pt x="327634" y="532545"/>
                </a:cubicBezTo>
                <a:cubicBezTo>
                  <a:pt x="336763" y="539848"/>
                  <a:pt x="347836" y="544516"/>
                  <a:pt x="356817" y="552000"/>
                </a:cubicBezTo>
                <a:cubicBezTo>
                  <a:pt x="452435" y="631681"/>
                  <a:pt x="328936" y="533847"/>
                  <a:pt x="405455" y="610366"/>
                </a:cubicBezTo>
                <a:cubicBezTo>
                  <a:pt x="443745" y="648656"/>
                  <a:pt x="425213" y="610769"/>
                  <a:pt x="454094" y="649277"/>
                </a:cubicBezTo>
                <a:cubicBezTo>
                  <a:pt x="468123" y="667983"/>
                  <a:pt x="480034" y="688188"/>
                  <a:pt x="493004" y="707643"/>
                </a:cubicBezTo>
                <a:cubicBezTo>
                  <a:pt x="499489" y="717371"/>
                  <a:pt x="504193" y="728559"/>
                  <a:pt x="512460" y="736826"/>
                </a:cubicBezTo>
                <a:lnTo>
                  <a:pt x="541643" y="766009"/>
                </a:lnTo>
                <a:cubicBezTo>
                  <a:pt x="544885" y="775736"/>
                  <a:pt x="545410" y="786847"/>
                  <a:pt x="551370" y="795191"/>
                </a:cubicBezTo>
                <a:cubicBezTo>
                  <a:pt x="562032" y="810117"/>
                  <a:pt x="590281" y="834102"/>
                  <a:pt x="590281" y="834102"/>
                </a:cubicBezTo>
                <a:cubicBezTo>
                  <a:pt x="608371" y="888375"/>
                  <a:pt x="585495" y="842672"/>
                  <a:pt x="638919" y="882740"/>
                </a:cubicBezTo>
                <a:cubicBezTo>
                  <a:pt x="665256" y="902492"/>
                  <a:pt x="688072" y="934044"/>
                  <a:pt x="707013" y="960562"/>
                </a:cubicBezTo>
                <a:cubicBezTo>
                  <a:pt x="713808" y="970076"/>
                  <a:pt x="717339" y="982442"/>
                  <a:pt x="726468" y="989745"/>
                </a:cubicBezTo>
                <a:cubicBezTo>
                  <a:pt x="734475" y="996150"/>
                  <a:pt x="745923" y="996230"/>
                  <a:pt x="755651" y="999472"/>
                </a:cubicBezTo>
                <a:cubicBezTo>
                  <a:pt x="768621" y="1012442"/>
                  <a:pt x="779300" y="1028208"/>
                  <a:pt x="794562" y="1038383"/>
                </a:cubicBezTo>
                <a:cubicBezTo>
                  <a:pt x="804290" y="1044868"/>
                  <a:pt x="814947" y="1050139"/>
                  <a:pt x="823745" y="1057838"/>
                </a:cubicBezTo>
                <a:cubicBezTo>
                  <a:pt x="841000" y="1072937"/>
                  <a:pt x="853305" y="1093759"/>
                  <a:pt x="872383" y="1106477"/>
                </a:cubicBezTo>
                <a:cubicBezTo>
                  <a:pt x="941158" y="1152326"/>
                  <a:pt x="856015" y="1094786"/>
                  <a:pt x="940477" y="1155115"/>
                </a:cubicBezTo>
                <a:cubicBezTo>
                  <a:pt x="949991" y="1161910"/>
                  <a:pt x="960531" y="1167267"/>
                  <a:pt x="969660" y="1174570"/>
                </a:cubicBezTo>
                <a:cubicBezTo>
                  <a:pt x="976822" y="1180299"/>
                  <a:pt x="981953" y="1188297"/>
                  <a:pt x="989115" y="1194026"/>
                </a:cubicBezTo>
                <a:cubicBezTo>
                  <a:pt x="1016052" y="1215576"/>
                  <a:pt x="1016659" y="1212935"/>
                  <a:pt x="1047481" y="1223209"/>
                </a:cubicBezTo>
                <a:cubicBezTo>
                  <a:pt x="1057209" y="1236179"/>
                  <a:pt x="1065200" y="1250655"/>
                  <a:pt x="1076664" y="1262119"/>
                </a:cubicBezTo>
                <a:cubicBezTo>
                  <a:pt x="1084931" y="1270386"/>
                  <a:pt x="1096718" y="1274271"/>
                  <a:pt x="1105847" y="1281574"/>
                </a:cubicBezTo>
                <a:cubicBezTo>
                  <a:pt x="1155364" y="1321188"/>
                  <a:pt x="1085780" y="1281269"/>
                  <a:pt x="1164213" y="1320485"/>
                </a:cubicBezTo>
                <a:cubicBezTo>
                  <a:pt x="1179726" y="1343755"/>
                  <a:pt x="1189019" y="1361828"/>
                  <a:pt x="1212851" y="1378851"/>
                </a:cubicBezTo>
                <a:cubicBezTo>
                  <a:pt x="1224651" y="1387280"/>
                  <a:pt x="1239171" y="1391111"/>
                  <a:pt x="1251762" y="1398306"/>
                </a:cubicBezTo>
                <a:cubicBezTo>
                  <a:pt x="1300615" y="1426222"/>
                  <a:pt x="1261055" y="1412017"/>
                  <a:pt x="1319855" y="1437217"/>
                </a:cubicBezTo>
                <a:cubicBezTo>
                  <a:pt x="1329280" y="1441256"/>
                  <a:pt x="1339613" y="1442906"/>
                  <a:pt x="1349038" y="1446945"/>
                </a:cubicBezTo>
                <a:cubicBezTo>
                  <a:pt x="1475445" y="1501119"/>
                  <a:pt x="1290831" y="1432401"/>
                  <a:pt x="1436587" y="1476128"/>
                </a:cubicBezTo>
                <a:cubicBezTo>
                  <a:pt x="1453312" y="1481146"/>
                  <a:pt x="1468285" y="1491348"/>
                  <a:pt x="1485225" y="1495583"/>
                </a:cubicBezTo>
                <a:cubicBezTo>
                  <a:pt x="1507469" y="1501144"/>
                  <a:pt x="1530702" y="1501542"/>
                  <a:pt x="1553319" y="1505311"/>
                </a:cubicBezTo>
                <a:cubicBezTo>
                  <a:pt x="1687002" y="1527591"/>
                  <a:pt x="1491614" y="1501245"/>
                  <a:pt x="1679779" y="1524766"/>
                </a:cubicBezTo>
                <a:cubicBezTo>
                  <a:pt x="1692749" y="1528009"/>
                  <a:pt x="1705834" y="1530821"/>
                  <a:pt x="1718689" y="1534494"/>
                </a:cubicBezTo>
                <a:cubicBezTo>
                  <a:pt x="1728548" y="1537311"/>
                  <a:pt x="1737924" y="1541734"/>
                  <a:pt x="1747872" y="1544221"/>
                </a:cubicBezTo>
                <a:cubicBezTo>
                  <a:pt x="1763912" y="1548231"/>
                  <a:pt x="1780559" y="1549599"/>
                  <a:pt x="1796511" y="1553949"/>
                </a:cubicBezTo>
                <a:cubicBezTo>
                  <a:pt x="1917633" y="1586982"/>
                  <a:pt x="1792288" y="1562972"/>
                  <a:pt x="1913243" y="1583132"/>
                </a:cubicBezTo>
                <a:cubicBezTo>
                  <a:pt x="1964027" y="1616989"/>
                  <a:pt x="1919867" y="1592898"/>
                  <a:pt x="1991064" y="1612315"/>
                </a:cubicBezTo>
                <a:cubicBezTo>
                  <a:pt x="2010849" y="1617711"/>
                  <a:pt x="2029321" y="1627748"/>
                  <a:pt x="2049430" y="1631770"/>
                </a:cubicBezTo>
                <a:lnTo>
                  <a:pt x="2098068" y="1641498"/>
                </a:lnTo>
                <a:cubicBezTo>
                  <a:pt x="2117474" y="1645026"/>
                  <a:pt x="2137180" y="1646947"/>
                  <a:pt x="2156434" y="1651226"/>
                </a:cubicBezTo>
                <a:cubicBezTo>
                  <a:pt x="2213628" y="1663936"/>
                  <a:pt x="2155685" y="1660089"/>
                  <a:pt x="2224528" y="1670681"/>
                </a:cubicBezTo>
                <a:cubicBezTo>
                  <a:pt x="2253549" y="1675146"/>
                  <a:pt x="2282894" y="1677166"/>
                  <a:pt x="2312077" y="1680409"/>
                </a:cubicBezTo>
                <a:cubicBezTo>
                  <a:pt x="2325047" y="1683651"/>
                  <a:pt x="2337735" y="1688369"/>
                  <a:pt x="2350987" y="1690136"/>
                </a:cubicBezTo>
                <a:cubicBezTo>
                  <a:pt x="2417350" y="1698984"/>
                  <a:pt x="2449235" y="1693938"/>
                  <a:pt x="2506630" y="1709591"/>
                </a:cubicBezTo>
                <a:cubicBezTo>
                  <a:pt x="2526415" y="1714987"/>
                  <a:pt x="2545100" y="1724073"/>
                  <a:pt x="2564996" y="1729047"/>
                </a:cubicBezTo>
                <a:cubicBezTo>
                  <a:pt x="2577966" y="1732289"/>
                  <a:pt x="2590855" y="1735874"/>
                  <a:pt x="2603906" y="1738774"/>
                </a:cubicBezTo>
                <a:cubicBezTo>
                  <a:pt x="2620046" y="1742361"/>
                  <a:pt x="2636593" y="1744152"/>
                  <a:pt x="2652545" y="1748502"/>
                </a:cubicBezTo>
                <a:cubicBezTo>
                  <a:pt x="2672330" y="1753898"/>
                  <a:pt x="2690562" y="1765413"/>
                  <a:pt x="2710911" y="1767957"/>
                </a:cubicBezTo>
                <a:lnTo>
                  <a:pt x="2866553" y="1787413"/>
                </a:lnTo>
                <a:cubicBezTo>
                  <a:pt x="2882766" y="1793898"/>
                  <a:pt x="2898345" y="1802274"/>
                  <a:pt x="2915191" y="1806868"/>
                </a:cubicBezTo>
                <a:cubicBezTo>
                  <a:pt x="2934220" y="1812058"/>
                  <a:pt x="2954151" y="1813068"/>
                  <a:pt x="2973557" y="1816596"/>
                </a:cubicBezTo>
                <a:cubicBezTo>
                  <a:pt x="3018855" y="1824832"/>
                  <a:pt x="3019458" y="1825638"/>
                  <a:pt x="3061106" y="1836051"/>
                </a:cubicBezTo>
                <a:cubicBezTo>
                  <a:pt x="3070834" y="1842536"/>
                  <a:pt x="3079606" y="1850758"/>
                  <a:pt x="3090289" y="1855506"/>
                </a:cubicBezTo>
                <a:cubicBezTo>
                  <a:pt x="3109029" y="1863835"/>
                  <a:pt x="3131591" y="1863586"/>
                  <a:pt x="3148655" y="1874962"/>
                </a:cubicBezTo>
                <a:cubicBezTo>
                  <a:pt x="3158383" y="1881447"/>
                  <a:pt x="3167381" y="1889189"/>
                  <a:pt x="3177838" y="1894417"/>
                </a:cubicBezTo>
                <a:cubicBezTo>
                  <a:pt x="3187009" y="1899003"/>
                  <a:pt x="3198057" y="1899165"/>
                  <a:pt x="3207021" y="1904145"/>
                </a:cubicBezTo>
                <a:cubicBezTo>
                  <a:pt x="3254004" y="1930247"/>
                  <a:pt x="3259016" y="1945530"/>
                  <a:pt x="3304298" y="1962511"/>
                </a:cubicBezTo>
                <a:cubicBezTo>
                  <a:pt x="3316816" y="1967205"/>
                  <a:pt x="3330238" y="1968996"/>
                  <a:pt x="3343208" y="1972238"/>
                </a:cubicBezTo>
                <a:cubicBezTo>
                  <a:pt x="3389455" y="2003070"/>
                  <a:pt x="3361298" y="1987996"/>
                  <a:pt x="3430757" y="2011149"/>
                </a:cubicBezTo>
                <a:lnTo>
                  <a:pt x="3459940" y="2020877"/>
                </a:lnTo>
                <a:cubicBezTo>
                  <a:pt x="3466425" y="2030605"/>
                  <a:pt x="3469668" y="2043575"/>
                  <a:pt x="3479396" y="2050060"/>
                </a:cubicBezTo>
                <a:cubicBezTo>
                  <a:pt x="3490520" y="2057476"/>
                  <a:pt x="3505451" y="2056114"/>
                  <a:pt x="3518306" y="2059787"/>
                </a:cubicBezTo>
                <a:cubicBezTo>
                  <a:pt x="3528165" y="2062604"/>
                  <a:pt x="3537761" y="2066272"/>
                  <a:pt x="3547489" y="2069515"/>
                </a:cubicBezTo>
                <a:cubicBezTo>
                  <a:pt x="3584732" y="2097447"/>
                  <a:pt x="3583766" y="2100348"/>
                  <a:pt x="3625311" y="2118153"/>
                </a:cubicBezTo>
                <a:cubicBezTo>
                  <a:pt x="3634736" y="2122192"/>
                  <a:pt x="3645323" y="2123295"/>
                  <a:pt x="3654494" y="2127881"/>
                </a:cubicBezTo>
                <a:cubicBezTo>
                  <a:pt x="3664951" y="2133109"/>
                  <a:pt x="3672993" y="2142588"/>
                  <a:pt x="3683677" y="2147336"/>
                </a:cubicBezTo>
                <a:cubicBezTo>
                  <a:pt x="3702417" y="2155665"/>
                  <a:pt x="3742043" y="2166791"/>
                  <a:pt x="3742043" y="2166791"/>
                </a:cubicBezTo>
                <a:cubicBezTo>
                  <a:pt x="3751770" y="2173276"/>
                  <a:pt x="3760542" y="2181499"/>
                  <a:pt x="3771225" y="2186247"/>
                </a:cubicBezTo>
                <a:cubicBezTo>
                  <a:pt x="3789965" y="2194576"/>
                  <a:pt x="3829591" y="2205702"/>
                  <a:pt x="3829591" y="2205702"/>
                </a:cubicBezTo>
                <a:cubicBezTo>
                  <a:pt x="3836076" y="2212187"/>
                  <a:pt x="3840844" y="2221055"/>
                  <a:pt x="3849047" y="2225157"/>
                </a:cubicBezTo>
                <a:cubicBezTo>
                  <a:pt x="3867390" y="2234328"/>
                  <a:pt x="3887958" y="2238128"/>
                  <a:pt x="3907413" y="2244613"/>
                </a:cubicBezTo>
                <a:cubicBezTo>
                  <a:pt x="3949268" y="2258565"/>
                  <a:pt x="3926663" y="2251857"/>
                  <a:pt x="3975506" y="2264068"/>
                </a:cubicBezTo>
                <a:cubicBezTo>
                  <a:pt x="3985234" y="2270553"/>
                  <a:pt x="3993943" y="2278918"/>
                  <a:pt x="4004689" y="2283523"/>
                </a:cubicBezTo>
                <a:cubicBezTo>
                  <a:pt x="4062551" y="2308321"/>
                  <a:pt x="4025822" y="2275136"/>
                  <a:pt x="4072783" y="2312706"/>
                </a:cubicBezTo>
                <a:cubicBezTo>
                  <a:pt x="4079945" y="2318435"/>
                  <a:pt x="4084901" y="2326659"/>
                  <a:pt x="4092238" y="2332162"/>
                </a:cubicBezTo>
                <a:cubicBezTo>
                  <a:pt x="4110944" y="2346191"/>
                  <a:pt x="4131149" y="2358102"/>
                  <a:pt x="4150604" y="2371072"/>
                </a:cubicBezTo>
                <a:cubicBezTo>
                  <a:pt x="4160332" y="2377557"/>
                  <a:pt x="4168696" y="2386831"/>
                  <a:pt x="4179787" y="2390528"/>
                </a:cubicBezTo>
                <a:cubicBezTo>
                  <a:pt x="4189515" y="2393770"/>
                  <a:pt x="4199545" y="2396216"/>
                  <a:pt x="4208970" y="2400255"/>
                </a:cubicBezTo>
                <a:cubicBezTo>
                  <a:pt x="4247956" y="2416963"/>
                  <a:pt x="4240555" y="2420311"/>
                  <a:pt x="4277064" y="2429438"/>
                </a:cubicBezTo>
                <a:cubicBezTo>
                  <a:pt x="4292746" y="2433358"/>
                  <a:pt x="4336691" y="2438786"/>
                  <a:pt x="4354885" y="2448894"/>
                </a:cubicBezTo>
                <a:cubicBezTo>
                  <a:pt x="4375325" y="2460249"/>
                  <a:pt x="4391069" y="2480410"/>
                  <a:pt x="4413251" y="2487804"/>
                </a:cubicBezTo>
                <a:cubicBezTo>
                  <a:pt x="4432706" y="2494289"/>
                  <a:pt x="4454553" y="2495884"/>
                  <a:pt x="4471617" y="2507260"/>
                </a:cubicBezTo>
                <a:cubicBezTo>
                  <a:pt x="4509332" y="2532403"/>
                  <a:pt x="4489709" y="2523018"/>
                  <a:pt x="4529983" y="2536443"/>
                </a:cubicBezTo>
                <a:cubicBezTo>
                  <a:pt x="4578621" y="2533200"/>
                  <a:pt x="4627450" y="2532098"/>
                  <a:pt x="4675898" y="2526715"/>
                </a:cubicBezTo>
                <a:cubicBezTo>
                  <a:pt x="4686089" y="2525583"/>
                  <a:pt x="4697830" y="2524238"/>
                  <a:pt x="4705081" y="2516987"/>
                </a:cubicBezTo>
                <a:cubicBezTo>
                  <a:pt x="4712331" y="2509736"/>
                  <a:pt x="4709532" y="2496597"/>
                  <a:pt x="4714808" y="2487804"/>
                </a:cubicBezTo>
                <a:cubicBezTo>
                  <a:pt x="4719527" y="2479940"/>
                  <a:pt x="4728535" y="2475511"/>
                  <a:pt x="4734264" y="2468349"/>
                </a:cubicBezTo>
                <a:cubicBezTo>
                  <a:pt x="4759769" y="2436468"/>
                  <a:pt x="4776417" y="2414847"/>
                  <a:pt x="4773174" y="2400255"/>
                </a:cubicBezTo>
                <a:close/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4" name="Полилиния 133"/>
          <p:cNvSpPr/>
          <p:nvPr/>
        </p:nvSpPr>
        <p:spPr bwMode="auto">
          <a:xfrm>
            <a:off x="5040313" y="3779837"/>
            <a:ext cx="2952328" cy="2448272"/>
          </a:xfrm>
          <a:custGeom>
            <a:avLst/>
            <a:gdLst>
              <a:gd name="connsiteX0" fmla="*/ 4773174 w 4776417"/>
              <a:gd name="connsiteY0" fmla="*/ 2400255 h 2536443"/>
              <a:gd name="connsiteX1" fmla="*/ 4714808 w 4776417"/>
              <a:gd name="connsiteY1" fmla="*/ 2380800 h 2536443"/>
              <a:gd name="connsiteX2" fmla="*/ 4636987 w 4776417"/>
              <a:gd name="connsiteY2" fmla="*/ 2341889 h 2536443"/>
              <a:gd name="connsiteX3" fmla="*/ 4607804 w 4776417"/>
              <a:gd name="connsiteY3" fmla="*/ 2322434 h 2536443"/>
              <a:gd name="connsiteX4" fmla="*/ 4520255 w 4776417"/>
              <a:gd name="connsiteY4" fmla="*/ 2283523 h 2536443"/>
              <a:gd name="connsiteX5" fmla="*/ 4491072 w 4776417"/>
              <a:gd name="connsiteY5" fmla="*/ 2264068 h 2536443"/>
              <a:gd name="connsiteX6" fmla="*/ 4461889 w 4776417"/>
              <a:gd name="connsiteY6" fmla="*/ 2254340 h 2536443"/>
              <a:gd name="connsiteX7" fmla="*/ 4384068 w 4776417"/>
              <a:gd name="connsiteY7" fmla="*/ 2215430 h 2536443"/>
              <a:gd name="connsiteX8" fmla="*/ 4238153 w 4776417"/>
              <a:gd name="connsiteY8" fmla="*/ 2176519 h 2536443"/>
              <a:gd name="connsiteX9" fmla="*/ 4208970 w 4776417"/>
              <a:gd name="connsiteY9" fmla="*/ 2166791 h 2536443"/>
              <a:gd name="connsiteX10" fmla="*/ 4179787 w 4776417"/>
              <a:gd name="connsiteY10" fmla="*/ 2147336 h 2536443"/>
              <a:gd name="connsiteX11" fmla="*/ 4131149 w 4776417"/>
              <a:gd name="connsiteY11" fmla="*/ 2127881 h 2536443"/>
              <a:gd name="connsiteX12" fmla="*/ 4092238 w 4776417"/>
              <a:gd name="connsiteY12" fmla="*/ 2098698 h 2536443"/>
              <a:gd name="connsiteX13" fmla="*/ 4033872 w 4776417"/>
              <a:gd name="connsiteY13" fmla="*/ 2069515 h 2536443"/>
              <a:gd name="connsiteX14" fmla="*/ 4004689 w 4776417"/>
              <a:gd name="connsiteY14" fmla="*/ 2040332 h 2536443"/>
              <a:gd name="connsiteX15" fmla="*/ 3975506 w 4776417"/>
              <a:gd name="connsiteY15" fmla="*/ 2030604 h 2536443"/>
              <a:gd name="connsiteX16" fmla="*/ 3878230 w 4776417"/>
              <a:gd name="connsiteY16" fmla="*/ 1981966 h 2536443"/>
              <a:gd name="connsiteX17" fmla="*/ 3829591 w 4776417"/>
              <a:gd name="connsiteY17" fmla="*/ 1943055 h 2536443"/>
              <a:gd name="connsiteX18" fmla="*/ 3790681 w 4776417"/>
              <a:gd name="connsiteY18" fmla="*/ 1923600 h 2536443"/>
              <a:gd name="connsiteX19" fmla="*/ 3712860 w 4776417"/>
              <a:gd name="connsiteY19" fmla="*/ 1874962 h 2536443"/>
              <a:gd name="connsiteX20" fmla="*/ 3664221 w 4776417"/>
              <a:gd name="connsiteY20" fmla="*/ 1845779 h 2536443"/>
              <a:gd name="connsiteX21" fmla="*/ 3625311 w 4776417"/>
              <a:gd name="connsiteY21" fmla="*/ 1816596 h 2536443"/>
              <a:gd name="connsiteX22" fmla="*/ 3528034 w 4776417"/>
              <a:gd name="connsiteY22" fmla="*/ 1777685 h 2536443"/>
              <a:gd name="connsiteX23" fmla="*/ 3489123 w 4776417"/>
              <a:gd name="connsiteY23" fmla="*/ 1758230 h 2536443"/>
              <a:gd name="connsiteX24" fmla="*/ 3440485 w 4776417"/>
              <a:gd name="connsiteY24" fmla="*/ 1729047 h 2536443"/>
              <a:gd name="connsiteX25" fmla="*/ 3343208 w 4776417"/>
              <a:gd name="connsiteY25" fmla="*/ 1690136 h 2536443"/>
              <a:gd name="connsiteX26" fmla="*/ 3304298 w 4776417"/>
              <a:gd name="connsiteY26" fmla="*/ 1670681 h 2536443"/>
              <a:gd name="connsiteX27" fmla="*/ 3265387 w 4776417"/>
              <a:gd name="connsiteY27" fmla="*/ 1660953 h 2536443"/>
              <a:gd name="connsiteX28" fmla="*/ 3177838 w 4776417"/>
              <a:gd name="connsiteY28" fmla="*/ 1622043 h 2536443"/>
              <a:gd name="connsiteX29" fmla="*/ 3138928 w 4776417"/>
              <a:gd name="connsiteY29" fmla="*/ 1612315 h 2536443"/>
              <a:gd name="connsiteX30" fmla="*/ 3100017 w 4776417"/>
              <a:gd name="connsiteY30" fmla="*/ 1592860 h 2536443"/>
              <a:gd name="connsiteX31" fmla="*/ 3051379 w 4776417"/>
              <a:gd name="connsiteY31" fmla="*/ 1583132 h 2536443"/>
              <a:gd name="connsiteX32" fmla="*/ 3022196 w 4776417"/>
              <a:gd name="connsiteY32" fmla="*/ 1573404 h 2536443"/>
              <a:gd name="connsiteX33" fmla="*/ 2983285 w 4776417"/>
              <a:gd name="connsiteY33" fmla="*/ 1563677 h 2536443"/>
              <a:gd name="connsiteX34" fmla="*/ 2876281 w 4776417"/>
              <a:gd name="connsiteY34" fmla="*/ 1534494 h 2536443"/>
              <a:gd name="connsiteX35" fmla="*/ 2808187 w 4776417"/>
              <a:gd name="connsiteY35" fmla="*/ 1524766 h 2536443"/>
              <a:gd name="connsiteX36" fmla="*/ 2730366 w 4776417"/>
              <a:gd name="connsiteY36" fmla="*/ 1505311 h 2536443"/>
              <a:gd name="connsiteX37" fmla="*/ 2681728 w 4776417"/>
              <a:gd name="connsiteY37" fmla="*/ 1495583 h 2536443"/>
              <a:gd name="connsiteX38" fmla="*/ 2652545 w 4776417"/>
              <a:gd name="connsiteY38" fmla="*/ 1485855 h 2536443"/>
              <a:gd name="connsiteX39" fmla="*/ 2535813 w 4776417"/>
              <a:gd name="connsiteY39" fmla="*/ 1476128 h 2536443"/>
              <a:gd name="connsiteX40" fmla="*/ 2448264 w 4776417"/>
              <a:gd name="connsiteY40" fmla="*/ 1446945 h 2536443"/>
              <a:gd name="connsiteX41" fmla="*/ 2419081 w 4776417"/>
              <a:gd name="connsiteY41" fmla="*/ 1437217 h 2536443"/>
              <a:gd name="connsiteX42" fmla="*/ 2380170 w 4776417"/>
              <a:gd name="connsiteY42" fmla="*/ 1417762 h 2536443"/>
              <a:gd name="connsiteX43" fmla="*/ 2312077 w 4776417"/>
              <a:gd name="connsiteY43" fmla="*/ 1398306 h 2536443"/>
              <a:gd name="connsiteX44" fmla="*/ 2263438 w 4776417"/>
              <a:gd name="connsiteY44" fmla="*/ 1378851 h 2536443"/>
              <a:gd name="connsiteX45" fmla="*/ 2195345 w 4776417"/>
              <a:gd name="connsiteY45" fmla="*/ 1359396 h 2536443"/>
              <a:gd name="connsiteX46" fmla="*/ 2117523 w 4776417"/>
              <a:gd name="connsiteY46" fmla="*/ 1320485 h 2536443"/>
              <a:gd name="connsiteX47" fmla="*/ 2020247 w 4776417"/>
              <a:gd name="connsiteY47" fmla="*/ 1281574 h 2536443"/>
              <a:gd name="connsiteX48" fmla="*/ 1991064 w 4776417"/>
              <a:gd name="connsiteY48" fmla="*/ 1271847 h 2536443"/>
              <a:gd name="connsiteX49" fmla="*/ 1952153 w 4776417"/>
              <a:gd name="connsiteY49" fmla="*/ 1252391 h 2536443"/>
              <a:gd name="connsiteX50" fmla="*/ 1874332 w 4776417"/>
              <a:gd name="connsiteY50" fmla="*/ 1232936 h 2536443"/>
              <a:gd name="connsiteX51" fmla="*/ 1815966 w 4776417"/>
              <a:gd name="connsiteY51" fmla="*/ 1213481 h 2536443"/>
              <a:gd name="connsiteX52" fmla="*/ 1767328 w 4776417"/>
              <a:gd name="connsiteY52" fmla="*/ 1203753 h 2536443"/>
              <a:gd name="connsiteX53" fmla="*/ 1728417 w 4776417"/>
              <a:gd name="connsiteY53" fmla="*/ 1194026 h 2536443"/>
              <a:gd name="connsiteX54" fmla="*/ 1631140 w 4776417"/>
              <a:gd name="connsiteY54" fmla="*/ 1174570 h 2536443"/>
              <a:gd name="connsiteX55" fmla="*/ 1553319 w 4776417"/>
              <a:gd name="connsiteY55" fmla="*/ 1145387 h 2536443"/>
              <a:gd name="connsiteX56" fmla="*/ 1446315 w 4776417"/>
              <a:gd name="connsiteY56" fmla="*/ 1116204 h 2536443"/>
              <a:gd name="connsiteX57" fmla="*/ 1368494 w 4776417"/>
              <a:gd name="connsiteY57" fmla="*/ 1087021 h 2536443"/>
              <a:gd name="connsiteX58" fmla="*/ 1329583 w 4776417"/>
              <a:gd name="connsiteY58" fmla="*/ 1077294 h 2536443"/>
              <a:gd name="connsiteX59" fmla="*/ 1212851 w 4776417"/>
              <a:gd name="connsiteY59" fmla="*/ 1038383 h 2536443"/>
              <a:gd name="connsiteX60" fmla="*/ 1144757 w 4776417"/>
              <a:gd name="connsiteY60" fmla="*/ 1009200 h 2536443"/>
              <a:gd name="connsiteX61" fmla="*/ 1086391 w 4776417"/>
              <a:gd name="connsiteY61" fmla="*/ 989745 h 2536443"/>
              <a:gd name="connsiteX62" fmla="*/ 1047481 w 4776417"/>
              <a:gd name="connsiteY62" fmla="*/ 970289 h 2536443"/>
              <a:gd name="connsiteX63" fmla="*/ 1018298 w 4776417"/>
              <a:gd name="connsiteY63" fmla="*/ 950834 h 2536443"/>
              <a:gd name="connsiteX64" fmla="*/ 989115 w 4776417"/>
              <a:gd name="connsiteY64" fmla="*/ 941106 h 2536443"/>
              <a:gd name="connsiteX65" fmla="*/ 901566 w 4776417"/>
              <a:gd name="connsiteY65" fmla="*/ 892468 h 2536443"/>
              <a:gd name="connsiteX66" fmla="*/ 891838 w 4776417"/>
              <a:gd name="connsiteY66" fmla="*/ 863285 h 2536443"/>
              <a:gd name="connsiteX67" fmla="*/ 843200 w 4776417"/>
              <a:gd name="connsiteY67" fmla="*/ 814647 h 2536443"/>
              <a:gd name="connsiteX68" fmla="*/ 833472 w 4776417"/>
              <a:gd name="connsiteY68" fmla="*/ 785464 h 2536443"/>
              <a:gd name="connsiteX69" fmla="*/ 794562 w 4776417"/>
              <a:gd name="connsiteY69" fmla="*/ 727098 h 2536443"/>
              <a:gd name="connsiteX70" fmla="*/ 775106 w 4776417"/>
              <a:gd name="connsiteY70" fmla="*/ 688187 h 2536443"/>
              <a:gd name="connsiteX71" fmla="*/ 736196 w 4776417"/>
              <a:gd name="connsiteY71" fmla="*/ 629821 h 2536443"/>
              <a:gd name="connsiteX72" fmla="*/ 716740 w 4776417"/>
              <a:gd name="connsiteY72" fmla="*/ 600638 h 2536443"/>
              <a:gd name="connsiteX73" fmla="*/ 697285 w 4776417"/>
              <a:gd name="connsiteY73" fmla="*/ 561728 h 2536443"/>
              <a:gd name="connsiteX74" fmla="*/ 658374 w 4776417"/>
              <a:gd name="connsiteY74" fmla="*/ 503362 h 2536443"/>
              <a:gd name="connsiteX75" fmla="*/ 638919 w 4776417"/>
              <a:gd name="connsiteY75" fmla="*/ 474179 h 2536443"/>
              <a:gd name="connsiteX76" fmla="*/ 619464 w 4776417"/>
              <a:gd name="connsiteY76" fmla="*/ 435268 h 2536443"/>
              <a:gd name="connsiteX77" fmla="*/ 551370 w 4776417"/>
              <a:gd name="connsiteY77" fmla="*/ 347719 h 2536443"/>
              <a:gd name="connsiteX78" fmla="*/ 531915 w 4776417"/>
              <a:gd name="connsiteY78" fmla="*/ 318536 h 2536443"/>
              <a:gd name="connsiteX79" fmla="*/ 473549 w 4776417"/>
              <a:gd name="connsiteY79" fmla="*/ 260170 h 2536443"/>
              <a:gd name="connsiteX80" fmla="*/ 463821 w 4776417"/>
              <a:gd name="connsiteY80" fmla="*/ 230987 h 2536443"/>
              <a:gd name="connsiteX81" fmla="*/ 424911 w 4776417"/>
              <a:gd name="connsiteY81" fmla="*/ 172621 h 2536443"/>
              <a:gd name="connsiteX82" fmla="*/ 376272 w 4776417"/>
              <a:gd name="connsiteY82" fmla="*/ 104528 h 2536443"/>
              <a:gd name="connsiteX83" fmla="*/ 356817 w 4776417"/>
              <a:gd name="connsiteY83" fmla="*/ 75345 h 2536443"/>
              <a:gd name="connsiteX84" fmla="*/ 347089 w 4776417"/>
              <a:gd name="connsiteY84" fmla="*/ 46162 h 2536443"/>
              <a:gd name="connsiteX85" fmla="*/ 298451 w 4776417"/>
              <a:gd name="connsiteY85" fmla="*/ 7251 h 2536443"/>
              <a:gd name="connsiteX86" fmla="*/ 220630 w 4776417"/>
              <a:gd name="connsiteY86" fmla="*/ 36434 h 2536443"/>
              <a:gd name="connsiteX87" fmla="*/ 162264 w 4776417"/>
              <a:gd name="connsiteY87" fmla="*/ 55889 h 2536443"/>
              <a:gd name="connsiteX88" fmla="*/ 74715 w 4776417"/>
              <a:gd name="connsiteY88" fmla="*/ 162894 h 2536443"/>
              <a:gd name="connsiteX89" fmla="*/ 64987 w 4776417"/>
              <a:gd name="connsiteY89" fmla="*/ 192077 h 2536443"/>
              <a:gd name="connsiteX90" fmla="*/ 16349 w 4776417"/>
              <a:gd name="connsiteY90" fmla="*/ 279626 h 2536443"/>
              <a:gd name="connsiteX91" fmla="*/ 84443 w 4776417"/>
              <a:gd name="connsiteY91" fmla="*/ 328264 h 2536443"/>
              <a:gd name="connsiteX92" fmla="*/ 113625 w 4776417"/>
              <a:gd name="connsiteY92" fmla="*/ 347719 h 2536443"/>
              <a:gd name="connsiteX93" fmla="*/ 152536 w 4776417"/>
              <a:gd name="connsiteY93" fmla="*/ 386630 h 2536443"/>
              <a:gd name="connsiteX94" fmla="*/ 171991 w 4776417"/>
              <a:gd name="connsiteY94" fmla="*/ 415813 h 2536443"/>
              <a:gd name="connsiteX95" fmla="*/ 201174 w 4776417"/>
              <a:gd name="connsiteY95" fmla="*/ 435268 h 2536443"/>
              <a:gd name="connsiteX96" fmla="*/ 220630 w 4776417"/>
              <a:gd name="connsiteY96" fmla="*/ 464451 h 2536443"/>
              <a:gd name="connsiteX97" fmla="*/ 278996 w 4776417"/>
              <a:gd name="connsiteY97" fmla="*/ 493634 h 2536443"/>
              <a:gd name="connsiteX98" fmla="*/ 327634 w 4776417"/>
              <a:gd name="connsiteY98" fmla="*/ 532545 h 2536443"/>
              <a:gd name="connsiteX99" fmla="*/ 356817 w 4776417"/>
              <a:gd name="connsiteY99" fmla="*/ 552000 h 2536443"/>
              <a:gd name="connsiteX100" fmla="*/ 405455 w 4776417"/>
              <a:gd name="connsiteY100" fmla="*/ 610366 h 2536443"/>
              <a:gd name="connsiteX101" fmla="*/ 454094 w 4776417"/>
              <a:gd name="connsiteY101" fmla="*/ 649277 h 2536443"/>
              <a:gd name="connsiteX102" fmla="*/ 493004 w 4776417"/>
              <a:gd name="connsiteY102" fmla="*/ 707643 h 2536443"/>
              <a:gd name="connsiteX103" fmla="*/ 512460 w 4776417"/>
              <a:gd name="connsiteY103" fmla="*/ 736826 h 2536443"/>
              <a:gd name="connsiteX104" fmla="*/ 541643 w 4776417"/>
              <a:gd name="connsiteY104" fmla="*/ 766009 h 2536443"/>
              <a:gd name="connsiteX105" fmla="*/ 551370 w 4776417"/>
              <a:gd name="connsiteY105" fmla="*/ 795191 h 2536443"/>
              <a:gd name="connsiteX106" fmla="*/ 590281 w 4776417"/>
              <a:gd name="connsiteY106" fmla="*/ 834102 h 2536443"/>
              <a:gd name="connsiteX107" fmla="*/ 638919 w 4776417"/>
              <a:gd name="connsiteY107" fmla="*/ 882740 h 2536443"/>
              <a:gd name="connsiteX108" fmla="*/ 707013 w 4776417"/>
              <a:gd name="connsiteY108" fmla="*/ 960562 h 2536443"/>
              <a:gd name="connsiteX109" fmla="*/ 726468 w 4776417"/>
              <a:gd name="connsiteY109" fmla="*/ 989745 h 2536443"/>
              <a:gd name="connsiteX110" fmla="*/ 755651 w 4776417"/>
              <a:gd name="connsiteY110" fmla="*/ 999472 h 2536443"/>
              <a:gd name="connsiteX111" fmla="*/ 794562 w 4776417"/>
              <a:gd name="connsiteY111" fmla="*/ 1038383 h 2536443"/>
              <a:gd name="connsiteX112" fmla="*/ 823745 w 4776417"/>
              <a:gd name="connsiteY112" fmla="*/ 1057838 h 2536443"/>
              <a:gd name="connsiteX113" fmla="*/ 872383 w 4776417"/>
              <a:gd name="connsiteY113" fmla="*/ 1106477 h 2536443"/>
              <a:gd name="connsiteX114" fmla="*/ 940477 w 4776417"/>
              <a:gd name="connsiteY114" fmla="*/ 1155115 h 2536443"/>
              <a:gd name="connsiteX115" fmla="*/ 969660 w 4776417"/>
              <a:gd name="connsiteY115" fmla="*/ 1174570 h 2536443"/>
              <a:gd name="connsiteX116" fmla="*/ 989115 w 4776417"/>
              <a:gd name="connsiteY116" fmla="*/ 1194026 h 2536443"/>
              <a:gd name="connsiteX117" fmla="*/ 1047481 w 4776417"/>
              <a:gd name="connsiteY117" fmla="*/ 1223209 h 2536443"/>
              <a:gd name="connsiteX118" fmla="*/ 1076664 w 4776417"/>
              <a:gd name="connsiteY118" fmla="*/ 1262119 h 2536443"/>
              <a:gd name="connsiteX119" fmla="*/ 1105847 w 4776417"/>
              <a:gd name="connsiteY119" fmla="*/ 1281574 h 2536443"/>
              <a:gd name="connsiteX120" fmla="*/ 1164213 w 4776417"/>
              <a:gd name="connsiteY120" fmla="*/ 1320485 h 2536443"/>
              <a:gd name="connsiteX121" fmla="*/ 1212851 w 4776417"/>
              <a:gd name="connsiteY121" fmla="*/ 1378851 h 2536443"/>
              <a:gd name="connsiteX122" fmla="*/ 1251762 w 4776417"/>
              <a:gd name="connsiteY122" fmla="*/ 1398306 h 2536443"/>
              <a:gd name="connsiteX123" fmla="*/ 1319855 w 4776417"/>
              <a:gd name="connsiteY123" fmla="*/ 1437217 h 2536443"/>
              <a:gd name="connsiteX124" fmla="*/ 1349038 w 4776417"/>
              <a:gd name="connsiteY124" fmla="*/ 1446945 h 2536443"/>
              <a:gd name="connsiteX125" fmla="*/ 1436587 w 4776417"/>
              <a:gd name="connsiteY125" fmla="*/ 1476128 h 2536443"/>
              <a:gd name="connsiteX126" fmla="*/ 1485225 w 4776417"/>
              <a:gd name="connsiteY126" fmla="*/ 1495583 h 2536443"/>
              <a:gd name="connsiteX127" fmla="*/ 1553319 w 4776417"/>
              <a:gd name="connsiteY127" fmla="*/ 1505311 h 2536443"/>
              <a:gd name="connsiteX128" fmla="*/ 1679779 w 4776417"/>
              <a:gd name="connsiteY128" fmla="*/ 1524766 h 2536443"/>
              <a:gd name="connsiteX129" fmla="*/ 1718689 w 4776417"/>
              <a:gd name="connsiteY129" fmla="*/ 1534494 h 2536443"/>
              <a:gd name="connsiteX130" fmla="*/ 1747872 w 4776417"/>
              <a:gd name="connsiteY130" fmla="*/ 1544221 h 2536443"/>
              <a:gd name="connsiteX131" fmla="*/ 1796511 w 4776417"/>
              <a:gd name="connsiteY131" fmla="*/ 1553949 h 2536443"/>
              <a:gd name="connsiteX132" fmla="*/ 1913243 w 4776417"/>
              <a:gd name="connsiteY132" fmla="*/ 1583132 h 2536443"/>
              <a:gd name="connsiteX133" fmla="*/ 1991064 w 4776417"/>
              <a:gd name="connsiteY133" fmla="*/ 1612315 h 2536443"/>
              <a:gd name="connsiteX134" fmla="*/ 2049430 w 4776417"/>
              <a:gd name="connsiteY134" fmla="*/ 1631770 h 2536443"/>
              <a:gd name="connsiteX135" fmla="*/ 2098068 w 4776417"/>
              <a:gd name="connsiteY135" fmla="*/ 1641498 h 2536443"/>
              <a:gd name="connsiteX136" fmla="*/ 2156434 w 4776417"/>
              <a:gd name="connsiteY136" fmla="*/ 1651226 h 2536443"/>
              <a:gd name="connsiteX137" fmla="*/ 2224528 w 4776417"/>
              <a:gd name="connsiteY137" fmla="*/ 1670681 h 2536443"/>
              <a:gd name="connsiteX138" fmla="*/ 2312077 w 4776417"/>
              <a:gd name="connsiteY138" fmla="*/ 1680409 h 2536443"/>
              <a:gd name="connsiteX139" fmla="*/ 2350987 w 4776417"/>
              <a:gd name="connsiteY139" fmla="*/ 1690136 h 2536443"/>
              <a:gd name="connsiteX140" fmla="*/ 2506630 w 4776417"/>
              <a:gd name="connsiteY140" fmla="*/ 1709591 h 2536443"/>
              <a:gd name="connsiteX141" fmla="*/ 2564996 w 4776417"/>
              <a:gd name="connsiteY141" fmla="*/ 1729047 h 2536443"/>
              <a:gd name="connsiteX142" fmla="*/ 2603906 w 4776417"/>
              <a:gd name="connsiteY142" fmla="*/ 1738774 h 2536443"/>
              <a:gd name="connsiteX143" fmla="*/ 2652545 w 4776417"/>
              <a:gd name="connsiteY143" fmla="*/ 1748502 h 2536443"/>
              <a:gd name="connsiteX144" fmla="*/ 2710911 w 4776417"/>
              <a:gd name="connsiteY144" fmla="*/ 1767957 h 2536443"/>
              <a:gd name="connsiteX145" fmla="*/ 2866553 w 4776417"/>
              <a:gd name="connsiteY145" fmla="*/ 1787413 h 2536443"/>
              <a:gd name="connsiteX146" fmla="*/ 2915191 w 4776417"/>
              <a:gd name="connsiteY146" fmla="*/ 1806868 h 2536443"/>
              <a:gd name="connsiteX147" fmla="*/ 2973557 w 4776417"/>
              <a:gd name="connsiteY147" fmla="*/ 1816596 h 2536443"/>
              <a:gd name="connsiteX148" fmla="*/ 3061106 w 4776417"/>
              <a:gd name="connsiteY148" fmla="*/ 1836051 h 2536443"/>
              <a:gd name="connsiteX149" fmla="*/ 3090289 w 4776417"/>
              <a:gd name="connsiteY149" fmla="*/ 1855506 h 2536443"/>
              <a:gd name="connsiteX150" fmla="*/ 3148655 w 4776417"/>
              <a:gd name="connsiteY150" fmla="*/ 1874962 h 2536443"/>
              <a:gd name="connsiteX151" fmla="*/ 3177838 w 4776417"/>
              <a:gd name="connsiteY151" fmla="*/ 1894417 h 2536443"/>
              <a:gd name="connsiteX152" fmla="*/ 3207021 w 4776417"/>
              <a:gd name="connsiteY152" fmla="*/ 1904145 h 2536443"/>
              <a:gd name="connsiteX153" fmla="*/ 3304298 w 4776417"/>
              <a:gd name="connsiteY153" fmla="*/ 1962511 h 2536443"/>
              <a:gd name="connsiteX154" fmla="*/ 3343208 w 4776417"/>
              <a:gd name="connsiteY154" fmla="*/ 1972238 h 2536443"/>
              <a:gd name="connsiteX155" fmla="*/ 3430757 w 4776417"/>
              <a:gd name="connsiteY155" fmla="*/ 2011149 h 2536443"/>
              <a:gd name="connsiteX156" fmla="*/ 3459940 w 4776417"/>
              <a:gd name="connsiteY156" fmla="*/ 2020877 h 2536443"/>
              <a:gd name="connsiteX157" fmla="*/ 3479396 w 4776417"/>
              <a:gd name="connsiteY157" fmla="*/ 2050060 h 2536443"/>
              <a:gd name="connsiteX158" fmla="*/ 3518306 w 4776417"/>
              <a:gd name="connsiteY158" fmla="*/ 2059787 h 2536443"/>
              <a:gd name="connsiteX159" fmla="*/ 3547489 w 4776417"/>
              <a:gd name="connsiteY159" fmla="*/ 2069515 h 2536443"/>
              <a:gd name="connsiteX160" fmla="*/ 3625311 w 4776417"/>
              <a:gd name="connsiteY160" fmla="*/ 2118153 h 2536443"/>
              <a:gd name="connsiteX161" fmla="*/ 3654494 w 4776417"/>
              <a:gd name="connsiteY161" fmla="*/ 2127881 h 2536443"/>
              <a:gd name="connsiteX162" fmla="*/ 3683677 w 4776417"/>
              <a:gd name="connsiteY162" fmla="*/ 2147336 h 2536443"/>
              <a:gd name="connsiteX163" fmla="*/ 3742043 w 4776417"/>
              <a:gd name="connsiteY163" fmla="*/ 2166791 h 2536443"/>
              <a:gd name="connsiteX164" fmla="*/ 3771225 w 4776417"/>
              <a:gd name="connsiteY164" fmla="*/ 2186247 h 2536443"/>
              <a:gd name="connsiteX165" fmla="*/ 3829591 w 4776417"/>
              <a:gd name="connsiteY165" fmla="*/ 2205702 h 2536443"/>
              <a:gd name="connsiteX166" fmla="*/ 3849047 w 4776417"/>
              <a:gd name="connsiteY166" fmla="*/ 2225157 h 2536443"/>
              <a:gd name="connsiteX167" fmla="*/ 3907413 w 4776417"/>
              <a:gd name="connsiteY167" fmla="*/ 2244613 h 2536443"/>
              <a:gd name="connsiteX168" fmla="*/ 3975506 w 4776417"/>
              <a:gd name="connsiteY168" fmla="*/ 2264068 h 2536443"/>
              <a:gd name="connsiteX169" fmla="*/ 4004689 w 4776417"/>
              <a:gd name="connsiteY169" fmla="*/ 2283523 h 2536443"/>
              <a:gd name="connsiteX170" fmla="*/ 4072783 w 4776417"/>
              <a:gd name="connsiteY170" fmla="*/ 2312706 h 2536443"/>
              <a:gd name="connsiteX171" fmla="*/ 4092238 w 4776417"/>
              <a:gd name="connsiteY171" fmla="*/ 2332162 h 2536443"/>
              <a:gd name="connsiteX172" fmla="*/ 4150604 w 4776417"/>
              <a:gd name="connsiteY172" fmla="*/ 2371072 h 2536443"/>
              <a:gd name="connsiteX173" fmla="*/ 4179787 w 4776417"/>
              <a:gd name="connsiteY173" fmla="*/ 2390528 h 2536443"/>
              <a:gd name="connsiteX174" fmla="*/ 4208970 w 4776417"/>
              <a:gd name="connsiteY174" fmla="*/ 2400255 h 2536443"/>
              <a:gd name="connsiteX175" fmla="*/ 4277064 w 4776417"/>
              <a:gd name="connsiteY175" fmla="*/ 2429438 h 2536443"/>
              <a:gd name="connsiteX176" fmla="*/ 4354885 w 4776417"/>
              <a:gd name="connsiteY176" fmla="*/ 2448894 h 2536443"/>
              <a:gd name="connsiteX177" fmla="*/ 4413251 w 4776417"/>
              <a:gd name="connsiteY177" fmla="*/ 2487804 h 2536443"/>
              <a:gd name="connsiteX178" fmla="*/ 4471617 w 4776417"/>
              <a:gd name="connsiteY178" fmla="*/ 2507260 h 2536443"/>
              <a:gd name="connsiteX179" fmla="*/ 4529983 w 4776417"/>
              <a:gd name="connsiteY179" fmla="*/ 2536443 h 2536443"/>
              <a:gd name="connsiteX180" fmla="*/ 4675898 w 4776417"/>
              <a:gd name="connsiteY180" fmla="*/ 2526715 h 2536443"/>
              <a:gd name="connsiteX181" fmla="*/ 4705081 w 4776417"/>
              <a:gd name="connsiteY181" fmla="*/ 2516987 h 2536443"/>
              <a:gd name="connsiteX182" fmla="*/ 4714808 w 4776417"/>
              <a:gd name="connsiteY182" fmla="*/ 2487804 h 2536443"/>
              <a:gd name="connsiteX183" fmla="*/ 4734264 w 4776417"/>
              <a:gd name="connsiteY183" fmla="*/ 2468349 h 2536443"/>
              <a:gd name="connsiteX184" fmla="*/ 4773174 w 4776417"/>
              <a:gd name="connsiteY184" fmla="*/ 2400255 h 25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776417" h="2536443">
                <a:moveTo>
                  <a:pt x="4773174" y="2400255"/>
                </a:moveTo>
                <a:cubicBezTo>
                  <a:pt x="4769931" y="2385663"/>
                  <a:pt x="4731872" y="2392175"/>
                  <a:pt x="4714808" y="2380800"/>
                </a:cubicBezTo>
                <a:cubicBezTo>
                  <a:pt x="4647196" y="2335726"/>
                  <a:pt x="4732176" y="2389484"/>
                  <a:pt x="4636987" y="2341889"/>
                </a:cubicBezTo>
                <a:cubicBezTo>
                  <a:pt x="4626530" y="2336661"/>
                  <a:pt x="4617955" y="2328234"/>
                  <a:pt x="4607804" y="2322434"/>
                </a:cubicBezTo>
                <a:cubicBezTo>
                  <a:pt x="4535605" y="2281178"/>
                  <a:pt x="4603636" y="2325214"/>
                  <a:pt x="4520255" y="2283523"/>
                </a:cubicBezTo>
                <a:cubicBezTo>
                  <a:pt x="4509798" y="2278295"/>
                  <a:pt x="4501529" y="2269296"/>
                  <a:pt x="4491072" y="2264068"/>
                </a:cubicBezTo>
                <a:cubicBezTo>
                  <a:pt x="4481901" y="2259482"/>
                  <a:pt x="4471224" y="2258583"/>
                  <a:pt x="4461889" y="2254340"/>
                </a:cubicBezTo>
                <a:cubicBezTo>
                  <a:pt x="4435486" y="2242339"/>
                  <a:pt x="4412507" y="2221118"/>
                  <a:pt x="4384068" y="2215430"/>
                </a:cubicBezTo>
                <a:cubicBezTo>
                  <a:pt x="4248208" y="2188257"/>
                  <a:pt x="4328826" y="2210521"/>
                  <a:pt x="4238153" y="2176519"/>
                </a:cubicBezTo>
                <a:cubicBezTo>
                  <a:pt x="4228552" y="2172919"/>
                  <a:pt x="4218141" y="2171377"/>
                  <a:pt x="4208970" y="2166791"/>
                </a:cubicBezTo>
                <a:cubicBezTo>
                  <a:pt x="4198513" y="2161563"/>
                  <a:pt x="4190244" y="2152564"/>
                  <a:pt x="4179787" y="2147336"/>
                </a:cubicBezTo>
                <a:cubicBezTo>
                  <a:pt x="4164169" y="2139527"/>
                  <a:pt x="4146413" y="2136361"/>
                  <a:pt x="4131149" y="2127881"/>
                </a:cubicBezTo>
                <a:cubicBezTo>
                  <a:pt x="4116976" y="2120007"/>
                  <a:pt x="4106140" y="2107039"/>
                  <a:pt x="4092238" y="2098698"/>
                </a:cubicBezTo>
                <a:cubicBezTo>
                  <a:pt x="4073586" y="2087507"/>
                  <a:pt x="4051971" y="2081581"/>
                  <a:pt x="4033872" y="2069515"/>
                </a:cubicBezTo>
                <a:cubicBezTo>
                  <a:pt x="4022425" y="2061884"/>
                  <a:pt x="4016135" y="2047963"/>
                  <a:pt x="4004689" y="2040332"/>
                </a:cubicBezTo>
                <a:cubicBezTo>
                  <a:pt x="3996157" y="2034644"/>
                  <a:pt x="3984470" y="2035584"/>
                  <a:pt x="3975506" y="2030604"/>
                </a:cubicBezTo>
                <a:cubicBezTo>
                  <a:pt x="3880747" y="1977961"/>
                  <a:pt x="3954272" y="2000977"/>
                  <a:pt x="3878230" y="1981966"/>
                </a:cubicBezTo>
                <a:cubicBezTo>
                  <a:pt x="3856926" y="1960663"/>
                  <a:pt x="3858222" y="1959416"/>
                  <a:pt x="3829591" y="1943055"/>
                </a:cubicBezTo>
                <a:cubicBezTo>
                  <a:pt x="3817001" y="1935860"/>
                  <a:pt x="3803207" y="1930907"/>
                  <a:pt x="3790681" y="1923600"/>
                </a:cubicBezTo>
                <a:cubicBezTo>
                  <a:pt x="3764258" y="1908187"/>
                  <a:pt x="3738912" y="1890994"/>
                  <a:pt x="3712860" y="1874962"/>
                </a:cubicBezTo>
                <a:cubicBezTo>
                  <a:pt x="3696757" y="1865053"/>
                  <a:pt x="3679347" y="1857124"/>
                  <a:pt x="3664221" y="1845779"/>
                </a:cubicBezTo>
                <a:cubicBezTo>
                  <a:pt x="3651251" y="1836051"/>
                  <a:pt x="3639812" y="1823847"/>
                  <a:pt x="3625311" y="1816596"/>
                </a:cubicBezTo>
                <a:cubicBezTo>
                  <a:pt x="3594074" y="1800978"/>
                  <a:pt x="3559271" y="1793303"/>
                  <a:pt x="3528034" y="1777685"/>
                </a:cubicBezTo>
                <a:cubicBezTo>
                  <a:pt x="3515064" y="1771200"/>
                  <a:pt x="3501799" y="1765272"/>
                  <a:pt x="3489123" y="1758230"/>
                </a:cubicBezTo>
                <a:cubicBezTo>
                  <a:pt x="3472595" y="1749048"/>
                  <a:pt x="3457618" y="1737043"/>
                  <a:pt x="3440485" y="1729047"/>
                </a:cubicBezTo>
                <a:cubicBezTo>
                  <a:pt x="3408838" y="1714278"/>
                  <a:pt x="3374445" y="1705754"/>
                  <a:pt x="3343208" y="1690136"/>
                </a:cubicBezTo>
                <a:cubicBezTo>
                  <a:pt x="3330238" y="1683651"/>
                  <a:pt x="3317876" y="1675773"/>
                  <a:pt x="3304298" y="1670681"/>
                </a:cubicBezTo>
                <a:cubicBezTo>
                  <a:pt x="3291780" y="1665987"/>
                  <a:pt x="3277905" y="1665647"/>
                  <a:pt x="3265387" y="1660953"/>
                </a:cubicBezTo>
                <a:cubicBezTo>
                  <a:pt x="3129779" y="1610100"/>
                  <a:pt x="3337576" y="1675289"/>
                  <a:pt x="3177838" y="1622043"/>
                </a:cubicBezTo>
                <a:cubicBezTo>
                  <a:pt x="3165155" y="1617815"/>
                  <a:pt x="3151446" y="1617009"/>
                  <a:pt x="3138928" y="1612315"/>
                </a:cubicBezTo>
                <a:cubicBezTo>
                  <a:pt x="3125350" y="1607223"/>
                  <a:pt x="3113774" y="1597446"/>
                  <a:pt x="3100017" y="1592860"/>
                </a:cubicBezTo>
                <a:cubicBezTo>
                  <a:pt x="3084332" y="1587632"/>
                  <a:pt x="3067419" y="1587142"/>
                  <a:pt x="3051379" y="1583132"/>
                </a:cubicBezTo>
                <a:cubicBezTo>
                  <a:pt x="3041431" y="1580645"/>
                  <a:pt x="3032055" y="1576221"/>
                  <a:pt x="3022196" y="1573404"/>
                </a:cubicBezTo>
                <a:cubicBezTo>
                  <a:pt x="3009341" y="1569731"/>
                  <a:pt x="2996140" y="1567350"/>
                  <a:pt x="2983285" y="1563677"/>
                </a:cubicBezTo>
                <a:cubicBezTo>
                  <a:pt x="2935788" y="1550107"/>
                  <a:pt x="2945659" y="1544406"/>
                  <a:pt x="2876281" y="1534494"/>
                </a:cubicBezTo>
                <a:cubicBezTo>
                  <a:pt x="2853583" y="1531251"/>
                  <a:pt x="2830670" y="1529263"/>
                  <a:pt x="2808187" y="1524766"/>
                </a:cubicBezTo>
                <a:cubicBezTo>
                  <a:pt x="2781968" y="1519522"/>
                  <a:pt x="2756585" y="1510555"/>
                  <a:pt x="2730366" y="1505311"/>
                </a:cubicBezTo>
                <a:cubicBezTo>
                  <a:pt x="2714153" y="1502068"/>
                  <a:pt x="2697768" y="1499593"/>
                  <a:pt x="2681728" y="1495583"/>
                </a:cubicBezTo>
                <a:cubicBezTo>
                  <a:pt x="2671780" y="1493096"/>
                  <a:pt x="2662709" y="1487210"/>
                  <a:pt x="2652545" y="1485855"/>
                </a:cubicBezTo>
                <a:cubicBezTo>
                  <a:pt x="2613842" y="1480695"/>
                  <a:pt x="2574724" y="1479370"/>
                  <a:pt x="2535813" y="1476128"/>
                </a:cubicBezTo>
                <a:lnTo>
                  <a:pt x="2448264" y="1446945"/>
                </a:lnTo>
                <a:cubicBezTo>
                  <a:pt x="2438536" y="1443702"/>
                  <a:pt x="2428252" y="1441803"/>
                  <a:pt x="2419081" y="1437217"/>
                </a:cubicBezTo>
                <a:cubicBezTo>
                  <a:pt x="2406111" y="1430732"/>
                  <a:pt x="2393499" y="1423474"/>
                  <a:pt x="2380170" y="1417762"/>
                </a:cubicBezTo>
                <a:cubicBezTo>
                  <a:pt x="2347381" y="1403709"/>
                  <a:pt x="2349100" y="1410647"/>
                  <a:pt x="2312077" y="1398306"/>
                </a:cubicBezTo>
                <a:cubicBezTo>
                  <a:pt x="2295511" y="1392784"/>
                  <a:pt x="2279788" y="1384982"/>
                  <a:pt x="2263438" y="1378851"/>
                </a:cubicBezTo>
                <a:cubicBezTo>
                  <a:pt x="2235521" y="1368382"/>
                  <a:pt x="2226015" y="1367063"/>
                  <a:pt x="2195345" y="1359396"/>
                </a:cubicBezTo>
                <a:cubicBezTo>
                  <a:pt x="2169404" y="1346426"/>
                  <a:pt x="2144451" y="1331256"/>
                  <a:pt x="2117523" y="1320485"/>
                </a:cubicBezTo>
                <a:cubicBezTo>
                  <a:pt x="2085098" y="1307515"/>
                  <a:pt x="2053378" y="1292617"/>
                  <a:pt x="2020247" y="1281574"/>
                </a:cubicBezTo>
                <a:cubicBezTo>
                  <a:pt x="2010519" y="1278332"/>
                  <a:pt x="2000489" y="1275886"/>
                  <a:pt x="1991064" y="1271847"/>
                </a:cubicBezTo>
                <a:cubicBezTo>
                  <a:pt x="1977735" y="1266135"/>
                  <a:pt x="1965910" y="1256977"/>
                  <a:pt x="1952153" y="1252391"/>
                </a:cubicBezTo>
                <a:cubicBezTo>
                  <a:pt x="1926786" y="1243935"/>
                  <a:pt x="1899699" y="1241391"/>
                  <a:pt x="1874332" y="1232936"/>
                </a:cubicBezTo>
                <a:cubicBezTo>
                  <a:pt x="1854877" y="1226451"/>
                  <a:pt x="1836075" y="1217503"/>
                  <a:pt x="1815966" y="1213481"/>
                </a:cubicBezTo>
                <a:cubicBezTo>
                  <a:pt x="1799753" y="1210238"/>
                  <a:pt x="1783468" y="1207340"/>
                  <a:pt x="1767328" y="1203753"/>
                </a:cubicBezTo>
                <a:cubicBezTo>
                  <a:pt x="1754277" y="1200853"/>
                  <a:pt x="1741527" y="1196648"/>
                  <a:pt x="1728417" y="1194026"/>
                </a:cubicBezTo>
                <a:cubicBezTo>
                  <a:pt x="1692496" y="1186842"/>
                  <a:pt x="1665033" y="1185868"/>
                  <a:pt x="1631140" y="1174570"/>
                </a:cubicBezTo>
                <a:cubicBezTo>
                  <a:pt x="1604376" y="1165649"/>
                  <a:pt x="1580632" y="1152215"/>
                  <a:pt x="1553319" y="1145387"/>
                </a:cubicBezTo>
                <a:cubicBezTo>
                  <a:pt x="1488179" y="1129102"/>
                  <a:pt x="1515891" y="1144034"/>
                  <a:pt x="1446315" y="1116204"/>
                </a:cubicBezTo>
                <a:cubicBezTo>
                  <a:pt x="1420629" y="1105930"/>
                  <a:pt x="1395174" y="1094644"/>
                  <a:pt x="1368494" y="1087021"/>
                </a:cubicBezTo>
                <a:cubicBezTo>
                  <a:pt x="1355639" y="1083348"/>
                  <a:pt x="1342553" y="1080536"/>
                  <a:pt x="1329583" y="1077294"/>
                </a:cubicBezTo>
                <a:cubicBezTo>
                  <a:pt x="1241835" y="1033419"/>
                  <a:pt x="1350693" y="1084332"/>
                  <a:pt x="1212851" y="1038383"/>
                </a:cubicBezTo>
                <a:cubicBezTo>
                  <a:pt x="1118899" y="1007065"/>
                  <a:pt x="1264981" y="1057289"/>
                  <a:pt x="1144757" y="1009200"/>
                </a:cubicBezTo>
                <a:cubicBezTo>
                  <a:pt x="1125716" y="1001584"/>
                  <a:pt x="1104733" y="998917"/>
                  <a:pt x="1086391" y="989745"/>
                </a:cubicBezTo>
                <a:cubicBezTo>
                  <a:pt x="1073421" y="983260"/>
                  <a:pt x="1060071" y="977484"/>
                  <a:pt x="1047481" y="970289"/>
                </a:cubicBezTo>
                <a:cubicBezTo>
                  <a:pt x="1037330" y="964488"/>
                  <a:pt x="1028755" y="956062"/>
                  <a:pt x="1018298" y="950834"/>
                </a:cubicBezTo>
                <a:cubicBezTo>
                  <a:pt x="1009127" y="946248"/>
                  <a:pt x="998079" y="946086"/>
                  <a:pt x="989115" y="941106"/>
                </a:cubicBezTo>
                <a:cubicBezTo>
                  <a:pt x="888768" y="885358"/>
                  <a:pt x="967600" y="914480"/>
                  <a:pt x="901566" y="892468"/>
                </a:cubicBezTo>
                <a:cubicBezTo>
                  <a:pt x="898323" y="882740"/>
                  <a:pt x="898244" y="871292"/>
                  <a:pt x="891838" y="863285"/>
                </a:cubicBezTo>
                <a:cubicBezTo>
                  <a:pt x="839957" y="798434"/>
                  <a:pt x="882111" y="892468"/>
                  <a:pt x="843200" y="814647"/>
                </a:cubicBezTo>
                <a:cubicBezTo>
                  <a:pt x="838614" y="805476"/>
                  <a:pt x="838452" y="794428"/>
                  <a:pt x="833472" y="785464"/>
                </a:cubicBezTo>
                <a:cubicBezTo>
                  <a:pt x="822117" y="765024"/>
                  <a:pt x="805019" y="748012"/>
                  <a:pt x="794562" y="727098"/>
                </a:cubicBezTo>
                <a:cubicBezTo>
                  <a:pt x="788077" y="714128"/>
                  <a:pt x="782567" y="700622"/>
                  <a:pt x="775106" y="688187"/>
                </a:cubicBezTo>
                <a:cubicBezTo>
                  <a:pt x="763076" y="668137"/>
                  <a:pt x="749166" y="649276"/>
                  <a:pt x="736196" y="629821"/>
                </a:cubicBezTo>
                <a:cubicBezTo>
                  <a:pt x="729711" y="620093"/>
                  <a:pt x="721969" y="611095"/>
                  <a:pt x="716740" y="600638"/>
                </a:cubicBezTo>
                <a:cubicBezTo>
                  <a:pt x="710255" y="587668"/>
                  <a:pt x="704746" y="574162"/>
                  <a:pt x="697285" y="561728"/>
                </a:cubicBezTo>
                <a:cubicBezTo>
                  <a:pt x="685255" y="541678"/>
                  <a:pt x="671344" y="522817"/>
                  <a:pt x="658374" y="503362"/>
                </a:cubicBezTo>
                <a:cubicBezTo>
                  <a:pt x="651889" y="493634"/>
                  <a:pt x="644147" y="484636"/>
                  <a:pt x="638919" y="474179"/>
                </a:cubicBezTo>
                <a:cubicBezTo>
                  <a:pt x="632434" y="461209"/>
                  <a:pt x="626925" y="447703"/>
                  <a:pt x="619464" y="435268"/>
                </a:cubicBezTo>
                <a:cubicBezTo>
                  <a:pt x="556243" y="329899"/>
                  <a:pt x="606900" y="414355"/>
                  <a:pt x="551370" y="347719"/>
                </a:cubicBezTo>
                <a:cubicBezTo>
                  <a:pt x="543886" y="338738"/>
                  <a:pt x="539682" y="327274"/>
                  <a:pt x="531915" y="318536"/>
                </a:cubicBezTo>
                <a:cubicBezTo>
                  <a:pt x="513636" y="297972"/>
                  <a:pt x="473549" y="260170"/>
                  <a:pt x="473549" y="260170"/>
                </a:cubicBezTo>
                <a:cubicBezTo>
                  <a:pt x="470306" y="250442"/>
                  <a:pt x="468801" y="239951"/>
                  <a:pt x="463821" y="230987"/>
                </a:cubicBezTo>
                <a:cubicBezTo>
                  <a:pt x="452466" y="210547"/>
                  <a:pt x="437881" y="192076"/>
                  <a:pt x="424911" y="172621"/>
                </a:cubicBezTo>
                <a:cubicBezTo>
                  <a:pt x="379070" y="103859"/>
                  <a:pt x="436587" y="188969"/>
                  <a:pt x="376272" y="104528"/>
                </a:cubicBezTo>
                <a:cubicBezTo>
                  <a:pt x="369477" y="95015"/>
                  <a:pt x="362045" y="85802"/>
                  <a:pt x="356817" y="75345"/>
                </a:cubicBezTo>
                <a:cubicBezTo>
                  <a:pt x="352231" y="66174"/>
                  <a:pt x="352365" y="54955"/>
                  <a:pt x="347089" y="46162"/>
                </a:cubicBezTo>
                <a:cubicBezTo>
                  <a:pt x="337847" y="30758"/>
                  <a:pt x="311708" y="16089"/>
                  <a:pt x="298451" y="7251"/>
                </a:cubicBezTo>
                <a:cubicBezTo>
                  <a:pt x="183141" y="30314"/>
                  <a:pt x="302608" y="0"/>
                  <a:pt x="220630" y="36434"/>
                </a:cubicBezTo>
                <a:cubicBezTo>
                  <a:pt x="201890" y="44763"/>
                  <a:pt x="162264" y="55889"/>
                  <a:pt x="162264" y="55889"/>
                </a:cubicBezTo>
                <a:cubicBezTo>
                  <a:pt x="135060" y="83093"/>
                  <a:pt x="87623" y="124170"/>
                  <a:pt x="74715" y="162894"/>
                </a:cubicBezTo>
                <a:cubicBezTo>
                  <a:pt x="71472" y="172622"/>
                  <a:pt x="69967" y="183113"/>
                  <a:pt x="64987" y="192077"/>
                </a:cubicBezTo>
                <a:cubicBezTo>
                  <a:pt x="9239" y="292424"/>
                  <a:pt x="38361" y="213592"/>
                  <a:pt x="16349" y="279626"/>
                </a:cubicBezTo>
                <a:cubicBezTo>
                  <a:pt x="85111" y="325466"/>
                  <a:pt x="0" y="267947"/>
                  <a:pt x="84443" y="328264"/>
                </a:cubicBezTo>
                <a:cubicBezTo>
                  <a:pt x="93956" y="335059"/>
                  <a:pt x="104749" y="340111"/>
                  <a:pt x="113625" y="347719"/>
                </a:cubicBezTo>
                <a:cubicBezTo>
                  <a:pt x="127552" y="359656"/>
                  <a:pt x="142361" y="371368"/>
                  <a:pt x="152536" y="386630"/>
                </a:cubicBezTo>
                <a:cubicBezTo>
                  <a:pt x="159021" y="396358"/>
                  <a:pt x="163724" y="407546"/>
                  <a:pt x="171991" y="415813"/>
                </a:cubicBezTo>
                <a:cubicBezTo>
                  <a:pt x="180258" y="424080"/>
                  <a:pt x="191446" y="428783"/>
                  <a:pt x="201174" y="435268"/>
                </a:cubicBezTo>
                <a:cubicBezTo>
                  <a:pt x="207659" y="444996"/>
                  <a:pt x="212363" y="456184"/>
                  <a:pt x="220630" y="464451"/>
                </a:cubicBezTo>
                <a:cubicBezTo>
                  <a:pt x="248507" y="492328"/>
                  <a:pt x="247350" y="477811"/>
                  <a:pt x="278996" y="493634"/>
                </a:cubicBezTo>
                <a:cubicBezTo>
                  <a:pt x="318922" y="513597"/>
                  <a:pt x="297471" y="508414"/>
                  <a:pt x="327634" y="532545"/>
                </a:cubicBezTo>
                <a:cubicBezTo>
                  <a:pt x="336763" y="539848"/>
                  <a:pt x="347836" y="544516"/>
                  <a:pt x="356817" y="552000"/>
                </a:cubicBezTo>
                <a:cubicBezTo>
                  <a:pt x="452435" y="631681"/>
                  <a:pt x="328936" y="533847"/>
                  <a:pt x="405455" y="610366"/>
                </a:cubicBezTo>
                <a:cubicBezTo>
                  <a:pt x="443745" y="648656"/>
                  <a:pt x="425213" y="610769"/>
                  <a:pt x="454094" y="649277"/>
                </a:cubicBezTo>
                <a:cubicBezTo>
                  <a:pt x="468123" y="667983"/>
                  <a:pt x="480034" y="688188"/>
                  <a:pt x="493004" y="707643"/>
                </a:cubicBezTo>
                <a:cubicBezTo>
                  <a:pt x="499489" y="717371"/>
                  <a:pt x="504193" y="728559"/>
                  <a:pt x="512460" y="736826"/>
                </a:cubicBezTo>
                <a:lnTo>
                  <a:pt x="541643" y="766009"/>
                </a:lnTo>
                <a:cubicBezTo>
                  <a:pt x="544885" y="775736"/>
                  <a:pt x="545410" y="786847"/>
                  <a:pt x="551370" y="795191"/>
                </a:cubicBezTo>
                <a:cubicBezTo>
                  <a:pt x="562032" y="810117"/>
                  <a:pt x="590281" y="834102"/>
                  <a:pt x="590281" y="834102"/>
                </a:cubicBezTo>
                <a:cubicBezTo>
                  <a:pt x="608371" y="888375"/>
                  <a:pt x="585495" y="842672"/>
                  <a:pt x="638919" y="882740"/>
                </a:cubicBezTo>
                <a:cubicBezTo>
                  <a:pt x="665256" y="902492"/>
                  <a:pt x="688072" y="934044"/>
                  <a:pt x="707013" y="960562"/>
                </a:cubicBezTo>
                <a:cubicBezTo>
                  <a:pt x="713808" y="970076"/>
                  <a:pt x="717339" y="982442"/>
                  <a:pt x="726468" y="989745"/>
                </a:cubicBezTo>
                <a:cubicBezTo>
                  <a:pt x="734475" y="996150"/>
                  <a:pt x="745923" y="996230"/>
                  <a:pt x="755651" y="999472"/>
                </a:cubicBezTo>
                <a:cubicBezTo>
                  <a:pt x="768621" y="1012442"/>
                  <a:pt x="779300" y="1028208"/>
                  <a:pt x="794562" y="1038383"/>
                </a:cubicBezTo>
                <a:cubicBezTo>
                  <a:pt x="804290" y="1044868"/>
                  <a:pt x="814947" y="1050139"/>
                  <a:pt x="823745" y="1057838"/>
                </a:cubicBezTo>
                <a:cubicBezTo>
                  <a:pt x="841000" y="1072937"/>
                  <a:pt x="853305" y="1093759"/>
                  <a:pt x="872383" y="1106477"/>
                </a:cubicBezTo>
                <a:cubicBezTo>
                  <a:pt x="941158" y="1152326"/>
                  <a:pt x="856015" y="1094786"/>
                  <a:pt x="940477" y="1155115"/>
                </a:cubicBezTo>
                <a:cubicBezTo>
                  <a:pt x="949991" y="1161910"/>
                  <a:pt x="960531" y="1167267"/>
                  <a:pt x="969660" y="1174570"/>
                </a:cubicBezTo>
                <a:cubicBezTo>
                  <a:pt x="976822" y="1180299"/>
                  <a:pt x="981953" y="1188297"/>
                  <a:pt x="989115" y="1194026"/>
                </a:cubicBezTo>
                <a:cubicBezTo>
                  <a:pt x="1016052" y="1215576"/>
                  <a:pt x="1016659" y="1212935"/>
                  <a:pt x="1047481" y="1223209"/>
                </a:cubicBezTo>
                <a:cubicBezTo>
                  <a:pt x="1057209" y="1236179"/>
                  <a:pt x="1065200" y="1250655"/>
                  <a:pt x="1076664" y="1262119"/>
                </a:cubicBezTo>
                <a:cubicBezTo>
                  <a:pt x="1084931" y="1270386"/>
                  <a:pt x="1096718" y="1274271"/>
                  <a:pt x="1105847" y="1281574"/>
                </a:cubicBezTo>
                <a:cubicBezTo>
                  <a:pt x="1155364" y="1321188"/>
                  <a:pt x="1085780" y="1281269"/>
                  <a:pt x="1164213" y="1320485"/>
                </a:cubicBezTo>
                <a:cubicBezTo>
                  <a:pt x="1179726" y="1343755"/>
                  <a:pt x="1189019" y="1361828"/>
                  <a:pt x="1212851" y="1378851"/>
                </a:cubicBezTo>
                <a:cubicBezTo>
                  <a:pt x="1224651" y="1387280"/>
                  <a:pt x="1239171" y="1391111"/>
                  <a:pt x="1251762" y="1398306"/>
                </a:cubicBezTo>
                <a:cubicBezTo>
                  <a:pt x="1300615" y="1426222"/>
                  <a:pt x="1261055" y="1412017"/>
                  <a:pt x="1319855" y="1437217"/>
                </a:cubicBezTo>
                <a:cubicBezTo>
                  <a:pt x="1329280" y="1441256"/>
                  <a:pt x="1339613" y="1442906"/>
                  <a:pt x="1349038" y="1446945"/>
                </a:cubicBezTo>
                <a:cubicBezTo>
                  <a:pt x="1475445" y="1501119"/>
                  <a:pt x="1290831" y="1432401"/>
                  <a:pt x="1436587" y="1476128"/>
                </a:cubicBezTo>
                <a:cubicBezTo>
                  <a:pt x="1453312" y="1481146"/>
                  <a:pt x="1468285" y="1491348"/>
                  <a:pt x="1485225" y="1495583"/>
                </a:cubicBezTo>
                <a:cubicBezTo>
                  <a:pt x="1507469" y="1501144"/>
                  <a:pt x="1530702" y="1501542"/>
                  <a:pt x="1553319" y="1505311"/>
                </a:cubicBezTo>
                <a:cubicBezTo>
                  <a:pt x="1687002" y="1527591"/>
                  <a:pt x="1491614" y="1501245"/>
                  <a:pt x="1679779" y="1524766"/>
                </a:cubicBezTo>
                <a:cubicBezTo>
                  <a:pt x="1692749" y="1528009"/>
                  <a:pt x="1705834" y="1530821"/>
                  <a:pt x="1718689" y="1534494"/>
                </a:cubicBezTo>
                <a:cubicBezTo>
                  <a:pt x="1728548" y="1537311"/>
                  <a:pt x="1737924" y="1541734"/>
                  <a:pt x="1747872" y="1544221"/>
                </a:cubicBezTo>
                <a:cubicBezTo>
                  <a:pt x="1763912" y="1548231"/>
                  <a:pt x="1780559" y="1549599"/>
                  <a:pt x="1796511" y="1553949"/>
                </a:cubicBezTo>
                <a:cubicBezTo>
                  <a:pt x="1917633" y="1586982"/>
                  <a:pt x="1792288" y="1562972"/>
                  <a:pt x="1913243" y="1583132"/>
                </a:cubicBezTo>
                <a:cubicBezTo>
                  <a:pt x="1964027" y="1616989"/>
                  <a:pt x="1919867" y="1592898"/>
                  <a:pt x="1991064" y="1612315"/>
                </a:cubicBezTo>
                <a:cubicBezTo>
                  <a:pt x="2010849" y="1617711"/>
                  <a:pt x="2029321" y="1627748"/>
                  <a:pt x="2049430" y="1631770"/>
                </a:cubicBezTo>
                <a:lnTo>
                  <a:pt x="2098068" y="1641498"/>
                </a:lnTo>
                <a:cubicBezTo>
                  <a:pt x="2117474" y="1645026"/>
                  <a:pt x="2137180" y="1646947"/>
                  <a:pt x="2156434" y="1651226"/>
                </a:cubicBezTo>
                <a:cubicBezTo>
                  <a:pt x="2213628" y="1663936"/>
                  <a:pt x="2155685" y="1660089"/>
                  <a:pt x="2224528" y="1670681"/>
                </a:cubicBezTo>
                <a:cubicBezTo>
                  <a:pt x="2253549" y="1675146"/>
                  <a:pt x="2282894" y="1677166"/>
                  <a:pt x="2312077" y="1680409"/>
                </a:cubicBezTo>
                <a:cubicBezTo>
                  <a:pt x="2325047" y="1683651"/>
                  <a:pt x="2337735" y="1688369"/>
                  <a:pt x="2350987" y="1690136"/>
                </a:cubicBezTo>
                <a:cubicBezTo>
                  <a:pt x="2417350" y="1698984"/>
                  <a:pt x="2449235" y="1693938"/>
                  <a:pt x="2506630" y="1709591"/>
                </a:cubicBezTo>
                <a:cubicBezTo>
                  <a:pt x="2526415" y="1714987"/>
                  <a:pt x="2545100" y="1724073"/>
                  <a:pt x="2564996" y="1729047"/>
                </a:cubicBezTo>
                <a:cubicBezTo>
                  <a:pt x="2577966" y="1732289"/>
                  <a:pt x="2590855" y="1735874"/>
                  <a:pt x="2603906" y="1738774"/>
                </a:cubicBezTo>
                <a:cubicBezTo>
                  <a:pt x="2620046" y="1742361"/>
                  <a:pt x="2636593" y="1744152"/>
                  <a:pt x="2652545" y="1748502"/>
                </a:cubicBezTo>
                <a:cubicBezTo>
                  <a:pt x="2672330" y="1753898"/>
                  <a:pt x="2690562" y="1765413"/>
                  <a:pt x="2710911" y="1767957"/>
                </a:cubicBezTo>
                <a:lnTo>
                  <a:pt x="2866553" y="1787413"/>
                </a:lnTo>
                <a:cubicBezTo>
                  <a:pt x="2882766" y="1793898"/>
                  <a:pt x="2898345" y="1802274"/>
                  <a:pt x="2915191" y="1806868"/>
                </a:cubicBezTo>
                <a:cubicBezTo>
                  <a:pt x="2934220" y="1812058"/>
                  <a:pt x="2954151" y="1813068"/>
                  <a:pt x="2973557" y="1816596"/>
                </a:cubicBezTo>
                <a:cubicBezTo>
                  <a:pt x="3018855" y="1824832"/>
                  <a:pt x="3019458" y="1825638"/>
                  <a:pt x="3061106" y="1836051"/>
                </a:cubicBezTo>
                <a:cubicBezTo>
                  <a:pt x="3070834" y="1842536"/>
                  <a:pt x="3079606" y="1850758"/>
                  <a:pt x="3090289" y="1855506"/>
                </a:cubicBezTo>
                <a:cubicBezTo>
                  <a:pt x="3109029" y="1863835"/>
                  <a:pt x="3131591" y="1863586"/>
                  <a:pt x="3148655" y="1874962"/>
                </a:cubicBezTo>
                <a:cubicBezTo>
                  <a:pt x="3158383" y="1881447"/>
                  <a:pt x="3167381" y="1889189"/>
                  <a:pt x="3177838" y="1894417"/>
                </a:cubicBezTo>
                <a:cubicBezTo>
                  <a:pt x="3187009" y="1899003"/>
                  <a:pt x="3198057" y="1899165"/>
                  <a:pt x="3207021" y="1904145"/>
                </a:cubicBezTo>
                <a:cubicBezTo>
                  <a:pt x="3254004" y="1930247"/>
                  <a:pt x="3259016" y="1945530"/>
                  <a:pt x="3304298" y="1962511"/>
                </a:cubicBezTo>
                <a:cubicBezTo>
                  <a:pt x="3316816" y="1967205"/>
                  <a:pt x="3330238" y="1968996"/>
                  <a:pt x="3343208" y="1972238"/>
                </a:cubicBezTo>
                <a:cubicBezTo>
                  <a:pt x="3389455" y="2003070"/>
                  <a:pt x="3361298" y="1987996"/>
                  <a:pt x="3430757" y="2011149"/>
                </a:cubicBezTo>
                <a:lnTo>
                  <a:pt x="3459940" y="2020877"/>
                </a:lnTo>
                <a:cubicBezTo>
                  <a:pt x="3466425" y="2030605"/>
                  <a:pt x="3469668" y="2043575"/>
                  <a:pt x="3479396" y="2050060"/>
                </a:cubicBezTo>
                <a:cubicBezTo>
                  <a:pt x="3490520" y="2057476"/>
                  <a:pt x="3505451" y="2056114"/>
                  <a:pt x="3518306" y="2059787"/>
                </a:cubicBezTo>
                <a:cubicBezTo>
                  <a:pt x="3528165" y="2062604"/>
                  <a:pt x="3537761" y="2066272"/>
                  <a:pt x="3547489" y="2069515"/>
                </a:cubicBezTo>
                <a:cubicBezTo>
                  <a:pt x="3584732" y="2097447"/>
                  <a:pt x="3583766" y="2100348"/>
                  <a:pt x="3625311" y="2118153"/>
                </a:cubicBezTo>
                <a:cubicBezTo>
                  <a:pt x="3634736" y="2122192"/>
                  <a:pt x="3645323" y="2123295"/>
                  <a:pt x="3654494" y="2127881"/>
                </a:cubicBezTo>
                <a:cubicBezTo>
                  <a:pt x="3664951" y="2133109"/>
                  <a:pt x="3672993" y="2142588"/>
                  <a:pt x="3683677" y="2147336"/>
                </a:cubicBezTo>
                <a:cubicBezTo>
                  <a:pt x="3702417" y="2155665"/>
                  <a:pt x="3742043" y="2166791"/>
                  <a:pt x="3742043" y="2166791"/>
                </a:cubicBezTo>
                <a:cubicBezTo>
                  <a:pt x="3751770" y="2173276"/>
                  <a:pt x="3760542" y="2181499"/>
                  <a:pt x="3771225" y="2186247"/>
                </a:cubicBezTo>
                <a:cubicBezTo>
                  <a:pt x="3789965" y="2194576"/>
                  <a:pt x="3829591" y="2205702"/>
                  <a:pt x="3829591" y="2205702"/>
                </a:cubicBezTo>
                <a:cubicBezTo>
                  <a:pt x="3836076" y="2212187"/>
                  <a:pt x="3840844" y="2221055"/>
                  <a:pt x="3849047" y="2225157"/>
                </a:cubicBezTo>
                <a:cubicBezTo>
                  <a:pt x="3867390" y="2234328"/>
                  <a:pt x="3887958" y="2238128"/>
                  <a:pt x="3907413" y="2244613"/>
                </a:cubicBezTo>
                <a:cubicBezTo>
                  <a:pt x="3949268" y="2258565"/>
                  <a:pt x="3926663" y="2251857"/>
                  <a:pt x="3975506" y="2264068"/>
                </a:cubicBezTo>
                <a:cubicBezTo>
                  <a:pt x="3985234" y="2270553"/>
                  <a:pt x="3993943" y="2278918"/>
                  <a:pt x="4004689" y="2283523"/>
                </a:cubicBezTo>
                <a:cubicBezTo>
                  <a:pt x="4062551" y="2308321"/>
                  <a:pt x="4025822" y="2275136"/>
                  <a:pt x="4072783" y="2312706"/>
                </a:cubicBezTo>
                <a:cubicBezTo>
                  <a:pt x="4079945" y="2318435"/>
                  <a:pt x="4084901" y="2326659"/>
                  <a:pt x="4092238" y="2332162"/>
                </a:cubicBezTo>
                <a:cubicBezTo>
                  <a:pt x="4110944" y="2346191"/>
                  <a:pt x="4131149" y="2358102"/>
                  <a:pt x="4150604" y="2371072"/>
                </a:cubicBezTo>
                <a:cubicBezTo>
                  <a:pt x="4160332" y="2377557"/>
                  <a:pt x="4168696" y="2386831"/>
                  <a:pt x="4179787" y="2390528"/>
                </a:cubicBezTo>
                <a:cubicBezTo>
                  <a:pt x="4189515" y="2393770"/>
                  <a:pt x="4199545" y="2396216"/>
                  <a:pt x="4208970" y="2400255"/>
                </a:cubicBezTo>
                <a:cubicBezTo>
                  <a:pt x="4247956" y="2416963"/>
                  <a:pt x="4240555" y="2420311"/>
                  <a:pt x="4277064" y="2429438"/>
                </a:cubicBezTo>
                <a:cubicBezTo>
                  <a:pt x="4292746" y="2433358"/>
                  <a:pt x="4336691" y="2438786"/>
                  <a:pt x="4354885" y="2448894"/>
                </a:cubicBezTo>
                <a:cubicBezTo>
                  <a:pt x="4375325" y="2460249"/>
                  <a:pt x="4391069" y="2480410"/>
                  <a:pt x="4413251" y="2487804"/>
                </a:cubicBezTo>
                <a:cubicBezTo>
                  <a:pt x="4432706" y="2494289"/>
                  <a:pt x="4454553" y="2495884"/>
                  <a:pt x="4471617" y="2507260"/>
                </a:cubicBezTo>
                <a:cubicBezTo>
                  <a:pt x="4509332" y="2532403"/>
                  <a:pt x="4489709" y="2523018"/>
                  <a:pt x="4529983" y="2536443"/>
                </a:cubicBezTo>
                <a:cubicBezTo>
                  <a:pt x="4578621" y="2533200"/>
                  <a:pt x="4627450" y="2532098"/>
                  <a:pt x="4675898" y="2526715"/>
                </a:cubicBezTo>
                <a:cubicBezTo>
                  <a:pt x="4686089" y="2525583"/>
                  <a:pt x="4697830" y="2524238"/>
                  <a:pt x="4705081" y="2516987"/>
                </a:cubicBezTo>
                <a:cubicBezTo>
                  <a:pt x="4712331" y="2509736"/>
                  <a:pt x="4709532" y="2496597"/>
                  <a:pt x="4714808" y="2487804"/>
                </a:cubicBezTo>
                <a:cubicBezTo>
                  <a:pt x="4719527" y="2479940"/>
                  <a:pt x="4728535" y="2475511"/>
                  <a:pt x="4734264" y="2468349"/>
                </a:cubicBezTo>
                <a:cubicBezTo>
                  <a:pt x="4759769" y="2436468"/>
                  <a:pt x="4776417" y="2414847"/>
                  <a:pt x="4773174" y="2400255"/>
                </a:cubicBezTo>
                <a:close/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6" name="Полилиния 135"/>
          <p:cNvSpPr/>
          <p:nvPr/>
        </p:nvSpPr>
        <p:spPr bwMode="auto">
          <a:xfrm flipV="1">
            <a:off x="4392240" y="6228109"/>
            <a:ext cx="3672408" cy="1331566"/>
          </a:xfrm>
          <a:custGeom>
            <a:avLst/>
            <a:gdLst>
              <a:gd name="connsiteX0" fmla="*/ 4773174 w 4776417"/>
              <a:gd name="connsiteY0" fmla="*/ 2400255 h 2536443"/>
              <a:gd name="connsiteX1" fmla="*/ 4714808 w 4776417"/>
              <a:gd name="connsiteY1" fmla="*/ 2380800 h 2536443"/>
              <a:gd name="connsiteX2" fmla="*/ 4636987 w 4776417"/>
              <a:gd name="connsiteY2" fmla="*/ 2341889 h 2536443"/>
              <a:gd name="connsiteX3" fmla="*/ 4607804 w 4776417"/>
              <a:gd name="connsiteY3" fmla="*/ 2322434 h 2536443"/>
              <a:gd name="connsiteX4" fmla="*/ 4520255 w 4776417"/>
              <a:gd name="connsiteY4" fmla="*/ 2283523 h 2536443"/>
              <a:gd name="connsiteX5" fmla="*/ 4491072 w 4776417"/>
              <a:gd name="connsiteY5" fmla="*/ 2264068 h 2536443"/>
              <a:gd name="connsiteX6" fmla="*/ 4461889 w 4776417"/>
              <a:gd name="connsiteY6" fmla="*/ 2254340 h 2536443"/>
              <a:gd name="connsiteX7" fmla="*/ 4384068 w 4776417"/>
              <a:gd name="connsiteY7" fmla="*/ 2215430 h 2536443"/>
              <a:gd name="connsiteX8" fmla="*/ 4238153 w 4776417"/>
              <a:gd name="connsiteY8" fmla="*/ 2176519 h 2536443"/>
              <a:gd name="connsiteX9" fmla="*/ 4208970 w 4776417"/>
              <a:gd name="connsiteY9" fmla="*/ 2166791 h 2536443"/>
              <a:gd name="connsiteX10" fmla="*/ 4179787 w 4776417"/>
              <a:gd name="connsiteY10" fmla="*/ 2147336 h 2536443"/>
              <a:gd name="connsiteX11" fmla="*/ 4131149 w 4776417"/>
              <a:gd name="connsiteY11" fmla="*/ 2127881 h 2536443"/>
              <a:gd name="connsiteX12" fmla="*/ 4092238 w 4776417"/>
              <a:gd name="connsiteY12" fmla="*/ 2098698 h 2536443"/>
              <a:gd name="connsiteX13" fmla="*/ 4033872 w 4776417"/>
              <a:gd name="connsiteY13" fmla="*/ 2069515 h 2536443"/>
              <a:gd name="connsiteX14" fmla="*/ 4004689 w 4776417"/>
              <a:gd name="connsiteY14" fmla="*/ 2040332 h 2536443"/>
              <a:gd name="connsiteX15" fmla="*/ 3975506 w 4776417"/>
              <a:gd name="connsiteY15" fmla="*/ 2030604 h 2536443"/>
              <a:gd name="connsiteX16" fmla="*/ 3878230 w 4776417"/>
              <a:gd name="connsiteY16" fmla="*/ 1981966 h 2536443"/>
              <a:gd name="connsiteX17" fmla="*/ 3829591 w 4776417"/>
              <a:gd name="connsiteY17" fmla="*/ 1943055 h 2536443"/>
              <a:gd name="connsiteX18" fmla="*/ 3790681 w 4776417"/>
              <a:gd name="connsiteY18" fmla="*/ 1923600 h 2536443"/>
              <a:gd name="connsiteX19" fmla="*/ 3712860 w 4776417"/>
              <a:gd name="connsiteY19" fmla="*/ 1874962 h 2536443"/>
              <a:gd name="connsiteX20" fmla="*/ 3664221 w 4776417"/>
              <a:gd name="connsiteY20" fmla="*/ 1845779 h 2536443"/>
              <a:gd name="connsiteX21" fmla="*/ 3625311 w 4776417"/>
              <a:gd name="connsiteY21" fmla="*/ 1816596 h 2536443"/>
              <a:gd name="connsiteX22" fmla="*/ 3528034 w 4776417"/>
              <a:gd name="connsiteY22" fmla="*/ 1777685 h 2536443"/>
              <a:gd name="connsiteX23" fmla="*/ 3489123 w 4776417"/>
              <a:gd name="connsiteY23" fmla="*/ 1758230 h 2536443"/>
              <a:gd name="connsiteX24" fmla="*/ 3440485 w 4776417"/>
              <a:gd name="connsiteY24" fmla="*/ 1729047 h 2536443"/>
              <a:gd name="connsiteX25" fmla="*/ 3343208 w 4776417"/>
              <a:gd name="connsiteY25" fmla="*/ 1690136 h 2536443"/>
              <a:gd name="connsiteX26" fmla="*/ 3304298 w 4776417"/>
              <a:gd name="connsiteY26" fmla="*/ 1670681 h 2536443"/>
              <a:gd name="connsiteX27" fmla="*/ 3265387 w 4776417"/>
              <a:gd name="connsiteY27" fmla="*/ 1660953 h 2536443"/>
              <a:gd name="connsiteX28" fmla="*/ 3177838 w 4776417"/>
              <a:gd name="connsiteY28" fmla="*/ 1622043 h 2536443"/>
              <a:gd name="connsiteX29" fmla="*/ 3138928 w 4776417"/>
              <a:gd name="connsiteY29" fmla="*/ 1612315 h 2536443"/>
              <a:gd name="connsiteX30" fmla="*/ 3100017 w 4776417"/>
              <a:gd name="connsiteY30" fmla="*/ 1592860 h 2536443"/>
              <a:gd name="connsiteX31" fmla="*/ 3051379 w 4776417"/>
              <a:gd name="connsiteY31" fmla="*/ 1583132 h 2536443"/>
              <a:gd name="connsiteX32" fmla="*/ 3022196 w 4776417"/>
              <a:gd name="connsiteY32" fmla="*/ 1573404 h 2536443"/>
              <a:gd name="connsiteX33" fmla="*/ 2983285 w 4776417"/>
              <a:gd name="connsiteY33" fmla="*/ 1563677 h 2536443"/>
              <a:gd name="connsiteX34" fmla="*/ 2876281 w 4776417"/>
              <a:gd name="connsiteY34" fmla="*/ 1534494 h 2536443"/>
              <a:gd name="connsiteX35" fmla="*/ 2808187 w 4776417"/>
              <a:gd name="connsiteY35" fmla="*/ 1524766 h 2536443"/>
              <a:gd name="connsiteX36" fmla="*/ 2730366 w 4776417"/>
              <a:gd name="connsiteY36" fmla="*/ 1505311 h 2536443"/>
              <a:gd name="connsiteX37" fmla="*/ 2681728 w 4776417"/>
              <a:gd name="connsiteY37" fmla="*/ 1495583 h 2536443"/>
              <a:gd name="connsiteX38" fmla="*/ 2652545 w 4776417"/>
              <a:gd name="connsiteY38" fmla="*/ 1485855 h 2536443"/>
              <a:gd name="connsiteX39" fmla="*/ 2535813 w 4776417"/>
              <a:gd name="connsiteY39" fmla="*/ 1476128 h 2536443"/>
              <a:gd name="connsiteX40" fmla="*/ 2448264 w 4776417"/>
              <a:gd name="connsiteY40" fmla="*/ 1446945 h 2536443"/>
              <a:gd name="connsiteX41" fmla="*/ 2419081 w 4776417"/>
              <a:gd name="connsiteY41" fmla="*/ 1437217 h 2536443"/>
              <a:gd name="connsiteX42" fmla="*/ 2380170 w 4776417"/>
              <a:gd name="connsiteY42" fmla="*/ 1417762 h 2536443"/>
              <a:gd name="connsiteX43" fmla="*/ 2312077 w 4776417"/>
              <a:gd name="connsiteY43" fmla="*/ 1398306 h 2536443"/>
              <a:gd name="connsiteX44" fmla="*/ 2263438 w 4776417"/>
              <a:gd name="connsiteY44" fmla="*/ 1378851 h 2536443"/>
              <a:gd name="connsiteX45" fmla="*/ 2195345 w 4776417"/>
              <a:gd name="connsiteY45" fmla="*/ 1359396 h 2536443"/>
              <a:gd name="connsiteX46" fmla="*/ 2117523 w 4776417"/>
              <a:gd name="connsiteY46" fmla="*/ 1320485 h 2536443"/>
              <a:gd name="connsiteX47" fmla="*/ 2020247 w 4776417"/>
              <a:gd name="connsiteY47" fmla="*/ 1281574 h 2536443"/>
              <a:gd name="connsiteX48" fmla="*/ 1991064 w 4776417"/>
              <a:gd name="connsiteY48" fmla="*/ 1271847 h 2536443"/>
              <a:gd name="connsiteX49" fmla="*/ 1952153 w 4776417"/>
              <a:gd name="connsiteY49" fmla="*/ 1252391 h 2536443"/>
              <a:gd name="connsiteX50" fmla="*/ 1874332 w 4776417"/>
              <a:gd name="connsiteY50" fmla="*/ 1232936 h 2536443"/>
              <a:gd name="connsiteX51" fmla="*/ 1815966 w 4776417"/>
              <a:gd name="connsiteY51" fmla="*/ 1213481 h 2536443"/>
              <a:gd name="connsiteX52" fmla="*/ 1767328 w 4776417"/>
              <a:gd name="connsiteY52" fmla="*/ 1203753 h 2536443"/>
              <a:gd name="connsiteX53" fmla="*/ 1728417 w 4776417"/>
              <a:gd name="connsiteY53" fmla="*/ 1194026 h 2536443"/>
              <a:gd name="connsiteX54" fmla="*/ 1631140 w 4776417"/>
              <a:gd name="connsiteY54" fmla="*/ 1174570 h 2536443"/>
              <a:gd name="connsiteX55" fmla="*/ 1553319 w 4776417"/>
              <a:gd name="connsiteY55" fmla="*/ 1145387 h 2536443"/>
              <a:gd name="connsiteX56" fmla="*/ 1446315 w 4776417"/>
              <a:gd name="connsiteY56" fmla="*/ 1116204 h 2536443"/>
              <a:gd name="connsiteX57" fmla="*/ 1368494 w 4776417"/>
              <a:gd name="connsiteY57" fmla="*/ 1087021 h 2536443"/>
              <a:gd name="connsiteX58" fmla="*/ 1329583 w 4776417"/>
              <a:gd name="connsiteY58" fmla="*/ 1077294 h 2536443"/>
              <a:gd name="connsiteX59" fmla="*/ 1212851 w 4776417"/>
              <a:gd name="connsiteY59" fmla="*/ 1038383 h 2536443"/>
              <a:gd name="connsiteX60" fmla="*/ 1144757 w 4776417"/>
              <a:gd name="connsiteY60" fmla="*/ 1009200 h 2536443"/>
              <a:gd name="connsiteX61" fmla="*/ 1086391 w 4776417"/>
              <a:gd name="connsiteY61" fmla="*/ 989745 h 2536443"/>
              <a:gd name="connsiteX62" fmla="*/ 1047481 w 4776417"/>
              <a:gd name="connsiteY62" fmla="*/ 970289 h 2536443"/>
              <a:gd name="connsiteX63" fmla="*/ 1018298 w 4776417"/>
              <a:gd name="connsiteY63" fmla="*/ 950834 h 2536443"/>
              <a:gd name="connsiteX64" fmla="*/ 989115 w 4776417"/>
              <a:gd name="connsiteY64" fmla="*/ 941106 h 2536443"/>
              <a:gd name="connsiteX65" fmla="*/ 901566 w 4776417"/>
              <a:gd name="connsiteY65" fmla="*/ 892468 h 2536443"/>
              <a:gd name="connsiteX66" fmla="*/ 891838 w 4776417"/>
              <a:gd name="connsiteY66" fmla="*/ 863285 h 2536443"/>
              <a:gd name="connsiteX67" fmla="*/ 843200 w 4776417"/>
              <a:gd name="connsiteY67" fmla="*/ 814647 h 2536443"/>
              <a:gd name="connsiteX68" fmla="*/ 833472 w 4776417"/>
              <a:gd name="connsiteY68" fmla="*/ 785464 h 2536443"/>
              <a:gd name="connsiteX69" fmla="*/ 794562 w 4776417"/>
              <a:gd name="connsiteY69" fmla="*/ 727098 h 2536443"/>
              <a:gd name="connsiteX70" fmla="*/ 775106 w 4776417"/>
              <a:gd name="connsiteY70" fmla="*/ 688187 h 2536443"/>
              <a:gd name="connsiteX71" fmla="*/ 736196 w 4776417"/>
              <a:gd name="connsiteY71" fmla="*/ 629821 h 2536443"/>
              <a:gd name="connsiteX72" fmla="*/ 716740 w 4776417"/>
              <a:gd name="connsiteY72" fmla="*/ 600638 h 2536443"/>
              <a:gd name="connsiteX73" fmla="*/ 697285 w 4776417"/>
              <a:gd name="connsiteY73" fmla="*/ 561728 h 2536443"/>
              <a:gd name="connsiteX74" fmla="*/ 658374 w 4776417"/>
              <a:gd name="connsiteY74" fmla="*/ 503362 h 2536443"/>
              <a:gd name="connsiteX75" fmla="*/ 638919 w 4776417"/>
              <a:gd name="connsiteY75" fmla="*/ 474179 h 2536443"/>
              <a:gd name="connsiteX76" fmla="*/ 619464 w 4776417"/>
              <a:gd name="connsiteY76" fmla="*/ 435268 h 2536443"/>
              <a:gd name="connsiteX77" fmla="*/ 551370 w 4776417"/>
              <a:gd name="connsiteY77" fmla="*/ 347719 h 2536443"/>
              <a:gd name="connsiteX78" fmla="*/ 531915 w 4776417"/>
              <a:gd name="connsiteY78" fmla="*/ 318536 h 2536443"/>
              <a:gd name="connsiteX79" fmla="*/ 473549 w 4776417"/>
              <a:gd name="connsiteY79" fmla="*/ 260170 h 2536443"/>
              <a:gd name="connsiteX80" fmla="*/ 463821 w 4776417"/>
              <a:gd name="connsiteY80" fmla="*/ 230987 h 2536443"/>
              <a:gd name="connsiteX81" fmla="*/ 424911 w 4776417"/>
              <a:gd name="connsiteY81" fmla="*/ 172621 h 2536443"/>
              <a:gd name="connsiteX82" fmla="*/ 376272 w 4776417"/>
              <a:gd name="connsiteY82" fmla="*/ 104528 h 2536443"/>
              <a:gd name="connsiteX83" fmla="*/ 356817 w 4776417"/>
              <a:gd name="connsiteY83" fmla="*/ 75345 h 2536443"/>
              <a:gd name="connsiteX84" fmla="*/ 347089 w 4776417"/>
              <a:gd name="connsiteY84" fmla="*/ 46162 h 2536443"/>
              <a:gd name="connsiteX85" fmla="*/ 298451 w 4776417"/>
              <a:gd name="connsiteY85" fmla="*/ 7251 h 2536443"/>
              <a:gd name="connsiteX86" fmla="*/ 220630 w 4776417"/>
              <a:gd name="connsiteY86" fmla="*/ 36434 h 2536443"/>
              <a:gd name="connsiteX87" fmla="*/ 162264 w 4776417"/>
              <a:gd name="connsiteY87" fmla="*/ 55889 h 2536443"/>
              <a:gd name="connsiteX88" fmla="*/ 74715 w 4776417"/>
              <a:gd name="connsiteY88" fmla="*/ 162894 h 2536443"/>
              <a:gd name="connsiteX89" fmla="*/ 64987 w 4776417"/>
              <a:gd name="connsiteY89" fmla="*/ 192077 h 2536443"/>
              <a:gd name="connsiteX90" fmla="*/ 16349 w 4776417"/>
              <a:gd name="connsiteY90" fmla="*/ 279626 h 2536443"/>
              <a:gd name="connsiteX91" fmla="*/ 84443 w 4776417"/>
              <a:gd name="connsiteY91" fmla="*/ 328264 h 2536443"/>
              <a:gd name="connsiteX92" fmla="*/ 113625 w 4776417"/>
              <a:gd name="connsiteY92" fmla="*/ 347719 h 2536443"/>
              <a:gd name="connsiteX93" fmla="*/ 152536 w 4776417"/>
              <a:gd name="connsiteY93" fmla="*/ 386630 h 2536443"/>
              <a:gd name="connsiteX94" fmla="*/ 171991 w 4776417"/>
              <a:gd name="connsiteY94" fmla="*/ 415813 h 2536443"/>
              <a:gd name="connsiteX95" fmla="*/ 201174 w 4776417"/>
              <a:gd name="connsiteY95" fmla="*/ 435268 h 2536443"/>
              <a:gd name="connsiteX96" fmla="*/ 220630 w 4776417"/>
              <a:gd name="connsiteY96" fmla="*/ 464451 h 2536443"/>
              <a:gd name="connsiteX97" fmla="*/ 278996 w 4776417"/>
              <a:gd name="connsiteY97" fmla="*/ 493634 h 2536443"/>
              <a:gd name="connsiteX98" fmla="*/ 327634 w 4776417"/>
              <a:gd name="connsiteY98" fmla="*/ 532545 h 2536443"/>
              <a:gd name="connsiteX99" fmla="*/ 356817 w 4776417"/>
              <a:gd name="connsiteY99" fmla="*/ 552000 h 2536443"/>
              <a:gd name="connsiteX100" fmla="*/ 405455 w 4776417"/>
              <a:gd name="connsiteY100" fmla="*/ 610366 h 2536443"/>
              <a:gd name="connsiteX101" fmla="*/ 454094 w 4776417"/>
              <a:gd name="connsiteY101" fmla="*/ 649277 h 2536443"/>
              <a:gd name="connsiteX102" fmla="*/ 493004 w 4776417"/>
              <a:gd name="connsiteY102" fmla="*/ 707643 h 2536443"/>
              <a:gd name="connsiteX103" fmla="*/ 512460 w 4776417"/>
              <a:gd name="connsiteY103" fmla="*/ 736826 h 2536443"/>
              <a:gd name="connsiteX104" fmla="*/ 541643 w 4776417"/>
              <a:gd name="connsiteY104" fmla="*/ 766009 h 2536443"/>
              <a:gd name="connsiteX105" fmla="*/ 551370 w 4776417"/>
              <a:gd name="connsiteY105" fmla="*/ 795191 h 2536443"/>
              <a:gd name="connsiteX106" fmla="*/ 590281 w 4776417"/>
              <a:gd name="connsiteY106" fmla="*/ 834102 h 2536443"/>
              <a:gd name="connsiteX107" fmla="*/ 638919 w 4776417"/>
              <a:gd name="connsiteY107" fmla="*/ 882740 h 2536443"/>
              <a:gd name="connsiteX108" fmla="*/ 707013 w 4776417"/>
              <a:gd name="connsiteY108" fmla="*/ 960562 h 2536443"/>
              <a:gd name="connsiteX109" fmla="*/ 726468 w 4776417"/>
              <a:gd name="connsiteY109" fmla="*/ 989745 h 2536443"/>
              <a:gd name="connsiteX110" fmla="*/ 755651 w 4776417"/>
              <a:gd name="connsiteY110" fmla="*/ 999472 h 2536443"/>
              <a:gd name="connsiteX111" fmla="*/ 794562 w 4776417"/>
              <a:gd name="connsiteY111" fmla="*/ 1038383 h 2536443"/>
              <a:gd name="connsiteX112" fmla="*/ 823745 w 4776417"/>
              <a:gd name="connsiteY112" fmla="*/ 1057838 h 2536443"/>
              <a:gd name="connsiteX113" fmla="*/ 872383 w 4776417"/>
              <a:gd name="connsiteY113" fmla="*/ 1106477 h 2536443"/>
              <a:gd name="connsiteX114" fmla="*/ 940477 w 4776417"/>
              <a:gd name="connsiteY114" fmla="*/ 1155115 h 2536443"/>
              <a:gd name="connsiteX115" fmla="*/ 969660 w 4776417"/>
              <a:gd name="connsiteY115" fmla="*/ 1174570 h 2536443"/>
              <a:gd name="connsiteX116" fmla="*/ 989115 w 4776417"/>
              <a:gd name="connsiteY116" fmla="*/ 1194026 h 2536443"/>
              <a:gd name="connsiteX117" fmla="*/ 1047481 w 4776417"/>
              <a:gd name="connsiteY117" fmla="*/ 1223209 h 2536443"/>
              <a:gd name="connsiteX118" fmla="*/ 1076664 w 4776417"/>
              <a:gd name="connsiteY118" fmla="*/ 1262119 h 2536443"/>
              <a:gd name="connsiteX119" fmla="*/ 1105847 w 4776417"/>
              <a:gd name="connsiteY119" fmla="*/ 1281574 h 2536443"/>
              <a:gd name="connsiteX120" fmla="*/ 1164213 w 4776417"/>
              <a:gd name="connsiteY120" fmla="*/ 1320485 h 2536443"/>
              <a:gd name="connsiteX121" fmla="*/ 1212851 w 4776417"/>
              <a:gd name="connsiteY121" fmla="*/ 1378851 h 2536443"/>
              <a:gd name="connsiteX122" fmla="*/ 1251762 w 4776417"/>
              <a:gd name="connsiteY122" fmla="*/ 1398306 h 2536443"/>
              <a:gd name="connsiteX123" fmla="*/ 1319855 w 4776417"/>
              <a:gd name="connsiteY123" fmla="*/ 1437217 h 2536443"/>
              <a:gd name="connsiteX124" fmla="*/ 1349038 w 4776417"/>
              <a:gd name="connsiteY124" fmla="*/ 1446945 h 2536443"/>
              <a:gd name="connsiteX125" fmla="*/ 1436587 w 4776417"/>
              <a:gd name="connsiteY125" fmla="*/ 1476128 h 2536443"/>
              <a:gd name="connsiteX126" fmla="*/ 1485225 w 4776417"/>
              <a:gd name="connsiteY126" fmla="*/ 1495583 h 2536443"/>
              <a:gd name="connsiteX127" fmla="*/ 1553319 w 4776417"/>
              <a:gd name="connsiteY127" fmla="*/ 1505311 h 2536443"/>
              <a:gd name="connsiteX128" fmla="*/ 1679779 w 4776417"/>
              <a:gd name="connsiteY128" fmla="*/ 1524766 h 2536443"/>
              <a:gd name="connsiteX129" fmla="*/ 1718689 w 4776417"/>
              <a:gd name="connsiteY129" fmla="*/ 1534494 h 2536443"/>
              <a:gd name="connsiteX130" fmla="*/ 1747872 w 4776417"/>
              <a:gd name="connsiteY130" fmla="*/ 1544221 h 2536443"/>
              <a:gd name="connsiteX131" fmla="*/ 1796511 w 4776417"/>
              <a:gd name="connsiteY131" fmla="*/ 1553949 h 2536443"/>
              <a:gd name="connsiteX132" fmla="*/ 1913243 w 4776417"/>
              <a:gd name="connsiteY132" fmla="*/ 1583132 h 2536443"/>
              <a:gd name="connsiteX133" fmla="*/ 1991064 w 4776417"/>
              <a:gd name="connsiteY133" fmla="*/ 1612315 h 2536443"/>
              <a:gd name="connsiteX134" fmla="*/ 2049430 w 4776417"/>
              <a:gd name="connsiteY134" fmla="*/ 1631770 h 2536443"/>
              <a:gd name="connsiteX135" fmla="*/ 2098068 w 4776417"/>
              <a:gd name="connsiteY135" fmla="*/ 1641498 h 2536443"/>
              <a:gd name="connsiteX136" fmla="*/ 2156434 w 4776417"/>
              <a:gd name="connsiteY136" fmla="*/ 1651226 h 2536443"/>
              <a:gd name="connsiteX137" fmla="*/ 2224528 w 4776417"/>
              <a:gd name="connsiteY137" fmla="*/ 1670681 h 2536443"/>
              <a:gd name="connsiteX138" fmla="*/ 2312077 w 4776417"/>
              <a:gd name="connsiteY138" fmla="*/ 1680409 h 2536443"/>
              <a:gd name="connsiteX139" fmla="*/ 2350987 w 4776417"/>
              <a:gd name="connsiteY139" fmla="*/ 1690136 h 2536443"/>
              <a:gd name="connsiteX140" fmla="*/ 2506630 w 4776417"/>
              <a:gd name="connsiteY140" fmla="*/ 1709591 h 2536443"/>
              <a:gd name="connsiteX141" fmla="*/ 2564996 w 4776417"/>
              <a:gd name="connsiteY141" fmla="*/ 1729047 h 2536443"/>
              <a:gd name="connsiteX142" fmla="*/ 2603906 w 4776417"/>
              <a:gd name="connsiteY142" fmla="*/ 1738774 h 2536443"/>
              <a:gd name="connsiteX143" fmla="*/ 2652545 w 4776417"/>
              <a:gd name="connsiteY143" fmla="*/ 1748502 h 2536443"/>
              <a:gd name="connsiteX144" fmla="*/ 2710911 w 4776417"/>
              <a:gd name="connsiteY144" fmla="*/ 1767957 h 2536443"/>
              <a:gd name="connsiteX145" fmla="*/ 2866553 w 4776417"/>
              <a:gd name="connsiteY145" fmla="*/ 1787413 h 2536443"/>
              <a:gd name="connsiteX146" fmla="*/ 2915191 w 4776417"/>
              <a:gd name="connsiteY146" fmla="*/ 1806868 h 2536443"/>
              <a:gd name="connsiteX147" fmla="*/ 2973557 w 4776417"/>
              <a:gd name="connsiteY147" fmla="*/ 1816596 h 2536443"/>
              <a:gd name="connsiteX148" fmla="*/ 3061106 w 4776417"/>
              <a:gd name="connsiteY148" fmla="*/ 1836051 h 2536443"/>
              <a:gd name="connsiteX149" fmla="*/ 3090289 w 4776417"/>
              <a:gd name="connsiteY149" fmla="*/ 1855506 h 2536443"/>
              <a:gd name="connsiteX150" fmla="*/ 3148655 w 4776417"/>
              <a:gd name="connsiteY150" fmla="*/ 1874962 h 2536443"/>
              <a:gd name="connsiteX151" fmla="*/ 3177838 w 4776417"/>
              <a:gd name="connsiteY151" fmla="*/ 1894417 h 2536443"/>
              <a:gd name="connsiteX152" fmla="*/ 3207021 w 4776417"/>
              <a:gd name="connsiteY152" fmla="*/ 1904145 h 2536443"/>
              <a:gd name="connsiteX153" fmla="*/ 3304298 w 4776417"/>
              <a:gd name="connsiteY153" fmla="*/ 1962511 h 2536443"/>
              <a:gd name="connsiteX154" fmla="*/ 3343208 w 4776417"/>
              <a:gd name="connsiteY154" fmla="*/ 1972238 h 2536443"/>
              <a:gd name="connsiteX155" fmla="*/ 3430757 w 4776417"/>
              <a:gd name="connsiteY155" fmla="*/ 2011149 h 2536443"/>
              <a:gd name="connsiteX156" fmla="*/ 3459940 w 4776417"/>
              <a:gd name="connsiteY156" fmla="*/ 2020877 h 2536443"/>
              <a:gd name="connsiteX157" fmla="*/ 3479396 w 4776417"/>
              <a:gd name="connsiteY157" fmla="*/ 2050060 h 2536443"/>
              <a:gd name="connsiteX158" fmla="*/ 3518306 w 4776417"/>
              <a:gd name="connsiteY158" fmla="*/ 2059787 h 2536443"/>
              <a:gd name="connsiteX159" fmla="*/ 3547489 w 4776417"/>
              <a:gd name="connsiteY159" fmla="*/ 2069515 h 2536443"/>
              <a:gd name="connsiteX160" fmla="*/ 3625311 w 4776417"/>
              <a:gd name="connsiteY160" fmla="*/ 2118153 h 2536443"/>
              <a:gd name="connsiteX161" fmla="*/ 3654494 w 4776417"/>
              <a:gd name="connsiteY161" fmla="*/ 2127881 h 2536443"/>
              <a:gd name="connsiteX162" fmla="*/ 3683677 w 4776417"/>
              <a:gd name="connsiteY162" fmla="*/ 2147336 h 2536443"/>
              <a:gd name="connsiteX163" fmla="*/ 3742043 w 4776417"/>
              <a:gd name="connsiteY163" fmla="*/ 2166791 h 2536443"/>
              <a:gd name="connsiteX164" fmla="*/ 3771225 w 4776417"/>
              <a:gd name="connsiteY164" fmla="*/ 2186247 h 2536443"/>
              <a:gd name="connsiteX165" fmla="*/ 3829591 w 4776417"/>
              <a:gd name="connsiteY165" fmla="*/ 2205702 h 2536443"/>
              <a:gd name="connsiteX166" fmla="*/ 3849047 w 4776417"/>
              <a:gd name="connsiteY166" fmla="*/ 2225157 h 2536443"/>
              <a:gd name="connsiteX167" fmla="*/ 3907413 w 4776417"/>
              <a:gd name="connsiteY167" fmla="*/ 2244613 h 2536443"/>
              <a:gd name="connsiteX168" fmla="*/ 3975506 w 4776417"/>
              <a:gd name="connsiteY168" fmla="*/ 2264068 h 2536443"/>
              <a:gd name="connsiteX169" fmla="*/ 4004689 w 4776417"/>
              <a:gd name="connsiteY169" fmla="*/ 2283523 h 2536443"/>
              <a:gd name="connsiteX170" fmla="*/ 4072783 w 4776417"/>
              <a:gd name="connsiteY170" fmla="*/ 2312706 h 2536443"/>
              <a:gd name="connsiteX171" fmla="*/ 4092238 w 4776417"/>
              <a:gd name="connsiteY171" fmla="*/ 2332162 h 2536443"/>
              <a:gd name="connsiteX172" fmla="*/ 4150604 w 4776417"/>
              <a:gd name="connsiteY172" fmla="*/ 2371072 h 2536443"/>
              <a:gd name="connsiteX173" fmla="*/ 4179787 w 4776417"/>
              <a:gd name="connsiteY173" fmla="*/ 2390528 h 2536443"/>
              <a:gd name="connsiteX174" fmla="*/ 4208970 w 4776417"/>
              <a:gd name="connsiteY174" fmla="*/ 2400255 h 2536443"/>
              <a:gd name="connsiteX175" fmla="*/ 4277064 w 4776417"/>
              <a:gd name="connsiteY175" fmla="*/ 2429438 h 2536443"/>
              <a:gd name="connsiteX176" fmla="*/ 4354885 w 4776417"/>
              <a:gd name="connsiteY176" fmla="*/ 2448894 h 2536443"/>
              <a:gd name="connsiteX177" fmla="*/ 4413251 w 4776417"/>
              <a:gd name="connsiteY177" fmla="*/ 2487804 h 2536443"/>
              <a:gd name="connsiteX178" fmla="*/ 4471617 w 4776417"/>
              <a:gd name="connsiteY178" fmla="*/ 2507260 h 2536443"/>
              <a:gd name="connsiteX179" fmla="*/ 4529983 w 4776417"/>
              <a:gd name="connsiteY179" fmla="*/ 2536443 h 2536443"/>
              <a:gd name="connsiteX180" fmla="*/ 4675898 w 4776417"/>
              <a:gd name="connsiteY180" fmla="*/ 2526715 h 2536443"/>
              <a:gd name="connsiteX181" fmla="*/ 4705081 w 4776417"/>
              <a:gd name="connsiteY181" fmla="*/ 2516987 h 2536443"/>
              <a:gd name="connsiteX182" fmla="*/ 4714808 w 4776417"/>
              <a:gd name="connsiteY182" fmla="*/ 2487804 h 2536443"/>
              <a:gd name="connsiteX183" fmla="*/ 4734264 w 4776417"/>
              <a:gd name="connsiteY183" fmla="*/ 2468349 h 2536443"/>
              <a:gd name="connsiteX184" fmla="*/ 4773174 w 4776417"/>
              <a:gd name="connsiteY184" fmla="*/ 2400255 h 253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4776417" h="2536443">
                <a:moveTo>
                  <a:pt x="4773174" y="2400255"/>
                </a:moveTo>
                <a:cubicBezTo>
                  <a:pt x="4769931" y="2385663"/>
                  <a:pt x="4731872" y="2392175"/>
                  <a:pt x="4714808" y="2380800"/>
                </a:cubicBezTo>
                <a:cubicBezTo>
                  <a:pt x="4647196" y="2335726"/>
                  <a:pt x="4732176" y="2389484"/>
                  <a:pt x="4636987" y="2341889"/>
                </a:cubicBezTo>
                <a:cubicBezTo>
                  <a:pt x="4626530" y="2336661"/>
                  <a:pt x="4617955" y="2328234"/>
                  <a:pt x="4607804" y="2322434"/>
                </a:cubicBezTo>
                <a:cubicBezTo>
                  <a:pt x="4535605" y="2281178"/>
                  <a:pt x="4603636" y="2325214"/>
                  <a:pt x="4520255" y="2283523"/>
                </a:cubicBezTo>
                <a:cubicBezTo>
                  <a:pt x="4509798" y="2278295"/>
                  <a:pt x="4501529" y="2269296"/>
                  <a:pt x="4491072" y="2264068"/>
                </a:cubicBezTo>
                <a:cubicBezTo>
                  <a:pt x="4481901" y="2259482"/>
                  <a:pt x="4471224" y="2258583"/>
                  <a:pt x="4461889" y="2254340"/>
                </a:cubicBezTo>
                <a:cubicBezTo>
                  <a:pt x="4435486" y="2242339"/>
                  <a:pt x="4412507" y="2221118"/>
                  <a:pt x="4384068" y="2215430"/>
                </a:cubicBezTo>
                <a:cubicBezTo>
                  <a:pt x="4248208" y="2188257"/>
                  <a:pt x="4328826" y="2210521"/>
                  <a:pt x="4238153" y="2176519"/>
                </a:cubicBezTo>
                <a:cubicBezTo>
                  <a:pt x="4228552" y="2172919"/>
                  <a:pt x="4218141" y="2171377"/>
                  <a:pt x="4208970" y="2166791"/>
                </a:cubicBezTo>
                <a:cubicBezTo>
                  <a:pt x="4198513" y="2161563"/>
                  <a:pt x="4190244" y="2152564"/>
                  <a:pt x="4179787" y="2147336"/>
                </a:cubicBezTo>
                <a:cubicBezTo>
                  <a:pt x="4164169" y="2139527"/>
                  <a:pt x="4146413" y="2136361"/>
                  <a:pt x="4131149" y="2127881"/>
                </a:cubicBezTo>
                <a:cubicBezTo>
                  <a:pt x="4116976" y="2120007"/>
                  <a:pt x="4106140" y="2107039"/>
                  <a:pt x="4092238" y="2098698"/>
                </a:cubicBezTo>
                <a:cubicBezTo>
                  <a:pt x="4073586" y="2087507"/>
                  <a:pt x="4051971" y="2081581"/>
                  <a:pt x="4033872" y="2069515"/>
                </a:cubicBezTo>
                <a:cubicBezTo>
                  <a:pt x="4022425" y="2061884"/>
                  <a:pt x="4016135" y="2047963"/>
                  <a:pt x="4004689" y="2040332"/>
                </a:cubicBezTo>
                <a:cubicBezTo>
                  <a:pt x="3996157" y="2034644"/>
                  <a:pt x="3984470" y="2035584"/>
                  <a:pt x="3975506" y="2030604"/>
                </a:cubicBezTo>
                <a:cubicBezTo>
                  <a:pt x="3880747" y="1977961"/>
                  <a:pt x="3954272" y="2000977"/>
                  <a:pt x="3878230" y="1981966"/>
                </a:cubicBezTo>
                <a:cubicBezTo>
                  <a:pt x="3856926" y="1960663"/>
                  <a:pt x="3858222" y="1959416"/>
                  <a:pt x="3829591" y="1943055"/>
                </a:cubicBezTo>
                <a:cubicBezTo>
                  <a:pt x="3817001" y="1935860"/>
                  <a:pt x="3803207" y="1930907"/>
                  <a:pt x="3790681" y="1923600"/>
                </a:cubicBezTo>
                <a:cubicBezTo>
                  <a:pt x="3764258" y="1908187"/>
                  <a:pt x="3738912" y="1890994"/>
                  <a:pt x="3712860" y="1874962"/>
                </a:cubicBezTo>
                <a:cubicBezTo>
                  <a:pt x="3696757" y="1865053"/>
                  <a:pt x="3679347" y="1857124"/>
                  <a:pt x="3664221" y="1845779"/>
                </a:cubicBezTo>
                <a:cubicBezTo>
                  <a:pt x="3651251" y="1836051"/>
                  <a:pt x="3639812" y="1823847"/>
                  <a:pt x="3625311" y="1816596"/>
                </a:cubicBezTo>
                <a:cubicBezTo>
                  <a:pt x="3594074" y="1800978"/>
                  <a:pt x="3559271" y="1793303"/>
                  <a:pt x="3528034" y="1777685"/>
                </a:cubicBezTo>
                <a:cubicBezTo>
                  <a:pt x="3515064" y="1771200"/>
                  <a:pt x="3501799" y="1765272"/>
                  <a:pt x="3489123" y="1758230"/>
                </a:cubicBezTo>
                <a:cubicBezTo>
                  <a:pt x="3472595" y="1749048"/>
                  <a:pt x="3457618" y="1737043"/>
                  <a:pt x="3440485" y="1729047"/>
                </a:cubicBezTo>
                <a:cubicBezTo>
                  <a:pt x="3408838" y="1714278"/>
                  <a:pt x="3374445" y="1705754"/>
                  <a:pt x="3343208" y="1690136"/>
                </a:cubicBezTo>
                <a:cubicBezTo>
                  <a:pt x="3330238" y="1683651"/>
                  <a:pt x="3317876" y="1675773"/>
                  <a:pt x="3304298" y="1670681"/>
                </a:cubicBezTo>
                <a:cubicBezTo>
                  <a:pt x="3291780" y="1665987"/>
                  <a:pt x="3277905" y="1665647"/>
                  <a:pt x="3265387" y="1660953"/>
                </a:cubicBezTo>
                <a:cubicBezTo>
                  <a:pt x="3129779" y="1610100"/>
                  <a:pt x="3337576" y="1675289"/>
                  <a:pt x="3177838" y="1622043"/>
                </a:cubicBezTo>
                <a:cubicBezTo>
                  <a:pt x="3165155" y="1617815"/>
                  <a:pt x="3151446" y="1617009"/>
                  <a:pt x="3138928" y="1612315"/>
                </a:cubicBezTo>
                <a:cubicBezTo>
                  <a:pt x="3125350" y="1607223"/>
                  <a:pt x="3113774" y="1597446"/>
                  <a:pt x="3100017" y="1592860"/>
                </a:cubicBezTo>
                <a:cubicBezTo>
                  <a:pt x="3084332" y="1587632"/>
                  <a:pt x="3067419" y="1587142"/>
                  <a:pt x="3051379" y="1583132"/>
                </a:cubicBezTo>
                <a:cubicBezTo>
                  <a:pt x="3041431" y="1580645"/>
                  <a:pt x="3032055" y="1576221"/>
                  <a:pt x="3022196" y="1573404"/>
                </a:cubicBezTo>
                <a:cubicBezTo>
                  <a:pt x="3009341" y="1569731"/>
                  <a:pt x="2996140" y="1567350"/>
                  <a:pt x="2983285" y="1563677"/>
                </a:cubicBezTo>
                <a:cubicBezTo>
                  <a:pt x="2935788" y="1550107"/>
                  <a:pt x="2945659" y="1544406"/>
                  <a:pt x="2876281" y="1534494"/>
                </a:cubicBezTo>
                <a:cubicBezTo>
                  <a:pt x="2853583" y="1531251"/>
                  <a:pt x="2830670" y="1529263"/>
                  <a:pt x="2808187" y="1524766"/>
                </a:cubicBezTo>
                <a:cubicBezTo>
                  <a:pt x="2781968" y="1519522"/>
                  <a:pt x="2756585" y="1510555"/>
                  <a:pt x="2730366" y="1505311"/>
                </a:cubicBezTo>
                <a:cubicBezTo>
                  <a:pt x="2714153" y="1502068"/>
                  <a:pt x="2697768" y="1499593"/>
                  <a:pt x="2681728" y="1495583"/>
                </a:cubicBezTo>
                <a:cubicBezTo>
                  <a:pt x="2671780" y="1493096"/>
                  <a:pt x="2662709" y="1487210"/>
                  <a:pt x="2652545" y="1485855"/>
                </a:cubicBezTo>
                <a:cubicBezTo>
                  <a:pt x="2613842" y="1480695"/>
                  <a:pt x="2574724" y="1479370"/>
                  <a:pt x="2535813" y="1476128"/>
                </a:cubicBezTo>
                <a:lnTo>
                  <a:pt x="2448264" y="1446945"/>
                </a:lnTo>
                <a:cubicBezTo>
                  <a:pt x="2438536" y="1443702"/>
                  <a:pt x="2428252" y="1441803"/>
                  <a:pt x="2419081" y="1437217"/>
                </a:cubicBezTo>
                <a:cubicBezTo>
                  <a:pt x="2406111" y="1430732"/>
                  <a:pt x="2393499" y="1423474"/>
                  <a:pt x="2380170" y="1417762"/>
                </a:cubicBezTo>
                <a:cubicBezTo>
                  <a:pt x="2347381" y="1403709"/>
                  <a:pt x="2349100" y="1410647"/>
                  <a:pt x="2312077" y="1398306"/>
                </a:cubicBezTo>
                <a:cubicBezTo>
                  <a:pt x="2295511" y="1392784"/>
                  <a:pt x="2279788" y="1384982"/>
                  <a:pt x="2263438" y="1378851"/>
                </a:cubicBezTo>
                <a:cubicBezTo>
                  <a:pt x="2235521" y="1368382"/>
                  <a:pt x="2226015" y="1367063"/>
                  <a:pt x="2195345" y="1359396"/>
                </a:cubicBezTo>
                <a:cubicBezTo>
                  <a:pt x="2169404" y="1346426"/>
                  <a:pt x="2144451" y="1331256"/>
                  <a:pt x="2117523" y="1320485"/>
                </a:cubicBezTo>
                <a:cubicBezTo>
                  <a:pt x="2085098" y="1307515"/>
                  <a:pt x="2053378" y="1292617"/>
                  <a:pt x="2020247" y="1281574"/>
                </a:cubicBezTo>
                <a:cubicBezTo>
                  <a:pt x="2010519" y="1278332"/>
                  <a:pt x="2000489" y="1275886"/>
                  <a:pt x="1991064" y="1271847"/>
                </a:cubicBezTo>
                <a:cubicBezTo>
                  <a:pt x="1977735" y="1266135"/>
                  <a:pt x="1965910" y="1256977"/>
                  <a:pt x="1952153" y="1252391"/>
                </a:cubicBezTo>
                <a:cubicBezTo>
                  <a:pt x="1926786" y="1243935"/>
                  <a:pt x="1899699" y="1241391"/>
                  <a:pt x="1874332" y="1232936"/>
                </a:cubicBezTo>
                <a:cubicBezTo>
                  <a:pt x="1854877" y="1226451"/>
                  <a:pt x="1836075" y="1217503"/>
                  <a:pt x="1815966" y="1213481"/>
                </a:cubicBezTo>
                <a:cubicBezTo>
                  <a:pt x="1799753" y="1210238"/>
                  <a:pt x="1783468" y="1207340"/>
                  <a:pt x="1767328" y="1203753"/>
                </a:cubicBezTo>
                <a:cubicBezTo>
                  <a:pt x="1754277" y="1200853"/>
                  <a:pt x="1741527" y="1196648"/>
                  <a:pt x="1728417" y="1194026"/>
                </a:cubicBezTo>
                <a:cubicBezTo>
                  <a:pt x="1692496" y="1186842"/>
                  <a:pt x="1665033" y="1185868"/>
                  <a:pt x="1631140" y="1174570"/>
                </a:cubicBezTo>
                <a:cubicBezTo>
                  <a:pt x="1604376" y="1165649"/>
                  <a:pt x="1580632" y="1152215"/>
                  <a:pt x="1553319" y="1145387"/>
                </a:cubicBezTo>
                <a:cubicBezTo>
                  <a:pt x="1488179" y="1129102"/>
                  <a:pt x="1515891" y="1144034"/>
                  <a:pt x="1446315" y="1116204"/>
                </a:cubicBezTo>
                <a:cubicBezTo>
                  <a:pt x="1420629" y="1105930"/>
                  <a:pt x="1395174" y="1094644"/>
                  <a:pt x="1368494" y="1087021"/>
                </a:cubicBezTo>
                <a:cubicBezTo>
                  <a:pt x="1355639" y="1083348"/>
                  <a:pt x="1342553" y="1080536"/>
                  <a:pt x="1329583" y="1077294"/>
                </a:cubicBezTo>
                <a:cubicBezTo>
                  <a:pt x="1241835" y="1033419"/>
                  <a:pt x="1350693" y="1084332"/>
                  <a:pt x="1212851" y="1038383"/>
                </a:cubicBezTo>
                <a:cubicBezTo>
                  <a:pt x="1118899" y="1007065"/>
                  <a:pt x="1264981" y="1057289"/>
                  <a:pt x="1144757" y="1009200"/>
                </a:cubicBezTo>
                <a:cubicBezTo>
                  <a:pt x="1125716" y="1001584"/>
                  <a:pt x="1104733" y="998917"/>
                  <a:pt x="1086391" y="989745"/>
                </a:cubicBezTo>
                <a:cubicBezTo>
                  <a:pt x="1073421" y="983260"/>
                  <a:pt x="1060071" y="977484"/>
                  <a:pt x="1047481" y="970289"/>
                </a:cubicBezTo>
                <a:cubicBezTo>
                  <a:pt x="1037330" y="964488"/>
                  <a:pt x="1028755" y="956062"/>
                  <a:pt x="1018298" y="950834"/>
                </a:cubicBezTo>
                <a:cubicBezTo>
                  <a:pt x="1009127" y="946248"/>
                  <a:pt x="998079" y="946086"/>
                  <a:pt x="989115" y="941106"/>
                </a:cubicBezTo>
                <a:cubicBezTo>
                  <a:pt x="888768" y="885358"/>
                  <a:pt x="967600" y="914480"/>
                  <a:pt x="901566" y="892468"/>
                </a:cubicBezTo>
                <a:cubicBezTo>
                  <a:pt x="898323" y="882740"/>
                  <a:pt x="898244" y="871292"/>
                  <a:pt x="891838" y="863285"/>
                </a:cubicBezTo>
                <a:cubicBezTo>
                  <a:pt x="839957" y="798434"/>
                  <a:pt x="882111" y="892468"/>
                  <a:pt x="843200" y="814647"/>
                </a:cubicBezTo>
                <a:cubicBezTo>
                  <a:pt x="838614" y="805476"/>
                  <a:pt x="838452" y="794428"/>
                  <a:pt x="833472" y="785464"/>
                </a:cubicBezTo>
                <a:cubicBezTo>
                  <a:pt x="822117" y="765024"/>
                  <a:pt x="805019" y="748012"/>
                  <a:pt x="794562" y="727098"/>
                </a:cubicBezTo>
                <a:cubicBezTo>
                  <a:pt x="788077" y="714128"/>
                  <a:pt x="782567" y="700622"/>
                  <a:pt x="775106" y="688187"/>
                </a:cubicBezTo>
                <a:cubicBezTo>
                  <a:pt x="763076" y="668137"/>
                  <a:pt x="749166" y="649276"/>
                  <a:pt x="736196" y="629821"/>
                </a:cubicBezTo>
                <a:cubicBezTo>
                  <a:pt x="729711" y="620093"/>
                  <a:pt x="721969" y="611095"/>
                  <a:pt x="716740" y="600638"/>
                </a:cubicBezTo>
                <a:cubicBezTo>
                  <a:pt x="710255" y="587668"/>
                  <a:pt x="704746" y="574162"/>
                  <a:pt x="697285" y="561728"/>
                </a:cubicBezTo>
                <a:cubicBezTo>
                  <a:pt x="685255" y="541678"/>
                  <a:pt x="671344" y="522817"/>
                  <a:pt x="658374" y="503362"/>
                </a:cubicBezTo>
                <a:cubicBezTo>
                  <a:pt x="651889" y="493634"/>
                  <a:pt x="644147" y="484636"/>
                  <a:pt x="638919" y="474179"/>
                </a:cubicBezTo>
                <a:cubicBezTo>
                  <a:pt x="632434" y="461209"/>
                  <a:pt x="626925" y="447703"/>
                  <a:pt x="619464" y="435268"/>
                </a:cubicBezTo>
                <a:cubicBezTo>
                  <a:pt x="556243" y="329899"/>
                  <a:pt x="606900" y="414355"/>
                  <a:pt x="551370" y="347719"/>
                </a:cubicBezTo>
                <a:cubicBezTo>
                  <a:pt x="543886" y="338738"/>
                  <a:pt x="539682" y="327274"/>
                  <a:pt x="531915" y="318536"/>
                </a:cubicBezTo>
                <a:cubicBezTo>
                  <a:pt x="513636" y="297972"/>
                  <a:pt x="473549" y="260170"/>
                  <a:pt x="473549" y="260170"/>
                </a:cubicBezTo>
                <a:cubicBezTo>
                  <a:pt x="470306" y="250442"/>
                  <a:pt x="468801" y="239951"/>
                  <a:pt x="463821" y="230987"/>
                </a:cubicBezTo>
                <a:cubicBezTo>
                  <a:pt x="452466" y="210547"/>
                  <a:pt x="437881" y="192076"/>
                  <a:pt x="424911" y="172621"/>
                </a:cubicBezTo>
                <a:cubicBezTo>
                  <a:pt x="379070" y="103859"/>
                  <a:pt x="436587" y="188969"/>
                  <a:pt x="376272" y="104528"/>
                </a:cubicBezTo>
                <a:cubicBezTo>
                  <a:pt x="369477" y="95015"/>
                  <a:pt x="362045" y="85802"/>
                  <a:pt x="356817" y="75345"/>
                </a:cubicBezTo>
                <a:cubicBezTo>
                  <a:pt x="352231" y="66174"/>
                  <a:pt x="352365" y="54955"/>
                  <a:pt x="347089" y="46162"/>
                </a:cubicBezTo>
                <a:cubicBezTo>
                  <a:pt x="337847" y="30758"/>
                  <a:pt x="311708" y="16089"/>
                  <a:pt x="298451" y="7251"/>
                </a:cubicBezTo>
                <a:cubicBezTo>
                  <a:pt x="183141" y="30314"/>
                  <a:pt x="302608" y="0"/>
                  <a:pt x="220630" y="36434"/>
                </a:cubicBezTo>
                <a:cubicBezTo>
                  <a:pt x="201890" y="44763"/>
                  <a:pt x="162264" y="55889"/>
                  <a:pt x="162264" y="55889"/>
                </a:cubicBezTo>
                <a:cubicBezTo>
                  <a:pt x="135060" y="83093"/>
                  <a:pt x="87623" y="124170"/>
                  <a:pt x="74715" y="162894"/>
                </a:cubicBezTo>
                <a:cubicBezTo>
                  <a:pt x="71472" y="172622"/>
                  <a:pt x="69967" y="183113"/>
                  <a:pt x="64987" y="192077"/>
                </a:cubicBezTo>
                <a:cubicBezTo>
                  <a:pt x="9239" y="292424"/>
                  <a:pt x="38361" y="213592"/>
                  <a:pt x="16349" y="279626"/>
                </a:cubicBezTo>
                <a:cubicBezTo>
                  <a:pt x="85111" y="325466"/>
                  <a:pt x="0" y="267947"/>
                  <a:pt x="84443" y="328264"/>
                </a:cubicBezTo>
                <a:cubicBezTo>
                  <a:pt x="93956" y="335059"/>
                  <a:pt x="104749" y="340111"/>
                  <a:pt x="113625" y="347719"/>
                </a:cubicBezTo>
                <a:cubicBezTo>
                  <a:pt x="127552" y="359656"/>
                  <a:pt x="142361" y="371368"/>
                  <a:pt x="152536" y="386630"/>
                </a:cubicBezTo>
                <a:cubicBezTo>
                  <a:pt x="159021" y="396358"/>
                  <a:pt x="163724" y="407546"/>
                  <a:pt x="171991" y="415813"/>
                </a:cubicBezTo>
                <a:cubicBezTo>
                  <a:pt x="180258" y="424080"/>
                  <a:pt x="191446" y="428783"/>
                  <a:pt x="201174" y="435268"/>
                </a:cubicBezTo>
                <a:cubicBezTo>
                  <a:pt x="207659" y="444996"/>
                  <a:pt x="212363" y="456184"/>
                  <a:pt x="220630" y="464451"/>
                </a:cubicBezTo>
                <a:cubicBezTo>
                  <a:pt x="248507" y="492328"/>
                  <a:pt x="247350" y="477811"/>
                  <a:pt x="278996" y="493634"/>
                </a:cubicBezTo>
                <a:cubicBezTo>
                  <a:pt x="318922" y="513597"/>
                  <a:pt x="297471" y="508414"/>
                  <a:pt x="327634" y="532545"/>
                </a:cubicBezTo>
                <a:cubicBezTo>
                  <a:pt x="336763" y="539848"/>
                  <a:pt x="347836" y="544516"/>
                  <a:pt x="356817" y="552000"/>
                </a:cubicBezTo>
                <a:cubicBezTo>
                  <a:pt x="452435" y="631681"/>
                  <a:pt x="328936" y="533847"/>
                  <a:pt x="405455" y="610366"/>
                </a:cubicBezTo>
                <a:cubicBezTo>
                  <a:pt x="443745" y="648656"/>
                  <a:pt x="425213" y="610769"/>
                  <a:pt x="454094" y="649277"/>
                </a:cubicBezTo>
                <a:cubicBezTo>
                  <a:pt x="468123" y="667983"/>
                  <a:pt x="480034" y="688188"/>
                  <a:pt x="493004" y="707643"/>
                </a:cubicBezTo>
                <a:cubicBezTo>
                  <a:pt x="499489" y="717371"/>
                  <a:pt x="504193" y="728559"/>
                  <a:pt x="512460" y="736826"/>
                </a:cubicBezTo>
                <a:lnTo>
                  <a:pt x="541643" y="766009"/>
                </a:lnTo>
                <a:cubicBezTo>
                  <a:pt x="544885" y="775736"/>
                  <a:pt x="545410" y="786847"/>
                  <a:pt x="551370" y="795191"/>
                </a:cubicBezTo>
                <a:cubicBezTo>
                  <a:pt x="562032" y="810117"/>
                  <a:pt x="590281" y="834102"/>
                  <a:pt x="590281" y="834102"/>
                </a:cubicBezTo>
                <a:cubicBezTo>
                  <a:pt x="608371" y="888375"/>
                  <a:pt x="585495" y="842672"/>
                  <a:pt x="638919" y="882740"/>
                </a:cubicBezTo>
                <a:cubicBezTo>
                  <a:pt x="665256" y="902492"/>
                  <a:pt x="688072" y="934044"/>
                  <a:pt x="707013" y="960562"/>
                </a:cubicBezTo>
                <a:cubicBezTo>
                  <a:pt x="713808" y="970076"/>
                  <a:pt x="717339" y="982442"/>
                  <a:pt x="726468" y="989745"/>
                </a:cubicBezTo>
                <a:cubicBezTo>
                  <a:pt x="734475" y="996150"/>
                  <a:pt x="745923" y="996230"/>
                  <a:pt x="755651" y="999472"/>
                </a:cubicBezTo>
                <a:cubicBezTo>
                  <a:pt x="768621" y="1012442"/>
                  <a:pt x="779300" y="1028208"/>
                  <a:pt x="794562" y="1038383"/>
                </a:cubicBezTo>
                <a:cubicBezTo>
                  <a:pt x="804290" y="1044868"/>
                  <a:pt x="814947" y="1050139"/>
                  <a:pt x="823745" y="1057838"/>
                </a:cubicBezTo>
                <a:cubicBezTo>
                  <a:pt x="841000" y="1072937"/>
                  <a:pt x="853305" y="1093759"/>
                  <a:pt x="872383" y="1106477"/>
                </a:cubicBezTo>
                <a:cubicBezTo>
                  <a:pt x="941158" y="1152326"/>
                  <a:pt x="856015" y="1094786"/>
                  <a:pt x="940477" y="1155115"/>
                </a:cubicBezTo>
                <a:cubicBezTo>
                  <a:pt x="949991" y="1161910"/>
                  <a:pt x="960531" y="1167267"/>
                  <a:pt x="969660" y="1174570"/>
                </a:cubicBezTo>
                <a:cubicBezTo>
                  <a:pt x="976822" y="1180299"/>
                  <a:pt x="981953" y="1188297"/>
                  <a:pt x="989115" y="1194026"/>
                </a:cubicBezTo>
                <a:cubicBezTo>
                  <a:pt x="1016052" y="1215576"/>
                  <a:pt x="1016659" y="1212935"/>
                  <a:pt x="1047481" y="1223209"/>
                </a:cubicBezTo>
                <a:cubicBezTo>
                  <a:pt x="1057209" y="1236179"/>
                  <a:pt x="1065200" y="1250655"/>
                  <a:pt x="1076664" y="1262119"/>
                </a:cubicBezTo>
                <a:cubicBezTo>
                  <a:pt x="1084931" y="1270386"/>
                  <a:pt x="1096718" y="1274271"/>
                  <a:pt x="1105847" y="1281574"/>
                </a:cubicBezTo>
                <a:cubicBezTo>
                  <a:pt x="1155364" y="1321188"/>
                  <a:pt x="1085780" y="1281269"/>
                  <a:pt x="1164213" y="1320485"/>
                </a:cubicBezTo>
                <a:cubicBezTo>
                  <a:pt x="1179726" y="1343755"/>
                  <a:pt x="1189019" y="1361828"/>
                  <a:pt x="1212851" y="1378851"/>
                </a:cubicBezTo>
                <a:cubicBezTo>
                  <a:pt x="1224651" y="1387280"/>
                  <a:pt x="1239171" y="1391111"/>
                  <a:pt x="1251762" y="1398306"/>
                </a:cubicBezTo>
                <a:cubicBezTo>
                  <a:pt x="1300615" y="1426222"/>
                  <a:pt x="1261055" y="1412017"/>
                  <a:pt x="1319855" y="1437217"/>
                </a:cubicBezTo>
                <a:cubicBezTo>
                  <a:pt x="1329280" y="1441256"/>
                  <a:pt x="1339613" y="1442906"/>
                  <a:pt x="1349038" y="1446945"/>
                </a:cubicBezTo>
                <a:cubicBezTo>
                  <a:pt x="1475445" y="1501119"/>
                  <a:pt x="1290831" y="1432401"/>
                  <a:pt x="1436587" y="1476128"/>
                </a:cubicBezTo>
                <a:cubicBezTo>
                  <a:pt x="1453312" y="1481146"/>
                  <a:pt x="1468285" y="1491348"/>
                  <a:pt x="1485225" y="1495583"/>
                </a:cubicBezTo>
                <a:cubicBezTo>
                  <a:pt x="1507469" y="1501144"/>
                  <a:pt x="1530702" y="1501542"/>
                  <a:pt x="1553319" y="1505311"/>
                </a:cubicBezTo>
                <a:cubicBezTo>
                  <a:pt x="1687002" y="1527591"/>
                  <a:pt x="1491614" y="1501245"/>
                  <a:pt x="1679779" y="1524766"/>
                </a:cubicBezTo>
                <a:cubicBezTo>
                  <a:pt x="1692749" y="1528009"/>
                  <a:pt x="1705834" y="1530821"/>
                  <a:pt x="1718689" y="1534494"/>
                </a:cubicBezTo>
                <a:cubicBezTo>
                  <a:pt x="1728548" y="1537311"/>
                  <a:pt x="1737924" y="1541734"/>
                  <a:pt x="1747872" y="1544221"/>
                </a:cubicBezTo>
                <a:cubicBezTo>
                  <a:pt x="1763912" y="1548231"/>
                  <a:pt x="1780559" y="1549599"/>
                  <a:pt x="1796511" y="1553949"/>
                </a:cubicBezTo>
                <a:cubicBezTo>
                  <a:pt x="1917633" y="1586982"/>
                  <a:pt x="1792288" y="1562972"/>
                  <a:pt x="1913243" y="1583132"/>
                </a:cubicBezTo>
                <a:cubicBezTo>
                  <a:pt x="1964027" y="1616989"/>
                  <a:pt x="1919867" y="1592898"/>
                  <a:pt x="1991064" y="1612315"/>
                </a:cubicBezTo>
                <a:cubicBezTo>
                  <a:pt x="2010849" y="1617711"/>
                  <a:pt x="2029321" y="1627748"/>
                  <a:pt x="2049430" y="1631770"/>
                </a:cubicBezTo>
                <a:lnTo>
                  <a:pt x="2098068" y="1641498"/>
                </a:lnTo>
                <a:cubicBezTo>
                  <a:pt x="2117474" y="1645026"/>
                  <a:pt x="2137180" y="1646947"/>
                  <a:pt x="2156434" y="1651226"/>
                </a:cubicBezTo>
                <a:cubicBezTo>
                  <a:pt x="2213628" y="1663936"/>
                  <a:pt x="2155685" y="1660089"/>
                  <a:pt x="2224528" y="1670681"/>
                </a:cubicBezTo>
                <a:cubicBezTo>
                  <a:pt x="2253549" y="1675146"/>
                  <a:pt x="2282894" y="1677166"/>
                  <a:pt x="2312077" y="1680409"/>
                </a:cubicBezTo>
                <a:cubicBezTo>
                  <a:pt x="2325047" y="1683651"/>
                  <a:pt x="2337735" y="1688369"/>
                  <a:pt x="2350987" y="1690136"/>
                </a:cubicBezTo>
                <a:cubicBezTo>
                  <a:pt x="2417350" y="1698984"/>
                  <a:pt x="2449235" y="1693938"/>
                  <a:pt x="2506630" y="1709591"/>
                </a:cubicBezTo>
                <a:cubicBezTo>
                  <a:pt x="2526415" y="1714987"/>
                  <a:pt x="2545100" y="1724073"/>
                  <a:pt x="2564996" y="1729047"/>
                </a:cubicBezTo>
                <a:cubicBezTo>
                  <a:pt x="2577966" y="1732289"/>
                  <a:pt x="2590855" y="1735874"/>
                  <a:pt x="2603906" y="1738774"/>
                </a:cubicBezTo>
                <a:cubicBezTo>
                  <a:pt x="2620046" y="1742361"/>
                  <a:pt x="2636593" y="1744152"/>
                  <a:pt x="2652545" y="1748502"/>
                </a:cubicBezTo>
                <a:cubicBezTo>
                  <a:pt x="2672330" y="1753898"/>
                  <a:pt x="2690562" y="1765413"/>
                  <a:pt x="2710911" y="1767957"/>
                </a:cubicBezTo>
                <a:lnTo>
                  <a:pt x="2866553" y="1787413"/>
                </a:lnTo>
                <a:cubicBezTo>
                  <a:pt x="2882766" y="1793898"/>
                  <a:pt x="2898345" y="1802274"/>
                  <a:pt x="2915191" y="1806868"/>
                </a:cubicBezTo>
                <a:cubicBezTo>
                  <a:pt x="2934220" y="1812058"/>
                  <a:pt x="2954151" y="1813068"/>
                  <a:pt x="2973557" y="1816596"/>
                </a:cubicBezTo>
                <a:cubicBezTo>
                  <a:pt x="3018855" y="1824832"/>
                  <a:pt x="3019458" y="1825638"/>
                  <a:pt x="3061106" y="1836051"/>
                </a:cubicBezTo>
                <a:cubicBezTo>
                  <a:pt x="3070834" y="1842536"/>
                  <a:pt x="3079606" y="1850758"/>
                  <a:pt x="3090289" y="1855506"/>
                </a:cubicBezTo>
                <a:cubicBezTo>
                  <a:pt x="3109029" y="1863835"/>
                  <a:pt x="3131591" y="1863586"/>
                  <a:pt x="3148655" y="1874962"/>
                </a:cubicBezTo>
                <a:cubicBezTo>
                  <a:pt x="3158383" y="1881447"/>
                  <a:pt x="3167381" y="1889189"/>
                  <a:pt x="3177838" y="1894417"/>
                </a:cubicBezTo>
                <a:cubicBezTo>
                  <a:pt x="3187009" y="1899003"/>
                  <a:pt x="3198057" y="1899165"/>
                  <a:pt x="3207021" y="1904145"/>
                </a:cubicBezTo>
                <a:cubicBezTo>
                  <a:pt x="3254004" y="1930247"/>
                  <a:pt x="3259016" y="1945530"/>
                  <a:pt x="3304298" y="1962511"/>
                </a:cubicBezTo>
                <a:cubicBezTo>
                  <a:pt x="3316816" y="1967205"/>
                  <a:pt x="3330238" y="1968996"/>
                  <a:pt x="3343208" y="1972238"/>
                </a:cubicBezTo>
                <a:cubicBezTo>
                  <a:pt x="3389455" y="2003070"/>
                  <a:pt x="3361298" y="1987996"/>
                  <a:pt x="3430757" y="2011149"/>
                </a:cubicBezTo>
                <a:lnTo>
                  <a:pt x="3459940" y="2020877"/>
                </a:lnTo>
                <a:cubicBezTo>
                  <a:pt x="3466425" y="2030605"/>
                  <a:pt x="3469668" y="2043575"/>
                  <a:pt x="3479396" y="2050060"/>
                </a:cubicBezTo>
                <a:cubicBezTo>
                  <a:pt x="3490520" y="2057476"/>
                  <a:pt x="3505451" y="2056114"/>
                  <a:pt x="3518306" y="2059787"/>
                </a:cubicBezTo>
                <a:cubicBezTo>
                  <a:pt x="3528165" y="2062604"/>
                  <a:pt x="3537761" y="2066272"/>
                  <a:pt x="3547489" y="2069515"/>
                </a:cubicBezTo>
                <a:cubicBezTo>
                  <a:pt x="3584732" y="2097447"/>
                  <a:pt x="3583766" y="2100348"/>
                  <a:pt x="3625311" y="2118153"/>
                </a:cubicBezTo>
                <a:cubicBezTo>
                  <a:pt x="3634736" y="2122192"/>
                  <a:pt x="3645323" y="2123295"/>
                  <a:pt x="3654494" y="2127881"/>
                </a:cubicBezTo>
                <a:cubicBezTo>
                  <a:pt x="3664951" y="2133109"/>
                  <a:pt x="3672993" y="2142588"/>
                  <a:pt x="3683677" y="2147336"/>
                </a:cubicBezTo>
                <a:cubicBezTo>
                  <a:pt x="3702417" y="2155665"/>
                  <a:pt x="3742043" y="2166791"/>
                  <a:pt x="3742043" y="2166791"/>
                </a:cubicBezTo>
                <a:cubicBezTo>
                  <a:pt x="3751770" y="2173276"/>
                  <a:pt x="3760542" y="2181499"/>
                  <a:pt x="3771225" y="2186247"/>
                </a:cubicBezTo>
                <a:cubicBezTo>
                  <a:pt x="3789965" y="2194576"/>
                  <a:pt x="3829591" y="2205702"/>
                  <a:pt x="3829591" y="2205702"/>
                </a:cubicBezTo>
                <a:cubicBezTo>
                  <a:pt x="3836076" y="2212187"/>
                  <a:pt x="3840844" y="2221055"/>
                  <a:pt x="3849047" y="2225157"/>
                </a:cubicBezTo>
                <a:cubicBezTo>
                  <a:pt x="3867390" y="2234328"/>
                  <a:pt x="3887958" y="2238128"/>
                  <a:pt x="3907413" y="2244613"/>
                </a:cubicBezTo>
                <a:cubicBezTo>
                  <a:pt x="3949268" y="2258565"/>
                  <a:pt x="3926663" y="2251857"/>
                  <a:pt x="3975506" y="2264068"/>
                </a:cubicBezTo>
                <a:cubicBezTo>
                  <a:pt x="3985234" y="2270553"/>
                  <a:pt x="3993943" y="2278918"/>
                  <a:pt x="4004689" y="2283523"/>
                </a:cubicBezTo>
                <a:cubicBezTo>
                  <a:pt x="4062551" y="2308321"/>
                  <a:pt x="4025822" y="2275136"/>
                  <a:pt x="4072783" y="2312706"/>
                </a:cubicBezTo>
                <a:cubicBezTo>
                  <a:pt x="4079945" y="2318435"/>
                  <a:pt x="4084901" y="2326659"/>
                  <a:pt x="4092238" y="2332162"/>
                </a:cubicBezTo>
                <a:cubicBezTo>
                  <a:pt x="4110944" y="2346191"/>
                  <a:pt x="4131149" y="2358102"/>
                  <a:pt x="4150604" y="2371072"/>
                </a:cubicBezTo>
                <a:cubicBezTo>
                  <a:pt x="4160332" y="2377557"/>
                  <a:pt x="4168696" y="2386831"/>
                  <a:pt x="4179787" y="2390528"/>
                </a:cubicBezTo>
                <a:cubicBezTo>
                  <a:pt x="4189515" y="2393770"/>
                  <a:pt x="4199545" y="2396216"/>
                  <a:pt x="4208970" y="2400255"/>
                </a:cubicBezTo>
                <a:cubicBezTo>
                  <a:pt x="4247956" y="2416963"/>
                  <a:pt x="4240555" y="2420311"/>
                  <a:pt x="4277064" y="2429438"/>
                </a:cubicBezTo>
                <a:cubicBezTo>
                  <a:pt x="4292746" y="2433358"/>
                  <a:pt x="4336691" y="2438786"/>
                  <a:pt x="4354885" y="2448894"/>
                </a:cubicBezTo>
                <a:cubicBezTo>
                  <a:pt x="4375325" y="2460249"/>
                  <a:pt x="4391069" y="2480410"/>
                  <a:pt x="4413251" y="2487804"/>
                </a:cubicBezTo>
                <a:cubicBezTo>
                  <a:pt x="4432706" y="2494289"/>
                  <a:pt x="4454553" y="2495884"/>
                  <a:pt x="4471617" y="2507260"/>
                </a:cubicBezTo>
                <a:cubicBezTo>
                  <a:pt x="4509332" y="2532403"/>
                  <a:pt x="4489709" y="2523018"/>
                  <a:pt x="4529983" y="2536443"/>
                </a:cubicBezTo>
                <a:cubicBezTo>
                  <a:pt x="4578621" y="2533200"/>
                  <a:pt x="4627450" y="2532098"/>
                  <a:pt x="4675898" y="2526715"/>
                </a:cubicBezTo>
                <a:cubicBezTo>
                  <a:pt x="4686089" y="2525583"/>
                  <a:pt x="4697830" y="2524238"/>
                  <a:pt x="4705081" y="2516987"/>
                </a:cubicBezTo>
                <a:cubicBezTo>
                  <a:pt x="4712331" y="2509736"/>
                  <a:pt x="4709532" y="2496597"/>
                  <a:pt x="4714808" y="2487804"/>
                </a:cubicBezTo>
                <a:cubicBezTo>
                  <a:pt x="4719527" y="2479940"/>
                  <a:pt x="4728535" y="2475511"/>
                  <a:pt x="4734264" y="2468349"/>
                </a:cubicBezTo>
                <a:cubicBezTo>
                  <a:pt x="4759769" y="2436468"/>
                  <a:pt x="4776417" y="2414847"/>
                  <a:pt x="4773174" y="2400255"/>
                </a:cubicBezTo>
                <a:close/>
              </a:path>
            </a:pathLst>
          </a:custGeom>
          <a:solidFill>
            <a:srgbClr val="CC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1" name="Picture 2" descr="http://static5.depositphotos.com/1009676/432/v/950/depositphotos_4329457-GPS-Navigation-Icon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936" t="65745" r="35635" b="17943"/>
          <a:stretch>
            <a:fillRect/>
          </a:stretch>
        </p:blipFill>
        <p:spPr bwMode="auto">
          <a:xfrm>
            <a:off x="7344568" y="4931965"/>
            <a:ext cx="1430306" cy="1656184"/>
          </a:xfrm>
          <a:prstGeom prst="rect">
            <a:avLst/>
          </a:prstGeom>
          <a:noFill/>
        </p:spPr>
      </p:pic>
      <p:pic>
        <p:nvPicPr>
          <p:cNvPr id="138" name="Рисунок 137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4536256" y="6444133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Рисунок 138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2952080" y="5508029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Рисунок 139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3456137" y="4787949"/>
            <a:ext cx="288032" cy="58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Рисунок 140" descr="http://gcshelp.org/sites/default/files/images/desires/znak43.png"/>
          <p:cNvPicPr/>
          <p:nvPr/>
        </p:nvPicPr>
        <p:blipFill>
          <a:blip r:embed="rId5" cstate="print">
            <a:clrChange>
              <a:clrFrom>
                <a:srgbClr val="FEBB22"/>
              </a:clrFrom>
              <a:clrTo>
                <a:srgbClr val="FEBB22">
                  <a:alpha val="0"/>
                </a:srgbClr>
              </a:clrTo>
            </a:clrChange>
          </a:blip>
          <a:srcRect l="30684" t="38986" r="36865" b="10460"/>
          <a:stretch>
            <a:fillRect/>
          </a:stretch>
        </p:blipFill>
        <p:spPr bwMode="auto">
          <a:xfrm>
            <a:off x="4752280" y="4283893"/>
            <a:ext cx="340047" cy="655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Прямоугольник 142"/>
          <p:cNvSpPr/>
          <p:nvPr/>
        </p:nvSpPr>
        <p:spPr bwMode="auto">
          <a:xfrm>
            <a:off x="2520032" y="6228109"/>
            <a:ext cx="208823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Семейная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 rot="886767">
            <a:off x="4466441" y="5265561"/>
            <a:ext cx="208823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ул.Трудовая</a:t>
            </a:r>
          </a:p>
        </p:txBody>
      </p:sp>
      <p:sp>
        <p:nvSpPr>
          <p:cNvPr id="145" name="Прямоугольник 144"/>
          <p:cNvSpPr/>
          <p:nvPr/>
        </p:nvSpPr>
        <p:spPr bwMode="auto">
          <a:xfrm rot="771229">
            <a:off x="3029612" y="5379774"/>
            <a:ext cx="211623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Гражданская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 rot="1426695">
            <a:off x="5585810" y="5196709"/>
            <a:ext cx="208823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Конституции</a:t>
            </a:r>
          </a:p>
        </p:txBody>
      </p:sp>
      <p:sp>
        <p:nvSpPr>
          <p:cNvPr id="147" name="Прямоугольник 146"/>
          <p:cNvSpPr/>
          <p:nvPr/>
        </p:nvSpPr>
        <p:spPr bwMode="auto">
          <a:xfrm rot="20849391">
            <a:off x="5023237" y="6590145"/>
            <a:ext cx="208823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charset="0"/>
              </a:rPr>
              <a:t>Ул. Экологии</a:t>
            </a:r>
          </a:p>
        </p:txBody>
      </p:sp>
      <p:pic>
        <p:nvPicPr>
          <p:cNvPr id="148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6200000" flipH="1">
            <a:off x="4644268" y="3887849"/>
            <a:ext cx="432048" cy="1512168"/>
          </a:xfrm>
          <a:prstGeom prst="rect">
            <a:avLst/>
          </a:prstGeom>
          <a:noFill/>
        </p:spPr>
      </p:pic>
      <p:pic>
        <p:nvPicPr>
          <p:cNvPr id="150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5585389" flipH="1">
            <a:off x="2961377" y="3908486"/>
            <a:ext cx="360040" cy="1344146"/>
          </a:xfrm>
          <a:prstGeom prst="rect">
            <a:avLst/>
          </a:prstGeom>
          <a:noFill/>
        </p:spPr>
      </p:pic>
      <p:pic>
        <p:nvPicPr>
          <p:cNvPr id="151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14304056" flipH="1">
            <a:off x="1316626" y="4433469"/>
            <a:ext cx="600798" cy="1914124"/>
          </a:xfrm>
          <a:prstGeom prst="rect">
            <a:avLst/>
          </a:prstGeom>
          <a:noFill/>
        </p:spPr>
      </p:pic>
      <p:pic>
        <p:nvPicPr>
          <p:cNvPr id="153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4771795" flipH="1">
            <a:off x="5605097" y="6410354"/>
            <a:ext cx="429647" cy="1849101"/>
          </a:xfrm>
          <a:prstGeom prst="rect">
            <a:avLst/>
          </a:prstGeom>
          <a:noFill/>
        </p:spPr>
      </p:pic>
      <p:pic>
        <p:nvPicPr>
          <p:cNvPr id="3" name="Picture 14" descr="http://otvet.imgsmail.ru/download/83565066_a715b19302b3777d322e6b70dc4ee9b2_800.gif"/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8497" y="5652045"/>
            <a:ext cx="1152128" cy="921702"/>
          </a:xfrm>
          <a:prstGeom prst="rect">
            <a:avLst/>
          </a:prstGeom>
          <a:noFill/>
        </p:spPr>
      </p:pic>
      <p:pic>
        <p:nvPicPr>
          <p:cNvPr id="137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8384" y="3275781"/>
            <a:ext cx="796754" cy="1115542"/>
          </a:xfrm>
          <a:prstGeom prst="rect">
            <a:avLst/>
          </a:prstGeom>
          <a:noFill/>
        </p:spPr>
      </p:pic>
      <p:pic>
        <p:nvPicPr>
          <p:cNvPr id="142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352" y="4427909"/>
            <a:ext cx="288032" cy="355239"/>
          </a:xfrm>
          <a:prstGeom prst="rect">
            <a:avLst/>
          </a:prstGeom>
          <a:noFill/>
        </p:spPr>
      </p:pic>
      <p:pic>
        <p:nvPicPr>
          <p:cNvPr id="149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4208" y="4787949"/>
            <a:ext cx="288032" cy="355239"/>
          </a:xfrm>
          <a:prstGeom prst="rect">
            <a:avLst/>
          </a:prstGeom>
          <a:noFill/>
        </p:spPr>
      </p:pic>
      <p:pic>
        <p:nvPicPr>
          <p:cNvPr id="154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2040" y="4787949"/>
            <a:ext cx="288032" cy="355239"/>
          </a:xfrm>
          <a:prstGeom prst="rect">
            <a:avLst/>
          </a:prstGeom>
          <a:noFill/>
        </p:spPr>
      </p:pic>
      <p:pic>
        <p:nvPicPr>
          <p:cNvPr id="155" name="Picture 12" descr="http://startnaweb.ru/wp-content/uploads/2014/10/53b6fbu-48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872" y="6012085"/>
            <a:ext cx="288032" cy="355239"/>
          </a:xfrm>
          <a:prstGeom prst="rect">
            <a:avLst/>
          </a:prstGeom>
          <a:noFill/>
        </p:spPr>
      </p:pic>
      <p:pic>
        <p:nvPicPr>
          <p:cNvPr id="156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15976" y="4139877"/>
            <a:ext cx="720327" cy="1115542"/>
          </a:xfrm>
          <a:prstGeom prst="rect">
            <a:avLst/>
          </a:prstGeom>
          <a:noFill/>
        </p:spPr>
      </p:pic>
      <p:pic>
        <p:nvPicPr>
          <p:cNvPr id="152" name="Picture 4" descr="http://www.coachingverona.it/assets/uploads/2013/08/coaching-arrow-orange-mediu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381"/>
          <a:stretch>
            <a:fillRect/>
          </a:stretch>
        </p:blipFill>
        <p:spPr bwMode="auto">
          <a:xfrm rot="6013730" flipH="1">
            <a:off x="1743648" y="5026854"/>
            <a:ext cx="429647" cy="3610496"/>
          </a:xfrm>
          <a:prstGeom prst="rect">
            <a:avLst/>
          </a:prstGeom>
          <a:noFill/>
        </p:spPr>
      </p:pic>
      <p:pic>
        <p:nvPicPr>
          <p:cNvPr id="4" name="Picture 2" descr="http://mebel-krim.com/wp-content/uploads/2015/03/009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1196">
            <a:off x="7469228" y="6760037"/>
            <a:ext cx="1656184" cy="945757"/>
          </a:xfrm>
          <a:prstGeom prst="rect">
            <a:avLst/>
          </a:prstGeom>
          <a:noFill/>
        </p:spPr>
      </p:pic>
      <p:pic>
        <p:nvPicPr>
          <p:cNvPr id="60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792" y="5724053"/>
            <a:ext cx="864096" cy="1115542"/>
          </a:xfrm>
          <a:prstGeom prst="rect">
            <a:avLst/>
          </a:prstGeom>
          <a:noFill/>
        </p:spPr>
      </p:pic>
      <p:sp>
        <p:nvSpPr>
          <p:cNvPr id="157" name="Овал 156"/>
          <p:cNvSpPr/>
          <p:nvPr/>
        </p:nvSpPr>
        <p:spPr bwMode="auto">
          <a:xfrm>
            <a:off x="4608264" y="3203773"/>
            <a:ext cx="936104" cy="7200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sz="1200" b="1" dirty="0" smtClean="0">
                <a:latin typeface="Arial" charset="0"/>
              </a:rPr>
              <a:t>г.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Права</a:t>
            </a:r>
          </a:p>
        </p:txBody>
      </p:sp>
      <p:pic>
        <p:nvPicPr>
          <p:cNvPr id="48136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608264" y="2771725"/>
            <a:ext cx="864096" cy="1290484"/>
          </a:xfrm>
          <a:prstGeom prst="rect">
            <a:avLst/>
          </a:prstGeom>
          <a:noFill/>
        </p:spPr>
      </p:pic>
      <p:pic>
        <p:nvPicPr>
          <p:cNvPr id="135" name="Picture 8" descr="http://www.farsaniha.ir/uploads/posts/2013-08/1376514567_gif-miscellaneous-farsaniha-34.gif"/>
          <p:cNvPicPr>
            <a:picLocks noChangeAspect="1" noChangeArrowheads="1" noCrop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44568" y="5580037"/>
            <a:ext cx="720080" cy="1240850"/>
          </a:xfrm>
          <a:prstGeom prst="rect">
            <a:avLst/>
          </a:prstGeom>
          <a:noFill/>
        </p:spPr>
      </p:pic>
      <p:sp>
        <p:nvSpPr>
          <p:cNvPr id="158" name="Rectangle 1"/>
          <p:cNvSpPr>
            <a:spLocks noChangeArrowheads="1"/>
          </p:cNvSpPr>
          <p:nvPr/>
        </p:nvSpPr>
        <p:spPr bwMode="auto">
          <a:xfrm>
            <a:off x="6336208" y="6017602"/>
            <a:ext cx="3744417" cy="1477328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ГОТОВЫЙ САМОСТОЯТЕЛЬНО ДЕЙСТВОВАТЬ И ОТВЕЧАТЬ ЗА СВОИ ПОСТУПКИ ПЕРЕД СЕМЬЕЙ И ОБЩЕСТВОМ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3 0.02876 L -0.15359 0.02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59 0.02666 L -0.43935 0.2455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935 0.24559 L -0.44297 0.0671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1197E-6 -1.68766E-6 L 0.30009 -0.095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2582 L -0.31711 0.023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1 0.02309 L -0.31569 -0.10748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4093 L 0.31034 0.1104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5249E-6 -3.99664E-6 L -0.30372 -0.116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885E-6 0.02288 L 0.10003 -0.0018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03 -0.00189 L 0.15721 -0.0056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21 -0.00567 L 0.25724 -0.0056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500"/>
                            </p:stCondLst>
                            <p:childTnLst>
                              <p:par>
                                <p:cTn id="9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4 -0.00567 L 0.36436 0.0323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36 0.03232 L 0.45022 0.10852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22 0.10852 L 0.52158 0.203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58 0.20382 L 0.57876 0.2609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876 0.26091 L 0.67879 0.041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879 0.0418 L 0.92171 0.0800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171 0.08003 L 0.90753 0.2134 " pathEditMode="relative" rAng="0" ptsTypes="AA"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 -0.02373 L -0.0972 -0.0283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19 -0.02836 L -0.18084 0.0334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084 0.0334 L -0.27378 0.0525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78 0.05251 L -0.37382 0.1478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12 0.00273 L 0.15674 0.3293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3529E-6 1.08801E-6 L -0.22479 -0.26948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9 -0.26949 L -0.37145 -0.2060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145 -0.20605 L -0.52158 -0.19639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9 0.00252 L -0.16446 0.15732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6459E-6 2.0857E-6 L 0.38579 0.0976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9 0.09767 L 0.63579 0.09767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579 0.09767 L 0.83601 0.0691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Пользователь\Desktop\Фото22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987948">
            <a:off x="505018" y="3280423"/>
            <a:ext cx="3479293" cy="195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Пользователь\Desktop\Scan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943059">
            <a:off x="215191" y="407432"/>
            <a:ext cx="1876943" cy="24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 bwMode="auto">
          <a:xfrm>
            <a:off x="5184328" y="611485"/>
            <a:ext cx="4680520" cy="597666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just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к программе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навигатор».</a:t>
            </a:r>
          </a:p>
          <a:p>
            <a:pPr marL="342900" indent="-342900" algn="just">
              <a:buFont typeface="Times New Roman" pitchFamily="16" charset="0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пособие к программе «Правовой навигатор».</a:t>
            </a:r>
          </a:p>
          <a:p>
            <a:pPr marL="342900" indent="-342900" algn="just">
              <a:buFont typeface="Times New Roman" pitchFamily="16" charset="0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игр по праву.</a:t>
            </a:r>
          </a:p>
          <a:p>
            <a:pPr marL="342900" indent="-342900" algn="just">
              <a:buFont typeface="Times New Roman" pitchFamily="16" charset="0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Онлайн-игры по праву к программе «Правовой навигатор».</a:t>
            </a:r>
          </a:p>
          <a:p>
            <a:pPr marL="342900" indent="-342900" algn="just">
              <a:buFont typeface="Times New Roman" pitchFamily="16" charset="0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тренажер к программе (опубликован в областном депозитарии).</a:t>
            </a:r>
          </a:p>
          <a:p>
            <a:pPr marL="342900" indent="-342900" algn="just">
              <a:buFont typeface="Times New Roman" pitchFamily="16" charset="0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к программе.</a:t>
            </a:r>
          </a:p>
          <a:p>
            <a:pPr marL="342900" indent="-342900" algn="just">
              <a:buFont typeface="Times New Roman" pitchFamily="16" charset="0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занятий по праву.</a:t>
            </a:r>
          </a:p>
          <a:p>
            <a:pPr marL="342900" indent="-342900" algn="just">
              <a:buFont typeface="Times New Roman" pitchFamily="16" charset="0"/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личном сайте размещена страничка «ПЗЖ» – Право закон жизни, где собран материал для работы с родителями: тесты, анкеты, игры, правовой ликбез </a:t>
            </a:r>
            <a:r>
              <a:rPr lang="ru-RU" sz="2000" u="sng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http://shabunina.ucoz.ru</a:t>
            </a:r>
            <a:endParaRPr lang="ru-RU" sz="20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</a:p>
          <a:p>
            <a:pPr marL="342900" indent="-342900">
              <a:buFont typeface="Times New Roman" pitchFamily="16" charset="0"/>
              <a:buAutoNum type="arabicPeriod"/>
            </a:pP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342900" indent="-342900">
              <a:buFont typeface="Times New Roman" pitchFamily="16" charset="0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itchFamily="16" charset="0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Times New Roman" pitchFamily="16" charset="0"/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</a:pPr>
            <a:endParaRPr lang="ru-RU" dirty="0" smtClean="0"/>
          </a:p>
          <a:p>
            <a:pPr marL="342900" marR="0" indent="-3429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</a:pPr>
            <a:endParaRPr lang="ru-RU" dirty="0" smtClean="0"/>
          </a:p>
          <a:p>
            <a:pPr marL="342900" marR="0" indent="-34290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1028" name="Picture 4" descr="C:\Users\Пользователь\Desktop\Фото222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947066">
            <a:off x="1774054" y="4806073"/>
            <a:ext cx="3447901" cy="214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WordArt 28"/>
          <p:cNvSpPr>
            <a:spLocks noChangeArrowheads="1" noChangeShapeType="1" noTextEdit="1"/>
          </p:cNvSpPr>
          <p:nvPr/>
        </p:nvSpPr>
        <p:spPr bwMode="invGray">
          <a:xfrm>
            <a:off x="5256336" y="179437"/>
            <a:ext cx="4608512" cy="360040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Учебно-методический комплект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3075" name="Picture 3" descr="C:\Users\Пользователь\Desktop\Scan - копия (2)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930650">
            <a:off x="3107418" y="342339"/>
            <a:ext cx="1931866" cy="2538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6" name="Picture 2" descr="C:\Users\Пользователь\Desktop\Безымянный_cr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15626">
            <a:off x="1612029" y="340378"/>
            <a:ext cx="1893054" cy="265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784" y="6372125"/>
            <a:ext cx="1464395" cy="9083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http://www.proshkolu.ru/content/media/pic/std/1000000/968000/967172-7b3950c556b7395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60363" y="179388"/>
            <a:ext cx="9288462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 descr="http://cs3-3.4pda.to/1027048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71663" y="4059238"/>
            <a:ext cx="17287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Прямоугольник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08063" y="466725"/>
            <a:ext cx="2160587" cy="4333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О программе</a:t>
            </a:r>
          </a:p>
        </p:txBody>
      </p:sp>
      <p:sp>
        <p:nvSpPr>
          <p:cNvPr id="3077" name="Прямоугольник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200900" y="539750"/>
            <a:ext cx="2160588" cy="43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Об авторе</a:t>
            </a:r>
          </a:p>
        </p:txBody>
      </p:sp>
      <p:sp>
        <p:nvSpPr>
          <p:cNvPr id="3078" name="Прямоугольник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540250" y="493713"/>
            <a:ext cx="2160588" cy="43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Помощь</a:t>
            </a:r>
          </a:p>
        </p:txBody>
      </p:sp>
      <p:pic>
        <p:nvPicPr>
          <p:cNvPr id="7" name="Picture 7" descr="http://stat19.privet.ru/lr/0b150fcd40411e80db6931a8740b425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9055" y="5994415"/>
            <a:ext cx="1071570" cy="1007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376016" y="6660157"/>
            <a:ext cx="1656532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800" b="1" dirty="0"/>
              <a:t>старт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727944" y="5436021"/>
            <a:ext cx="3024336" cy="86409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000" dirty="0">
                <a:solidFill>
                  <a:srgbClr val="C00000"/>
                </a:solidFill>
                <a:latin typeface="Haettenschweiler" pitchFamily="34" charset="0"/>
              </a:rPr>
              <a:t>ЛУКОМОРЬЕ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вал 8"/>
          <p:cNvSpPr>
            <a:spLocks noChangeArrowheads="1"/>
          </p:cNvSpPr>
          <p:nvPr/>
        </p:nvSpPr>
        <p:spPr bwMode="auto">
          <a:xfrm>
            <a:off x="1325563" y="3994150"/>
            <a:ext cx="571500" cy="928688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" name="Полилиния 11"/>
          <p:cNvSpPr>
            <a:spLocks/>
          </p:cNvSpPr>
          <p:nvPr/>
        </p:nvSpPr>
        <p:spPr bwMode="auto">
          <a:xfrm>
            <a:off x="1397000" y="5137150"/>
            <a:ext cx="1044575" cy="2181225"/>
          </a:xfrm>
          <a:custGeom>
            <a:avLst/>
            <a:gdLst>
              <a:gd name="T0" fmla="*/ 146041 w 1044739"/>
              <a:gd name="T1" fmla="*/ 324863 h 2180549"/>
              <a:gd name="T2" fmla="*/ 129598 w 1044739"/>
              <a:gd name="T3" fmla="*/ 392761 h 2180549"/>
              <a:gd name="T4" fmla="*/ 146041 w 1044739"/>
              <a:gd name="T5" fmla="*/ 460656 h 2180549"/>
              <a:gd name="T6" fmla="*/ 178957 w 1044739"/>
              <a:gd name="T7" fmla="*/ 596461 h 2180549"/>
              <a:gd name="T8" fmla="*/ 211854 w 1044739"/>
              <a:gd name="T9" fmla="*/ 749229 h 2180549"/>
              <a:gd name="T10" fmla="*/ 244735 w 1044739"/>
              <a:gd name="T11" fmla="*/ 868049 h 2180549"/>
              <a:gd name="T12" fmla="*/ 277637 w 1044739"/>
              <a:gd name="T13" fmla="*/ 1020817 h 2180549"/>
              <a:gd name="T14" fmla="*/ 244735 w 1044739"/>
              <a:gd name="T15" fmla="*/ 1241503 h 2180549"/>
              <a:gd name="T16" fmla="*/ 211854 w 1044739"/>
              <a:gd name="T17" fmla="*/ 1292426 h 2180549"/>
              <a:gd name="T18" fmla="*/ 178957 w 1044739"/>
              <a:gd name="T19" fmla="*/ 1394271 h 2180549"/>
              <a:gd name="T20" fmla="*/ 146041 w 1044739"/>
              <a:gd name="T21" fmla="*/ 1665861 h 2180549"/>
              <a:gd name="T22" fmla="*/ 96700 w 1044739"/>
              <a:gd name="T23" fmla="*/ 1631912 h 2180549"/>
              <a:gd name="T24" fmla="*/ 146041 w 1044739"/>
              <a:gd name="T25" fmla="*/ 1597965 h 2180549"/>
              <a:gd name="T26" fmla="*/ 211854 w 1044739"/>
              <a:gd name="T27" fmla="*/ 1547041 h 2180549"/>
              <a:gd name="T28" fmla="*/ 47356 w 1044739"/>
              <a:gd name="T29" fmla="*/ 1496116 h 2180549"/>
              <a:gd name="T30" fmla="*/ 47356 w 1044739"/>
              <a:gd name="T31" fmla="*/ 1716784 h 2180549"/>
              <a:gd name="T32" fmla="*/ 14444 w 1044739"/>
              <a:gd name="T33" fmla="*/ 1767705 h 2180549"/>
              <a:gd name="T34" fmla="*/ 63784 w 1044739"/>
              <a:gd name="T35" fmla="*/ 1869554 h 2180549"/>
              <a:gd name="T36" fmla="*/ 80209 w 1044739"/>
              <a:gd name="T37" fmla="*/ 1920477 h 2180549"/>
              <a:gd name="T38" fmla="*/ 162469 w 1044739"/>
              <a:gd name="T39" fmla="*/ 2022323 h 2180549"/>
              <a:gd name="T40" fmla="*/ 228297 w 1044739"/>
              <a:gd name="T41" fmla="*/ 2056271 h 2180549"/>
              <a:gd name="T42" fmla="*/ 327004 w 1044739"/>
              <a:gd name="T43" fmla="*/ 2090218 h 2180549"/>
              <a:gd name="T44" fmla="*/ 886361 w 1044739"/>
              <a:gd name="T45" fmla="*/ 1971399 h 2180549"/>
              <a:gd name="T46" fmla="*/ 919259 w 1044739"/>
              <a:gd name="T47" fmla="*/ 1920477 h 2180549"/>
              <a:gd name="T48" fmla="*/ 902808 w 1044739"/>
              <a:gd name="T49" fmla="*/ 783177 h 2180549"/>
              <a:gd name="T50" fmla="*/ 869901 w 1044739"/>
              <a:gd name="T51" fmla="*/ 630409 h 2180549"/>
              <a:gd name="T52" fmla="*/ 837002 w 1044739"/>
              <a:gd name="T53" fmla="*/ 545536 h 2180549"/>
              <a:gd name="T54" fmla="*/ 787646 w 1044739"/>
              <a:gd name="T55" fmla="*/ 392761 h 2180549"/>
              <a:gd name="T56" fmla="*/ 738296 w 1044739"/>
              <a:gd name="T57" fmla="*/ 256959 h 2180549"/>
              <a:gd name="T58" fmla="*/ 721849 w 1044739"/>
              <a:gd name="T59" fmla="*/ 206042 h 2180549"/>
              <a:gd name="T60" fmla="*/ 672489 w 1044739"/>
              <a:gd name="T61" fmla="*/ 155114 h 2180549"/>
              <a:gd name="T62" fmla="*/ 573784 w 1044739"/>
              <a:gd name="T63" fmla="*/ 36281 h 2180549"/>
              <a:gd name="T64" fmla="*/ 475066 w 1044739"/>
              <a:gd name="T65" fmla="*/ 53245 h 2180549"/>
              <a:gd name="T66" fmla="*/ 327004 w 1044739"/>
              <a:gd name="T67" fmla="*/ 70247 h 2180549"/>
              <a:gd name="T68" fmla="*/ 294115 w 1044739"/>
              <a:gd name="T69" fmla="*/ 121157 h 2180549"/>
              <a:gd name="T70" fmla="*/ 211854 w 1044739"/>
              <a:gd name="T71" fmla="*/ 138140 h 2180549"/>
              <a:gd name="T72" fmla="*/ 162469 w 1044739"/>
              <a:gd name="T73" fmla="*/ 290916 h 2180549"/>
              <a:gd name="T74" fmla="*/ 146041 w 1044739"/>
              <a:gd name="T75" fmla="*/ 324863 h 218054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44739"/>
              <a:gd name="T115" fmla="*/ 0 h 2180549"/>
              <a:gd name="T116" fmla="*/ 1044739 w 1044739"/>
              <a:gd name="T117" fmla="*/ 2180549 h 218054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44739" h="2180549">
                <a:moveTo>
                  <a:pt x="147582" y="318177"/>
                </a:moveTo>
                <a:cubicBezTo>
                  <a:pt x="142040" y="340344"/>
                  <a:pt x="130956" y="361829"/>
                  <a:pt x="130956" y="384679"/>
                </a:cubicBezTo>
                <a:cubicBezTo>
                  <a:pt x="130956" y="407528"/>
                  <a:pt x="142625" y="428875"/>
                  <a:pt x="147582" y="451180"/>
                </a:cubicBezTo>
                <a:cubicBezTo>
                  <a:pt x="198292" y="679375"/>
                  <a:pt x="136264" y="428192"/>
                  <a:pt x="180833" y="584184"/>
                </a:cubicBezTo>
                <a:cubicBezTo>
                  <a:pt x="201105" y="655134"/>
                  <a:pt x="196943" y="656682"/>
                  <a:pt x="214083" y="733813"/>
                </a:cubicBezTo>
                <a:cubicBezTo>
                  <a:pt x="240066" y="850734"/>
                  <a:pt x="219567" y="753008"/>
                  <a:pt x="247334" y="850191"/>
                </a:cubicBezTo>
                <a:cubicBezTo>
                  <a:pt x="262989" y="904985"/>
                  <a:pt x="269155" y="942669"/>
                  <a:pt x="280585" y="999820"/>
                </a:cubicBezTo>
                <a:cubicBezTo>
                  <a:pt x="269501" y="1071864"/>
                  <a:pt x="265013" y="1145236"/>
                  <a:pt x="247334" y="1215951"/>
                </a:cubicBezTo>
                <a:cubicBezTo>
                  <a:pt x="242488" y="1235336"/>
                  <a:pt x="222198" y="1247569"/>
                  <a:pt x="214083" y="1265828"/>
                </a:cubicBezTo>
                <a:cubicBezTo>
                  <a:pt x="199848" y="1297856"/>
                  <a:pt x="191916" y="1332329"/>
                  <a:pt x="180833" y="1365580"/>
                </a:cubicBezTo>
                <a:cubicBezTo>
                  <a:pt x="169749" y="1454249"/>
                  <a:pt x="177637" y="1547435"/>
                  <a:pt x="147582" y="1631588"/>
                </a:cubicBezTo>
                <a:cubicBezTo>
                  <a:pt x="140861" y="1650405"/>
                  <a:pt x="97705" y="1618319"/>
                  <a:pt x="97705" y="1598337"/>
                </a:cubicBezTo>
                <a:cubicBezTo>
                  <a:pt x="97705" y="1578355"/>
                  <a:pt x="131322" y="1576700"/>
                  <a:pt x="147582" y="1565086"/>
                </a:cubicBezTo>
                <a:cubicBezTo>
                  <a:pt x="170130" y="1548980"/>
                  <a:pt x="191916" y="1531835"/>
                  <a:pt x="214083" y="1515209"/>
                </a:cubicBezTo>
                <a:cubicBezTo>
                  <a:pt x="95319" y="1436033"/>
                  <a:pt x="153100" y="1439016"/>
                  <a:pt x="47829" y="1465333"/>
                </a:cubicBezTo>
                <a:cubicBezTo>
                  <a:pt x="296" y="1607925"/>
                  <a:pt x="71708" y="1371030"/>
                  <a:pt x="47829" y="1681464"/>
                </a:cubicBezTo>
                <a:cubicBezTo>
                  <a:pt x="46297" y="1701386"/>
                  <a:pt x="25662" y="1714715"/>
                  <a:pt x="14578" y="1731340"/>
                </a:cubicBezTo>
                <a:cubicBezTo>
                  <a:pt x="56362" y="1856698"/>
                  <a:pt x="0" y="1702188"/>
                  <a:pt x="64454" y="1831093"/>
                </a:cubicBezTo>
                <a:cubicBezTo>
                  <a:pt x="72291" y="1846768"/>
                  <a:pt x="73243" y="1865294"/>
                  <a:pt x="81080" y="1880969"/>
                </a:cubicBezTo>
                <a:cubicBezTo>
                  <a:pt x="97283" y="1913375"/>
                  <a:pt x="135608" y="1960294"/>
                  <a:pt x="164207" y="1980722"/>
                </a:cubicBezTo>
                <a:cubicBezTo>
                  <a:pt x="184374" y="1995127"/>
                  <a:pt x="207698" y="2004769"/>
                  <a:pt x="230709" y="2013973"/>
                </a:cubicBezTo>
                <a:cubicBezTo>
                  <a:pt x="263252" y="2026990"/>
                  <a:pt x="330462" y="2047224"/>
                  <a:pt x="330462" y="2047224"/>
                </a:cubicBezTo>
                <a:cubicBezTo>
                  <a:pt x="1044739" y="2002581"/>
                  <a:pt x="770876" y="2180549"/>
                  <a:pt x="895727" y="1930846"/>
                </a:cubicBezTo>
                <a:cubicBezTo>
                  <a:pt x="904663" y="1912974"/>
                  <a:pt x="917894" y="1897595"/>
                  <a:pt x="928978" y="1880969"/>
                </a:cubicBezTo>
                <a:cubicBezTo>
                  <a:pt x="990512" y="1450222"/>
                  <a:pt x="965077" y="1676570"/>
                  <a:pt x="912353" y="767064"/>
                </a:cubicBezTo>
                <a:cubicBezTo>
                  <a:pt x="909396" y="716057"/>
                  <a:pt x="893138" y="666562"/>
                  <a:pt x="879102" y="617435"/>
                </a:cubicBezTo>
                <a:cubicBezTo>
                  <a:pt x="870903" y="588740"/>
                  <a:pt x="854427" y="562893"/>
                  <a:pt x="845851" y="534308"/>
                </a:cubicBezTo>
                <a:cubicBezTo>
                  <a:pt x="797508" y="373165"/>
                  <a:pt x="865417" y="523563"/>
                  <a:pt x="795974" y="384679"/>
                </a:cubicBezTo>
                <a:cubicBezTo>
                  <a:pt x="763899" y="224297"/>
                  <a:pt x="803178" y="365835"/>
                  <a:pt x="746098" y="251675"/>
                </a:cubicBezTo>
                <a:cubicBezTo>
                  <a:pt x="738261" y="236001"/>
                  <a:pt x="739194" y="216380"/>
                  <a:pt x="729473" y="201799"/>
                </a:cubicBezTo>
                <a:cubicBezTo>
                  <a:pt x="716431" y="182236"/>
                  <a:pt x="694648" y="169985"/>
                  <a:pt x="679596" y="151922"/>
                </a:cubicBezTo>
                <a:cubicBezTo>
                  <a:pt x="552994" y="0"/>
                  <a:pt x="779653" y="235354"/>
                  <a:pt x="579843" y="35544"/>
                </a:cubicBezTo>
                <a:cubicBezTo>
                  <a:pt x="546592" y="41086"/>
                  <a:pt x="513505" y="47714"/>
                  <a:pt x="480091" y="52169"/>
                </a:cubicBezTo>
                <a:cubicBezTo>
                  <a:pt x="430348" y="58801"/>
                  <a:pt x="377624" y="51645"/>
                  <a:pt x="330462" y="68795"/>
                </a:cubicBezTo>
                <a:cubicBezTo>
                  <a:pt x="311684" y="75623"/>
                  <a:pt x="314560" y="108758"/>
                  <a:pt x="297211" y="118671"/>
                </a:cubicBezTo>
                <a:cubicBezTo>
                  <a:pt x="272676" y="132691"/>
                  <a:pt x="241792" y="129755"/>
                  <a:pt x="214083" y="135297"/>
                </a:cubicBezTo>
                <a:cubicBezTo>
                  <a:pt x="197458" y="185173"/>
                  <a:pt x="147581" y="235050"/>
                  <a:pt x="164207" y="284926"/>
                </a:cubicBezTo>
                <a:lnTo>
                  <a:pt x="147582" y="318177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Полилиния 14"/>
          <p:cNvSpPr>
            <a:spLocks/>
          </p:cNvSpPr>
          <p:nvPr/>
        </p:nvSpPr>
        <p:spPr bwMode="auto">
          <a:xfrm>
            <a:off x="396875" y="5922963"/>
            <a:ext cx="1684338" cy="1279525"/>
          </a:xfrm>
          <a:custGeom>
            <a:avLst/>
            <a:gdLst>
              <a:gd name="T0" fmla="*/ 5302 w 1684540"/>
              <a:gd name="T1" fmla="*/ 0 h 1280160"/>
              <a:gd name="T2" fmla="*/ 384672 w 1684540"/>
              <a:gd name="T3" fmla="*/ 160822 h 1280160"/>
              <a:gd name="T4" fmla="*/ 401164 w 1684540"/>
              <a:gd name="T5" fmla="*/ 209064 h 1280160"/>
              <a:gd name="T6" fmla="*/ 417655 w 1684540"/>
              <a:gd name="T7" fmla="*/ 321636 h 1280160"/>
              <a:gd name="T8" fmla="*/ 467129 w 1684540"/>
              <a:gd name="T9" fmla="*/ 418126 h 1280160"/>
              <a:gd name="T10" fmla="*/ 483621 w 1684540"/>
              <a:gd name="T11" fmla="*/ 466368 h 1280160"/>
              <a:gd name="T12" fmla="*/ 500112 w 1684540"/>
              <a:gd name="T13" fmla="*/ 627193 h 1280160"/>
              <a:gd name="T14" fmla="*/ 533095 w 1684540"/>
              <a:gd name="T15" fmla="*/ 900578 h 1280160"/>
              <a:gd name="T16" fmla="*/ 615552 w 1684540"/>
              <a:gd name="T17" fmla="*/ 997069 h 1280160"/>
              <a:gd name="T18" fmla="*/ 665027 w 1684540"/>
              <a:gd name="T19" fmla="*/ 964905 h 1280160"/>
              <a:gd name="T20" fmla="*/ 895911 w 1684540"/>
              <a:gd name="T21" fmla="*/ 980987 h 1280160"/>
              <a:gd name="T22" fmla="*/ 1357708 w 1684540"/>
              <a:gd name="T23" fmla="*/ 948823 h 1280160"/>
              <a:gd name="T24" fmla="*/ 1242265 w 1684540"/>
              <a:gd name="T25" fmla="*/ 788008 h 1280160"/>
              <a:gd name="T26" fmla="*/ 1176297 w 1684540"/>
              <a:gd name="T27" fmla="*/ 691520 h 1280160"/>
              <a:gd name="T28" fmla="*/ 1143313 w 1684540"/>
              <a:gd name="T29" fmla="*/ 643274 h 1280160"/>
              <a:gd name="T30" fmla="*/ 1159804 w 1684540"/>
              <a:gd name="T31" fmla="*/ 578950 h 1280160"/>
              <a:gd name="T32" fmla="*/ 1324724 w 1684540"/>
              <a:gd name="T33" fmla="*/ 562868 h 1280160"/>
              <a:gd name="T34" fmla="*/ 1539118 w 1684540"/>
              <a:gd name="T35" fmla="*/ 627193 h 1280160"/>
              <a:gd name="T36" fmla="*/ 1588594 w 1684540"/>
              <a:gd name="T37" fmla="*/ 675438 h 1280160"/>
              <a:gd name="T38" fmla="*/ 1654564 w 1684540"/>
              <a:gd name="T39" fmla="*/ 788008 h 1280160"/>
              <a:gd name="T40" fmla="*/ 1671057 w 1684540"/>
              <a:gd name="T41" fmla="*/ 836252 h 1280160"/>
              <a:gd name="T42" fmla="*/ 1638071 w 1684540"/>
              <a:gd name="T43" fmla="*/ 1061407 h 1280160"/>
              <a:gd name="T44" fmla="*/ 1572101 w 1684540"/>
              <a:gd name="T45" fmla="*/ 1190059 h 1280160"/>
              <a:gd name="T46" fmla="*/ 1522625 w 1684540"/>
              <a:gd name="T47" fmla="*/ 1206141 h 1280160"/>
              <a:gd name="T48" fmla="*/ 1242265 w 1684540"/>
              <a:gd name="T49" fmla="*/ 1238304 h 1280160"/>
              <a:gd name="T50" fmla="*/ 236231 w 1684540"/>
              <a:gd name="T51" fmla="*/ 1206141 h 1280160"/>
              <a:gd name="T52" fmla="*/ 120751 w 1684540"/>
              <a:gd name="T53" fmla="*/ 1173979 h 1280160"/>
              <a:gd name="T54" fmla="*/ 71267 w 1684540"/>
              <a:gd name="T55" fmla="*/ 1141816 h 1280160"/>
              <a:gd name="T56" fmla="*/ 5302 w 1684540"/>
              <a:gd name="T57" fmla="*/ 916660 h 1280160"/>
              <a:gd name="T58" fmla="*/ 54776 w 1684540"/>
              <a:gd name="T59" fmla="*/ 418126 h 1280160"/>
              <a:gd name="T60" fmla="*/ 71267 w 1684540"/>
              <a:gd name="T61" fmla="*/ 369881 h 1280160"/>
              <a:gd name="T62" fmla="*/ 71267 w 1684540"/>
              <a:gd name="T63" fmla="*/ 32179 h 1280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684540"/>
              <a:gd name="T97" fmla="*/ 0 h 1280160"/>
              <a:gd name="T98" fmla="*/ 1684540 w 1684540"/>
              <a:gd name="T99" fmla="*/ 1280160 h 12801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684540" h="1280160">
                <a:moveTo>
                  <a:pt x="5369" y="0"/>
                </a:moveTo>
                <a:cubicBezTo>
                  <a:pt x="132831" y="55418"/>
                  <a:pt x="265543" y="100057"/>
                  <a:pt x="387754" y="166255"/>
                </a:cubicBezTo>
                <a:cubicBezTo>
                  <a:pt x="403163" y="174602"/>
                  <a:pt x="400943" y="198947"/>
                  <a:pt x="404380" y="216131"/>
                </a:cubicBezTo>
                <a:cubicBezTo>
                  <a:pt x="412065" y="254557"/>
                  <a:pt x="413320" y="294083"/>
                  <a:pt x="421005" y="332509"/>
                </a:cubicBezTo>
                <a:cubicBezTo>
                  <a:pt x="434934" y="402158"/>
                  <a:pt x="438186" y="366874"/>
                  <a:pt x="470881" y="432262"/>
                </a:cubicBezTo>
                <a:cubicBezTo>
                  <a:pt x="478718" y="447937"/>
                  <a:pt x="481965" y="465513"/>
                  <a:pt x="487507" y="482138"/>
                </a:cubicBezTo>
                <a:cubicBezTo>
                  <a:pt x="493049" y="537556"/>
                  <a:pt x="499090" y="592927"/>
                  <a:pt x="504132" y="648393"/>
                </a:cubicBezTo>
                <a:cubicBezTo>
                  <a:pt x="505733" y="666003"/>
                  <a:pt x="515027" y="871410"/>
                  <a:pt x="537383" y="931026"/>
                </a:cubicBezTo>
                <a:cubicBezTo>
                  <a:pt x="551270" y="968059"/>
                  <a:pt x="594637" y="1004905"/>
                  <a:pt x="620510" y="1030778"/>
                </a:cubicBezTo>
                <a:cubicBezTo>
                  <a:pt x="637136" y="1019695"/>
                  <a:pt x="650440" y="998701"/>
                  <a:pt x="670387" y="997528"/>
                </a:cubicBezTo>
                <a:cubicBezTo>
                  <a:pt x="748036" y="992961"/>
                  <a:pt x="825382" y="1016005"/>
                  <a:pt x="903143" y="1014153"/>
                </a:cubicBezTo>
                <a:cubicBezTo>
                  <a:pt x="1058665" y="1010450"/>
                  <a:pt x="1213485" y="991986"/>
                  <a:pt x="1368656" y="980902"/>
                </a:cubicBezTo>
                <a:cubicBezTo>
                  <a:pt x="1259292" y="907992"/>
                  <a:pt x="1372978" y="995698"/>
                  <a:pt x="1252278" y="814648"/>
                </a:cubicBezTo>
                <a:lnTo>
                  <a:pt x="1185776" y="714895"/>
                </a:lnTo>
                <a:lnTo>
                  <a:pt x="1152525" y="665018"/>
                </a:lnTo>
                <a:cubicBezTo>
                  <a:pt x="1158067" y="642851"/>
                  <a:pt x="1156475" y="617529"/>
                  <a:pt x="1169150" y="598517"/>
                </a:cubicBezTo>
                <a:cubicBezTo>
                  <a:pt x="1208866" y="538944"/>
                  <a:pt x="1283117" y="571433"/>
                  <a:pt x="1335405" y="581891"/>
                </a:cubicBezTo>
                <a:cubicBezTo>
                  <a:pt x="1456872" y="606184"/>
                  <a:pt x="1452420" y="608746"/>
                  <a:pt x="1551536" y="648393"/>
                </a:cubicBezTo>
                <a:cubicBezTo>
                  <a:pt x="1568161" y="665018"/>
                  <a:pt x="1586360" y="680207"/>
                  <a:pt x="1601412" y="698269"/>
                </a:cubicBezTo>
                <a:cubicBezTo>
                  <a:pt x="1625966" y="727734"/>
                  <a:pt x="1653566" y="781170"/>
                  <a:pt x="1667914" y="814648"/>
                </a:cubicBezTo>
                <a:cubicBezTo>
                  <a:pt x="1674817" y="830756"/>
                  <a:pt x="1678998" y="847899"/>
                  <a:pt x="1684540" y="864524"/>
                </a:cubicBezTo>
                <a:cubicBezTo>
                  <a:pt x="1673456" y="942109"/>
                  <a:pt x="1664909" y="1020100"/>
                  <a:pt x="1651289" y="1097280"/>
                </a:cubicBezTo>
                <a:cubicBezTo>
                  <a:pt x="1644347" y="1136616"/>
                  <a:pt x="1606981" y="1208090"/>
                  <a:pt x="1584787" y="1230284"/>
                </a:cubicBezTo>
                <a:cubicBezTo>
                  <a:pt x="1572395" y="1242676"/>
                  <a:pt x="1551912" y="1242659"/>
                  <a:pt x="1534910" y="1246909"/>
                </a:cubicBezTo>
                <a:cubicBezTo>
                  <a:pt x="1430909" y="1272909"/>
                  <a:pt x="1374708" y="1269958"/>
                  <a:pt x="1252278" y="1280160"/>
                </a:cubicBezTo>
                <a:cubicBezTo>
                  <a:pt x="914227" y="1269076"/>
                  <a:pt x="575774" y="1266771"/>
                  <a:pt x="238125" y="1246909"/>
                </a:cubicBezTo>
                <a:cubicBezTo>
                  <a:pt x="197850" y="1244540"/>
                  <a:pt x="159206" y="1228642"/>
                  <a:pt x="121747" y="1213658"/>
                </a:cubicBezTo>
                <a:cubicBezTo>
                  <a:pt x="103195" y="1206237"/>
                  <a:pt x="88496" y="1191491"/>
                  <a:pt x="71870" y="1180408"/>
                </a:cubicBezTo>
                <a:cubicBezTo>
                  <a:pt x="14400" y="1094200"/>
                  <a:pt x="10726" y="1102985"/>
                  <a:pt x="5369" y="947651"/>
                </a:cubicBezTo>
                <a:cubicBezTo>
                  <a:pt x="0" y="791942"/>
                  <a:pt x="25799" y="589306"/>
                  <a:pt x="55245" y="432262"/>
                </a:cubicBezTo>
                <a:cubicBezTo>
                  <a:pt x="58475" y="415038"/>
                  <a:pt x="71140" y="399895"/>
                  <a:pt x="71870" y="382386"/>
                </a:cubicBezTo>
                <a:cubicBezTo>
                  <a:pt x="76715" y="266109"/>
                  <a:pt x="71870" y="149629"/>
                  <a:pt x="71870" y="33251"/>
                </a:cubicBezTo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Полилиния 15"/>
          <p:cNvSpPr>
            <a:spLocks/>
          </p:cNvSpPr>
          <p:nvPr/>
        </p:nvSpPr>
        <p:spPr bwMode="auto">
          <a:xfrm>
            <a:off x="1684338" y="4695825"/>
            <a:ext cx="334962" cy="944563"/>
          </a:xfrm>
          <a:custGeom>
            <a:avLst/>
            <a:gdLst>
              <a:gd name="T0" fmla="*/ 51191 w 334639"/>
              <a:gd name="T1" fmla="*/ 206604 h 945010"/>
              <a:gd name="T2" fmla="*/ 76788 w 334639"/>
              <a:gd name="T3" fmla="*/ 276644 h 945010"/>
              <a:gd name="T4" fmla="*/ 127977 w 334639"/>
              <a:gd name="T5" fmla="*/ 463403 h 945010"/>
              <a:gd name="T6" fmla="*/ 204765 w 334639"/>
              <a:gd name="T7" fmla="*/ 743553 h 945010"/>
              <a:gd name="T8" fmla="*/ 255956 w 334639"/>
              <a:gd name="T9" fmla="*/ 883619 h 945010"/>
              <a:gd name="T10" fmla="*/ 255956 w 334639"/>
              <a:gd name="T11" fmla="*/ 673516 h 945010"/>
              <a:gd name="T12" fmla="*/ 153576 w 334639"/>
              <a:gd name="T13" fmla="*/ 323334 h 945010"/>
              <a:gd name="T14" fmla="*/ 102383 w 334639"/>
              <a:gd name="T15" fmla="*/ 183260 h 945010"/>
              <a:gd name="T16" fmla="*/ 51191 w 334639"/>
              <a:gd name="T17" fmla="*/ 19837 h 945010"/>
              <a:gd name="T18" fmla="*/ 0 w 334639"/>
              <a:gd name="T19" fmla="*/ 89871 h 945010"/>
              <a:gd name="T20" fmla="*/ 51191 w 334639"/>
              <a:gd name="T21" fmla="*/ 206604 h 9450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4639"/>
              <a:gd name="T34" fmla="*/ 0 h 945010"/>
              <a:gd name="T35" fmla="*/ 334639 w 334639"/>
              <a:gd name="T36" fmla="*/ 945010 h 9450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4639" h="945010">
                <a:moveTo>
                  <a:pt x="48126" y="212955"/>
                </a:moveTo>
                <a:cubicBezTo>
                  <a:pt x="56147" y="237018"/>
                  <a:pt x="66038" y="260537"/>
                  <a:pt x="72190" y="285145"/>
                </a:cubicBezTo>
                <a:lnTo>
                  <a:pt x="120316" y="477650"/>
                </a:lnTo>
                <a:cubicBezTo>
                  <a:pt x="172245" y="945010"/>
                  <a:pt x="94266" y="545370"/>
                  <a:pt x="192505" y="766408"/>
                </a:cubicBezTo>
                <a:cubicBezTo>
                  <a:pt x="213108" y="812765"/>
                  <a:pt x="240632" y="910787"/>
                  <a:pt x="240632" y="910787"/>
                </a:cubicBezTo>
                <a:cubicBezTo>
                  <a:pt x="334639" y="816778"/>
                  <a:pt x="283174" y="896291"/>
                  <a:pt x="240632" y="694218"/>
                </a:cubicBezTo>
                <a:cubicBezTo>
                  <a:pt x="167412" y="346426"/>
                  <a:pt x="252661" y="495693"/>
                  <a:pt x="144379" y="333271"/>
                </a:cubicBezTo>
                <a:cubicBezTo>
                  <a:pt x="128337" y="285145"/>
                  <a:pt x="111172" y="237378"/>
                  <a:pt x="96253" y="188892"/>
                </a:cubicBezTo>
                <a:cubicBezTo>
                  <a:pt x="79080" y="133080"/>
                  <a:pt x="89417" y="61741"/>
                  <a:pt x="48126" y="20450"/>
                </a:cubicBezTo>
                <a:cubicBezTo>
                  <a:pt x="27676" y="0"/>
                  <a:pt x="16042" y="68576"/>
                  <a:pt x="0" y="92639"/>
                </a:cubicBezTo>
                <a:lnTo>
                  <a:pt x="48126" y="212955"/>
                </a:ln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0" name="Полилиния 17"/>
          <p:cNvSpPr>
            <a:spLocks/>
          </p:cNvSpPr>
          <p:nvPr/>
        </p:nvSpPr>
        <p:spPr bwMode="auto">
          <a:xfrm>
            <a:off x="1612900" y="4422775"/>
            <a:ext cx="355600" cy="1328738"/>
          </a:xfrm>
          <a:custGeom>
            <a:avLst/>
            <a:gdLst>
              <a:gd name="T0" fmla="*/ 809911 w 336884"/>
              <a:gd name="T1" fmla="*/ 2147483647 h 853861"/>
              <a:gd name="T2" fmla="*/ 5669295 w 336884"/>
              <a:gd name="T3" fmla="*/ 2147483647 h 853861"/>
              <a:gd name="T4" fmla="*/ 6479122 w 336884"/>
              <a:gd name="T5" fmla="*/ 2147483647 h 853861"/>
              <a:gd name="T6" fmla="*/ 4859359 w 336884"/>
              <a:gd name="T7" fmla="*/ 2147483647 h 853861"/>
              <a:gd name="T8" fmla="*/ 7289025 w 336884"/>
              <a:gd name="T9" fmla="*/ 2147483647 h 853861"/>
              <a:gd name="T10" fmla="*/ 8908828 w 336884"/>
              <a:gd name="T11" fmla="*/ 2147483647 h 853861"/>
              <a:gd name="T12" fmla="*/ 9718659 w 336884"/>
              <a:gd name="T13" fmla="*/ 2147483647 h 853861"/>
              <a:gd name="T14" fmla="*/ 11338456 w 336884"/>
              <a:gd name="T15" fmla="*/ 2147483647 h 853861"/>
              <a:gd name="T16" fmla="*/ 8098864 w 336884"/>
              <a:gd name="T17" fmla="*/ 2147483647 h 853861"/>
              <a:gd name="T18" fmla="*/ 6479122 w 336884"/>
              <a:gd name="T19" fmla="*/ 2147483647 h 853861"/>
              <a:gd name="T20" fmla="*/ 4049428 w 336884"/>
              <a:gd name="T21" fmla="*/ 2147483647 h 853861"/>
              <a:gd name="T22" fmla="*/ 0 w 336884"/>
              <a:gd name="T23" fmla="*/ 2147483647 h 853861"/>
              <a:gd name="T24" fmla="*/ 809911 w 336884"/>
              <a:gd name="T25" fmla="*/ 2147483647 h 853861"/>
              <a:gd name="T26" fmla="*/ 1619748 w 336884"/>
              <a:gd name="T27" fmla="*/ 2147483647 h 8538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6884"/>
              <a:gd name="T43" fmla="*/ 0 h 853861"/>
              <a:gd name="T44" fmla="*/ 336884 w 336884"/>
              <a:gd name="T45" fmla="*/ 853861 h 8538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6884" h="853861">
                <a:moveTo>
                  <a:pt x="24063" y="83840"/>
                </a:moveTo>
                <a:cubicBezTo>
                  <a:pt x="71922" y="51933"/>
                  <a:pt x="108665" y="0"/>
                  <a:pt x="168442" y="59777"/>
                </a:cubicBezTo>
                <a:cubicBezTo>
                  <a:pt x="186378" y="77713"/>
                  <a:pt x="184484" y="107903"/>
                  <a:pt x="192505" y="131966"/>
                </a:cubicBezTo>
                <a:cubicBezTo>
                  <a:pt x="176463" y="156029"/>
                  <a:pt x="147573" y="175412"/>
                  <a:pt x="144379" y="204155"/>
                </a:cubicBezTo>
                <a:cubicBezTo>
                  <a:pt x="127166" y="359076"/>
                  <a:pt x="154870" y="319538"/>
                  <a:pt x="216568" y="396661"/>
                </a:cubicBezTo>
                <a:cubicBezTo>
                  <a:pt x="234634" y="419244"/>
                  <a:pt x="248652" y="444787"/>
                  <a:pt x="264694" y="468850"/>
                </a:cubicBezTo>
                <a:cubicBezTo>
                  <a:pt x="272715" y="500934"/>
                  <a:pt x="279254" y="533426"/>
                  <a:pt x="288757" y="565103"/>
                </a:cubicBezTo>
                <a:cubicBezTo>
                  <a:pt x="303334" y="613693"/>
                  <a:pt x="336884" y="709482"/>
                  <a:pt x="336884" y="709482"/>
                </a:cubicBezTo>
                <a:cubicBezTo>
                  <a:pt x="336712" y="709826"/>
                  <a:pt x="277375" y="853861"/>
                  <a:pt x="240631" y="853861"/>
                </a:cubicBezTo>
                <a:cubicBezTo>
                  <a:pt x="217944" y="853861"/>
                  <a:pt x="210221" y="819907"/>
                  <a:pt x="192505" y="805734"/>
                </a:cubicBezTo>
                <a:cubicBezTo>
                  <a:pt x="169922" y="787668"/>
                  <a:pt x="142080" y="776652"/>
                  <a:pt x="120315" y="757608"/>
                </a:cubicBezTo>
                <a:cubicBezTo>
                  <a:pt x="77631" y="720259"/>
                  <a:pt x="0" y="637292"/>
                  <a:pt x="0" y="637292"/>
                </a:cubicBezTo>
                <a:cubicBezTo>
                  <a:pt x="8021" y="508955"/>
                  <a:pt x="11872" y="380290"/>
                  <a:pt x="24063" y="252282"/>
                </a:cubicBezTo>
                <a:cubicBezTo>
                  <a:pt x="27941" y="211567"/>
                  <a:pt x="48126" y="131966"/>
                  <a:pt x="48126" y="131966"/>
                </a:cubicBezTo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Полилиния 19"/>
          <p:cNvSpPr>
            <a:spLocks/>
          </p:cNvSpPr>
          <p:nvPr/>
        </p:nvSpPr>
        <p:spPr bwMode="auto">
          <a:xfrm>
            <a:off x="8210550" y="2309813"/>
            <a:ext cx="1354138" cy="530225"/>
          </a:xfrm>
          <a:custGeom>
            <a:avLst/>
            <a:gdLst>
              <a:gd name="T0" fmla="*/ 226550 w 1355047"/>
              <a:gd name="T1" fmla="*/ 79726 h 529390"/>
              <a:gd name="T2" fmla="*/ 65084 w 1355047"/>
              <a:gd name="T3" fmla="*/ 186025 h 529390"/>
              <a:gd name="T4" fmla="*/ 157351 w 1355047"/>
              <a:gd name="T5" fmla="*/ 584652 h 529390"/>
              <a:gd name="T6" fmla="*/ 388021 w 1355047"/>
              <a:gd name="T7" fmla="*/ 531492 h 529390"/>
              <a:gd name="T8" fmla="*/ 457220 w 1355047"/>
              <a:gd name="T9" fmla="*/ 504919 h 529390"/>
              <a:gd name="T10" fmla="*/ 641760 w 1355047"/>
              <a:gd name="T11" fmla="*/ 398623 h 529390"/>
              <a:gd name="T12" fmla="*/ 872427 w 1355047"/>
              <a:gd name="T13" fmla="*/ 425206 h 529390"/>
              <a:gd name="T14" fmla="*/ 1264572 w 1355047"/>
              <a:gd name="T15" fmla="*/ 398623 h 529390"/>
              <a:gd name="T16" fmla="*/ 1149240 w 1355047"/>
              <a:gd name="T17" fmla="*/ 318899 h 529390"/>
              <a:gd name="T18" fmla="*/ 1010829 w 1355047"/>
              <a:gd name="T19" fmla="*/ 212595 h 529390"/>
              <a:gd name="T20" fmla="*/ 803225 w 1355047"/>
              <a:gd name="T21" fmla="*/ 159450 h 529390"/>
              <a:gd name="T22" fmla="*/ 641760 w 1355047"/>
              <a:gd name="T23" fmla="*/ 106298 h 529390"/>
              <a:gd name="T24" fmla="*/ 272687 w 1355047"/>
              <a:gd name="T25" fmla="*/ 0 h 529390"/>
              <a:gd name="T26" fmla="*/ 157351 w 1355047"/>
              <a:gd name="T27" fmla="*/ 53149 h 529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55047"/>
              <a:gd name="T43" fmla="*/ 0 h 529390"/>
              <a:gd name="T44" fmla="*/ 1355047 w 1355047"/>
              <a:gd name="T45" fmla="*/ 529390 h 529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55047" h="529390">
                <a:moveTo>
                  <a:pt x="236335" y="72190"/>
                </a:moveTo>
                <a:cubicBezTo>
                  <a:pt x="191507" y="83397"/>
                  <a:pt x="76582" y="94590"/>
                  <a:pt x="67893" y="168442"/>
                </a:cubicBezTo>
                <a:cubicBezTo>
                  <a:pt x="27867" y="508660"/>
                  <a:pt x="0" y="474673"/>
                  <a:pt x="164146" y="529390"/>
                </a:cubicBezTo>
                <a:cubicBezTo>
                  <a:pt x="244357" y="513348"/>
                  <a:pt x="325074" y="499656"/>
                  <a:pt x="404778" y="481263"/>
                </a:cubicBezTo>
                <a:cubicBezTo>
                  <a:pt x="429493" y="475559"/>
                  <a:pt x="454280" y="468543"/>
                  <a:pt x="476967" y="457200"/>
                </a:cubicBezTo>
                <a:cubicBezTo>
                  <a:pt x="704272" y="343548"/>
                  <a:pt x="506686" y="415210"/>
                  <a:pt x="669472" y="360948"/>
                </a:cubicBezTo>
                <a:lnTo>
                  <a:pt x="910104" y="385011"/>
                </a:lnTo>
                <a:cubicBezTo>
                  <a:pt x="1270030" y="415005"/>
                  <a:pt x="1154806" y="470528"/>
                  <a:pt x="1319178" y="360948"/>
                </a:cubicBezTo>
                <a:cubicBezTo>
                  <a:pt x="1197237" y="239007"/>
                  <a:pt x="1355047" y="382468"/>
                  <a:pt x="1198862" y="288758"/>
                </a:cubicBezTo>
                <a:cubicBezTo>
                  <a:pt x="1073300" y="213421"/>
                  <a:pt x="1253356" y="253697"/>
                  <a:pt x="1054483" y="192505"/>
                </a:cubicBezTo>
                <a:cubicBezTo>
                  <a:pt x="983803" y="170757"/>
                  <a:pt x="909657" y="162315"/>
                  <a:pt x="837914" y="144379"/>
                </a:cubicBezTo>
                <a:cubicBezTo>
                  <a:pt x="781263" y="130216"/>
                  <a:pt x="726314" y="109628"/>
                  <a:pt x="669472" y="96253"/>
                </a:cubicBezTo>
                <a:cubicBezTo>
                  <a:pt x="274564" y="3333"/>
                  <a:pt x="571271" y="95602"/>
                  <a:pt x="284462" y="0"/>
                </a:cubicBezTo>
                <a:cubicBezTo>
                  <a:pt x="177204" y="26814"/>
                  <a:pt x="211594" y="678"/>
                  <a:pt x="164146" y="48126"/>
                </a:cubicBezTo>
              </a:path>
            </a:pathLst>
          </a:custGeom>
          <a:noFill/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Полилиния 23"/>
          <p:cNvSpPr>
            <a:spLocks/>
          </p:cNvSpPr>
          <p:nvPr/>
        </p:nvSpPr>
        <p:spPr bwMode="auto">
          <a:xfrm>
            <a:off x="7416800" y="323850"/>
            <a:ext cx="1862138" cy="481013"/>
          </a:xfrm>
          <a:custGeom>
            <a:avLst/>
            <a:gdLst>
              <a:gd name="T0" fmla="*/ 305293 w 1862637"/>
              <a:gd name="T1" fmla="*/ 163020 h 481263"/>
              <a:gd name="T2" fmla="*/ 21352 w 1862637"/>
              <a:gd name="T3" fmla="*/ 186306 h 481263"/>
              <a:gd name="T4" fmla="*/ 68683 w 1862637"/>
              <a:gd name="T5" fmla="*/ 232882 h 481263"/>
              <a:gd name="T6" fmla="*/ 92345 w 1862637"/>
              <a:gd name="T7" fmla="*/ 326035 h 481263"/>
              <a:gd name="T8" fmla="*/ 163332 w 1862637"/>
              <a:gd name="T9" fmla="*/ 372612 h 481263"/>
              <a:gd name="T10" fmla="*/ 210647 w 1862637"/>
              <a:gd name="T11" fmla="*/ 419188 h 481263"/>
              <a:gd name="T12" fmla="*/ 423588 w 1862637"/>
              <a:gd name="T13" fmla="*/ 465765 h 481263"/>
              <a:gd name="T14" fmla="*/ 849476 w 1862637"/>
              <a:gd name="T15" fmla="*/ 419188 h 481263"/>
              <a:gd name="T16" fmla="*/ 920459 w 1862637"/>
              <a:gd name="T17" fmla="*/ 372612 h 481263"/>
              <a:gd name="T18" fmla="*/ 1038766 w 1862637"/>
              <a:gd name="T19" fmla="*/ 326035 h 481263"/>
              <a:gd name="T20" fmla="*/ 1417331 w 1862637"/>
              <a:gd name="T21" fmla="*/ 349325 h 481263"/>
              <a:gd name="T22" fmla="*/ 1559292 w 1862637"/>
              <a:gd name="T23" fmla="*/ 395901 h 481263"/>
              <a:gd name="T24" fmla="*/ 1653933 w 1862637"/>
              <a:gd name="T25" fmla="*/ 419188 h 481263"/>
              <a:gd name="T26" fmla="*/ 1724911 w 1862637"/>
              <a:gd name="T27" fmla="*/ 163020 h 481263"/>
              <a:gd name="T28" fmla="*/ 1582952 w 1862637"/>
              <a:gd name="T29" fmla="*/ 93150 h 481263"/>
              <a:gd name="T30" fmla="*/ 1511973 w 1862637"/>
              <a:gd name="T31" fmla="*/ 46575 h 481263"/>
              <a:gd name="T32" fmla="*/ 1062432 w 1862637"/>
              <a:gd name="T33" fmla="*/ 0 h 481263"/>
              <a:gd name="T34" fmla="*/ 896797 w 1862637"/>
              <a:gd name="T35" fmla="*/ 23307 h 481263"/>
              <a:gd name="T36" fmla="*/ 778499 w 1862637"/>
              <a:gd name="T37" fmla="*/ 46575 h 481263"/>
              <a:gd name="T38" fmla="*/ 541901 w 1862637"/>
              <a:gd name="T39" fmla="*/ 69869 h 481263"/>
              <a:gd name="T40" fmla="*/ 376273 w 1862637"/>
              <a:gd name="T41" fmla="*/ 116440 h 481263"/>
              <a:gd name="T42" fmla="*/ 305293 w 1862637"/>
              <a:gd name="T43" fmla="*/ 163020 h 48126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62637"/>
              <a:gd name="T67" fmla="*/ 0 h 481263"/>
              <a:gd name="T68" fmla="*/ 1862637 w 1862637"/>
              <a:gd name="T69" fmla="*/ 481263 h 48126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62637" h="481263">
                <a:moveTo>
                  <a:pt x="310488" y="168442"/>
                </a:moveTo>
                <a:cubicBezTo>
                  <a:pt x="250330" y="180474"/>
                  <a:pt x="114243" y="164751"/>
                  <a:pt x="21730" y="192505"/>
                </a:cubicBezTo>
                <a:cubicBezTo>
                  <a:pt x="0" y="199024"/>
                  <a:pt x="59711" y="220339"/>
                  <a:pt x="69857" y="240631"/>
                </a:cubicBezTo>
                <a:cubicBezTo>
                  <a:pt x="84647" y="270211"/>
                  <a:pt x="75575" y="309367"/>
                  <a:pt x="93920" y="336884"/>
                </a:cubicBezTo>
                <a:cubicBezTo>
                  <a:pt x="109962" y="360947"/>
                  <a:pt x="143526" y="366944"/>
                  <a:pt x="166109" y="385010"/>
                </a:cubicBezTo>
                <a:cubicBezTo>
                  <a:pt x="183825" y="399183"/>
                  <a:pt x="193943" y="422991"/>
                  <a:pt x="214235" y="433137"/>
                </a:cubicBezTo>
                <a:cubicBezTo>
                  <a:pt x="236889" y="444464"/>
                  <a:pt x="418147" y="478732"/>
                  <a:pt x="430804" y="481263"/>
                </a:cubicBezTo>
                <a:cubicBezTo>
                  <a:pt x="575183" y="465221"/>
                  <a:pt x="721239" y="460318"/>
                  <a:pt x="863941" y="433137"/>
                </a:cubicBezTo>
                <a:cubicBezTo>
                  <a:pt x="892351" y="427726"/>
                  <a:pt x="910263" y="397944"/>
                  <a:pt x="936130" y="385010"/>
                </a:cubicBezTo>
                <a:cubicBezTo>
                  <a:pt x="974764" y="365693"/>
                  <a:pt x="1016341" y="352926"/>
                  <a:pt x="1056446" y="336884"/>
                </a:cubicBezTo>
                <a:cubicBezTo>
                  <a:pt x="1184783" y="344905"/>
                  <a:pt x="1314049" y="343573"/>
                  <a:pt x="1441457" y="360947"/>
                </a:cubicBezTo>
                <a:cubicBezTo>
                  <a:pt x="1491721" y="367801"/>
                  <a:pt x="1536620" y="396769"/>
                  <a:pt x="1585835" y="409073"/>
                </a:cubicBezTo>
                <a:lnTo>
                  <a:pt x="1682088" y="433137"/>
                </a:lnTo>
                <a:cubicBezTo>
                  <a:pt x="1841356" y="369429"/>
                  <a:pt x="1862637" y="406831"/>
                  <a:pt x="1754278" y="168442"/>
                </a:cubicBezTo>
                <a:cubicBezTo>
                  <a:pt x="1733995" y="123819"/>
                  <a:pt x="1645490" y="114048"/>
                  <a:pt x="1609899" y="96252"/>
                </a:cubicBezTo>
                <a:cubicBezTo>
                  <a:pt x="1584032" y="83318"/>
                  <a:pt x="1566163" y="53299"/>
                  <a:pt x="1537709" y="48126"/>
                </a:cubicBezTo>
                <a:cubicBezTo>
                  <a:pt x="1386939" y="20713"/>
                  <a:pt x="1232909" y="16042"/>
                  <a:pt x="1080509" y="0"/>
                </a:cubicBezTo>
                <a:cubicBezTo>
                  <a:pt x="1024362" y="8021"/>
                  <a:pt x="968013" y="14739"/>
                  <a:pt x="912067" y="24063"/>
                </a:cubicBezTo>
                <a:cubicBezTo>
                  <a:pt x="871724" y="30787"/>
                  <a:pt x="832292" y="42721"/>
                  <a:pt x="791751" y="48126"/>
                </a:cubicBezTo>
                <a:cubicBezTo>
                  <a:pt x="711848" y="58780"/>
                  <a:pt x="631330" y="64168"/>
                  <a:pt x="551120" y="72189"/>
                </a:cubicBezTo>
                <a:cubicBezTo>
                  <a:pt x="475272" y="91151"/>
                  <a:pt x="451719" y="94424"/>
                  <a:pt x="382678" y="120315"/>
                </a:cubicBezTo>
                <a:cubicBezTo>
                  <a:pt x="342233" y="135482"/>
                  <a:pt x="370646" y="156410"/>
                  <a:pt x="310488" y="168442"/>
                </a:cubicBez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3" name="Полилиния 35"/>
          <p:cNvSpPr>
            <a:spLocks/>
          </p:cNvSpPr>
          <p:nvPr/>
        </p:nvSpPr>
        <p:spPr bwMode="auto">
          <a:xfrm>
            <a:off x="962025" y="1539875"/>
            <a:ext cx="363538" cy="382588"/>
          </a:xfrm>
          <a:custGeom>
            <a:avLst/>
            <a:gdLst>
              <a:gd name="T0" fmla="*/ 0 w 108285"/>
              <a:gd name="T1" fmla="*/ 2147483647 h 12032"/>
              <a:gd name="T2" fmla="*/ 2147483647 w 108285"/>
              <a:gd name="T3" fmla="*/ 0 h 12032"/>
              <a:gd name="T4" fmla="*/ 0 60000 65536"/>
              <a:gd name="T5" fmla="*/ 0 60000 65536"/>
              <a:gd name="T6" fmla="*/ 0 w 108285"/>
              <a:gd name="T7" fmla="*/ 0 h 12032"/>
              <a:gd name="T8" fmla="*/ 108285 w 108285"/>
              <a:gd name="T9" fmla="*/ 12032 h 120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8285" h="12032">
                <a:moveTo>
                  <a:pt x="0" y="12032"/>
                </a:moveTo>
                <a:lnTo>
                  <a:pt x="108285" y="0"/>
                </a:lnTo>
              </a:path>
            </a:pathLst>
          </a:custGeom>
          <a:solidFill>
            <a:srgbClr val="00B8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Полилиния 37"/>
          <p:cNvSpPr>
            <a:spLocks/>
          </p:cNvSpPr>
          <p:nvPr/>
        </p:nvSpPr>
        <p:spPr bwMode="auto">
          <a:xfrm>
            <a:off x="2490788" y="252413"/>
            <a:ext cx="630237" cy="977900"/>
          </a:xfrm>
          <a:custGeom>
            <a:avLst/>
            <a:gdLst>
              <a:gd name="T0" fmla="*/ 440798 w 630862"/>
              <a:gd name="T1" fmla="*/ 113301 h 977197"/>
              <a:gd name="T2" fmla="*/ 316466 w 630862"/>
              <a:gd name="T3" fmla="*/ 88126 h 977197"/>
              <a:gd name="T4" fmla="*/ 282555 w 630862"/>
              <a:gd name="T5" fmla="*/ 75535 h 977197"/>
              <a:gd name="T6" fmla="*/ 259950 w 630862"/>
              <a:gd name="T7" fmla="*/ 50359 h 977197"/>
              <a:gd name="T8" fmla="*/ 192130 w 630862"/>
              <a:gd name="T9" fmla="*/ 0 h 977197"/>
              <a:gd name="T10" fmla="*/ 158219 w 630862"/>
              <a:gd name="T11" fmla="*/ 50359 h 977197"/>
              <a:gd name="T12" fmla="*/ 135614 w 630862"/>
              <a:gd name="T13" fmla="*/ 88126 h 977197"/>
              <a:gd name="T14" fmla="*/ 67795 w 630862"/>
              <a:gd name="T15" fmla="*/ 113301 h 977197"/>
              <a:gd name="T16" fmla="*/ 22578 w 630862"/>
              <a:gd name="T17" fmla="*/ 138484 h 977197"/>
              <a:gd name="T18" fmla="*/ 22578 w 630862"/>
              <a:gd name="T19" fmla="*/ 377680 h 977197"/>
              <a:gd name="T20" fmla="*/ 45188 w 630862"/>
              <a:gd name="T21" fmla="*/ 453213 h 977197"/>
              <a:gd name="T22" fmla="*/ 67795 w 630862"/>
              <a:gd name="T23" fmla="*/ 490978 h 977197"/>
              <a:gd name="T24" fmla="*/ 101703 w 630862"/>
              <a:gd name="T25" fmla="*/ 566522 h 977197"/>
              <a:gd name="T26" fmla="*/ 180825 w 630862"/>
              <a:gd name="T27" fmla="*/ 642056 h 977197"/>
              <a:gd name="T28" fmla="*/ 158219 w 630862"/>
              <a:gd name="T29" fmla="*/ 717591 h 977197"/>
              <a:gd name="T30" fmla="*/ 90400 w 630862"/>
              <a:gd name="T31" fmla="*/ 767946 h 977197"/>
              <a:gd name="T32" fmla="*/ 22578 w 630862"/>
              <a:gd name="T33" fmla="*/ 856069 h 977197"/>
              <a:gd name="T34" fmla="*/ 56492 w 630862"/>
              <a:gd name="T35" fmla="*/ 956780 h 977197"/>
              <a:gd name="T36" fmla="*/ 90400 w 630862"/>
              <a:gd name="T37" fmla="*/ 969367 h 977197"/>
              <a:gd name="T38" fmla="*/ 271254 w 630862"/>
              <a:gd name="T39" fmla="*/ 994548 h 977197"/>
              <a:gd name="T40" fmla="*/ 361676 w 630862"/>
              <a:gd name="T41" fmla="*/ 1019727 h 977197"/>
              <a:gd name="T42" fmla="*/ 395586 w 630862"/>
              <a:gd name="T43" fmla="*/ 994548 h 977197"/>
              <a:gd name="T44" fmla="*/ 474706 w 630862"/>
              <a:gd name="T45" fmla="*/ 944192 h 977197"/>
              <a:gd name="T46" fmla="*/ 508618 w 630862"/>
              <a:gd name="T47" fmla="*/ 868657 h 977197"/>
              <a:gd name="T48" fmla="*/ 531229 w 630862"/>
              <a:gd name="T49" fmla="*/ 767946 h 977197"/>
              <a:gd name="T50" fmla="*/ 553835 w 630862"/>
              <a:gd name="T51" fmla="*/ 705003 h 977197"/>
              <a:gd name="T52" fmla="*/ 565138 w 630862"/>
              <a:gd name="T53" fmla="*/ 667232 h 977197"/>
              <a:gd name="T54" fmla="*/ 553835 w 630862"/>
              <a:gd name="T55" fmla="*/ 251784 h 977197"/>
              <a:gd name="T56" fmla="*/ 519924 w 630862"/>
              <a:gd name="T57" fmla="*/ 201431 h 977197"/>
              <a:gd name="T58" fmla="*/ 497311 w 630862"/>
              <a:gd name="T59" fmla="*/ 163663 h 977197"/>
              <a:gd name="T60" fmla="*/ 463404 w 630862"/>
              <a:gd name="T61" fmla="*/ 138484 h 977197"/>
              <a:gd name="T62" fmla="*/ 440798 w 630862"/>
              <a:gd name="T63" fmla="*/ 113301 h 9771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0862"/>
              <a:gd name="T97" fmla="*/ 0 h 977197"/>
              <a:gd name="T98" fmla="*/ 630862 w 630862"/>
              <a:gd name="T99" fmla="*/ 977197 h 9771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0862" h="977197">
                <a:moveTo>
                  <a:pt x="469204" y="108284"/>
                </a:moveTo>
                <a:cubicBezTo>
                  <a:pt x="443136" y="100263"/>
                  <a:pt x="380701" y="93616"/>
                  <a:pt x="336857" y="84221"/>
                </a:cubicBezTo>
                <a:cubicBezTo>
                  <a:pt x="324456" y="81564"/>
                  <a:pt x="311637" y="78715"/>
                  <a:pt x="300762" y="72190"/>
                </a:cubicBezTo>
                <a:cubicBezTo>
                  <a:pt x="291035" y="66354"/>
                  <a:pt x="285774" y="54932"/>
                  <a:pt x="276699" y="48126"/>
                </a:cubicBezTo>
                <a:cubicBezTo>
                  <a:pt x="253563" y="30774"/>
                  <a:pt x="204510" y="0"/>
                  <a:pt x="204510" y="0"/>
                </a:cubicBezTo>
                <a:cubicBezTo>
                  <a:pt x="192478" y="16042"/>
                  <a:pt x="180070" y="31809"/>
                  <a:pt x="168415" y="48126"/>
                </a:cubicBezTo>
                <a:cubicBezTo>
                  <a:pt x="160010" y="59893"/>
                  <a:pt x="156614" y="76557"/>
                  <a:pt x="144352" y="84221"/>
                </a:cubicBezTo>
                <a:cubicBezTo>
                  <a:pt x="122843" y="97664"/>
                  <a:pt x="94849" y="96940"/>
                  <a:pt x="72162" y="108284"/>
                </a:cubicBezTo>
                <a:lnTo>
                  <a:pt x="24036" y="132348"/>
                </a:lnTo>
                <a:cubicBezTo>
                  <a:pt x="0" y="228489"/>
                  <a:pt x="1354" y="202174"/>
                  <a:pt x="24036" y="360948"/>
                </a:cubicBezTo>
                <a:cubicBezTo>
                  <a:pt x="27623" y="386058"/>
                  <a:pt x="34029" y="412032"/>
                  <a:pt x="48099" y="433137"/>
                </a:cubicBezTo>
                <a:cubicBezTo>
                  <a:pt x="56120" y="445169"/>
                  <a:pt x="65695" y="456298"/>
                  <a:pt x="72162" y="469232"/>
                </a:cubicBezTo>
                <a:cubicBezTo>
                  <a:pt x="99292" y="523492"/>
                  <a:pt x="65158" y="489702"/>
                  <a:pt x="108257" y="541421"/>
                </a:cubicBezTo>
                <a:cubicBezTo>
                  <a:pt x="136186" y="574936"/>
                  <a:pt x="157073" y="587057"/>
                  <a:pt x="192478" y="613611"/>
                </a:cubicBezTo>
                <a:cubicBezTo>
                  <a:pt x="184457" y="637674"/>
                  <a:pt x="184260" y="665994"/>
                  <a:pt x="168415" y="685800"/>
                </a:cubicBezTo>
                <a:cubicBezTo>
                  <a:pt x="150348" y="708383"/>
                  <a:pt x="116675" y="713476"/>
                  <a:pt x="96225" y="733926"/>
                </a:cubicBezTo>
                <a:cubicBezTo>
                  <a:pt x="45952" y="784201"/>
                  <a:pt x="70340" y="756409"/>
                  <a:pt x="24036" y="818148"/>
                </a:cubicBezTo>
                <a:cubicBezTo>
                  <a:pt x="30558" y="850758"/>
                  <a:pt x="30626" y="890795"/>
                  <a:pt x="60131" y="914400"/>
                </a:cubicBezTo>
                <a:cubicBezTo>
                  <a:pt x="70034" y="922323"/>
                  <a:pt x="83698" y="924454"/>
                  <a:pt x="96225" y="926432"/>
                </a:cubicBezTo>
                <a:cubicBezTo>
                  <a:pt x="160102" y="936518"/>
                  <a:pt x="288731" y="950495"/>
                  <a:pt x="288731" y="950495"/>
                </a:cubicBezTo>
                <a:cubicBezTo>
                  <a:pt x="312301" y="958352"/>
                  <a:pt x="363867" y="977197"/>
                  <a:pt x="384983" y="974558"/>
                </a:cubicBezTo>
                <a:cubicBezTo>
                  <a:pt x="399332" y="972765"/>
                  <a:pt x="408523" y="957669"/>
                  <a:pt x="421078" y="950495"/>
                </a:cubicBezTo>
                <a:cubicBezTo>
                  <a:pt x="527933" y="889435"/>
                  <a:pt x="417359" y="960995"/>
                  <a:pt x="505299" y="902369"/>
                </a:cubicBezTo>
                <a:cubicBezTo>
                  <a:pt x="535544" y="811636"/>
                  <a:pt x="494744" y="923482"/>
                  <a:pt x="541394" y="830179"/>
                </a:cubicBezTo>
                <a:cubicBezTo>
                  <a:pt x="557271" y="798423"/>
                  <a:pt x="555162" y="768241"/>
                  <a:pt x="565457" y="733926"/>
                </a:cubicBezTo>
                <a:cubicBezTo>
                  <a:pt x="571663" y="713240"/>
                  <a:pt x="581937" y="693991"/>
                  <a:pt x="589520" y="673769"/>
                </a:cubicBezTo>
                <a:cubicBezTo>
                  <a:pt x="593973" y="661894"/>
                  <a:pt x="597541" y="649706"/>
                  <a:pt x="601552" y="637674"/>
                </a:cubicBezTo>
                <a:cubicBezTo>
                  <a:pt x="627955" y="479245"/>
                  <a:pt x="630862" y="496949"/>
                  <a:pt x="589520" y="240632"/>
                </a:cubicBezTo>
                <a:cubicBezTo>
                  <a:pt x="586327" y="220835"/>
                  <a:pt x="565081" y="208823"/>
                  <a:pt x="553425" y="192505"/>
                </a:cubicBezTo>
                <a:cubicBezTo>
                  <a:pt x="545020" y="180738"/>
                  <a:pt x="539587" y="166636"/>
                  <a:pt x="529362" y="156411"/>
                </a:cubicBezTo>
                <a:cubicBezTo>
                  <a:pt x="519137" y="146186"/>
                  <a:pt x="505299" y="140369"/>
                  <a:pt x="493268" y="132348"/>
                </a:cubicBezTo>
                <a:cubicBezTo>
                  <a:pt x="462912" y="86815"/>
                  <a:pt x="495272" y="116305"/>
                  <a:pt x="469204" y="108284"/>
                </a:cubicBezTo>
                <a:close/>
              </a:path>
            </a:pathLst>
          </a:cu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" name="Рисунок 4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28544" y="3059757"/>
            <a:ext cx="1533392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Рисунок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563" y="422275"/>
            <a:ext cx="35417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http://cs417817.vk.me/v417817078/42cb/0ogvcvRvzUE.jpg"/>
          <p:cNvPicPr>
            <a:picLocks noChangeAspect="1" noChangeArrowheads="1"/>
          </p:cNvPicPr>
          <p:nvPr/>
        </p:nvPicPr>
        <p:blipFill>
          <a:blip r:embed="rId4" cstate="print"/>
          <a:srcRect l="7143" t="5781" r="7143" b="5798"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8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6488" y="2195513"/>
            <a:ext cx="143986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900" y="3348038"/>
            <a:ext cx="143986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5263" y="323850"/>
            <a:ext cx="143986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6701">
            <a:off x="7681913" y="611188"/>
            <a:ext cx="143986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755650"/>
            <a:ext cx="14398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3913" y="2700338"/>
            <a:ext cx="143986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3132138"/>
            <a:ext cx="1439862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8063" y="539750"/>
            <a:ext cx="143986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14" descr="http://viewy.ru/data/photo/47/3b/473bb7ba9fCUSIZUD_118042_55b2b24a33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454545"/>
              </a:clrFrom>
              <a:clrTo>
                <a:srgbClr val="45454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50" y="4067175"/>
            <a:ext cx="21605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7" name="Прямоугольник 6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3238" y="3563938"/>
            <a:ext cx="1152525" cy="503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на семью</a:t>
            </a:r>
          </a:p>
        </p:txBody>
      </p:sp>
      <p:sp>
        <p:nvSpPr>
          <p:cNvPr id="6168" name="Прямоугольник 6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592388" y="2627313"/>
            <a:ext cx="1152525" cy="504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на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жизнь</a:t>
            </a:r>
          </a:p>
        </p:txBody>
      </p:sp>
      <p:sp>
        <p:nvSpPr>
          <p:cNvPr id="6169" name="Прямоугольник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52525" y="971550"/>
            <a:ext cx="1150938" cy="5032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на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имя</a:t>
            </a:r>
          </a:p>
        </p:txBody>
      </p:sp>
      <p:sp>
        <p:nvSpPr>
          <p:cNvPr id="6170" name="Прямоугольник 6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9588" y="1258888"/>
            <a:ext cx="1223962" cy="504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право на труд </a:t>
            </a:r>
          </a:p>
        </p:txBody>
      </p:sp>
      <p:sp>
        <p:nvSpPr>
          <p:cNvPr id="6171" name="Прямоугольник 7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048375" y="3132138"/>
            <a:ext cx="1152525" cy="503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на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досуг</a:t>
            </a:r>
          </a:p>
        </p:txBody>
      </p:sp>
      <p:sp>
        <p:nvSpPr>
          <p:cNvPr id="6172" name="Прямоугольник 7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848600" y="971550"/>
            <a:ext cx="1223963" cy="5032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на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здоровье</a:t>
            </a:r>
          </a:p>
        </p:txBody>
      </p:sp>
      <p:sp>
        <p:nvSpPr>
          <p:cNvPr id="6173" name="Прямоугольник 7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272338" y="3779838"/>
            <a:ext cx="1296987" cy="504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право на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защиту чести </a:t>
            </a:r>
          </a:p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174" name="Прямоугольник 7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808288" y="827088"/>
            <a:ext cx="1296987" cy="504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право на  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образова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ние</a:t>
            </a:r>
          </a:p>
        </p:txBody>
      </p:sp>
      <p:pic>
        <p:nvPicPr>
          <p:cNvPr id="6175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8375" y="250825"/>
            <a:ext cx="1439863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6" name="Прямоугольник 6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92838" y="611188"/>
            <a:ext cx="1223962" cy="503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на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жилище и перемеще</a:t>
            </a:r>
          </a:p>
          <a:p>
            <a:pPr algn="ctr"/>
            <a:r>
              <a:rPr lang="ru-RU" sz="1400">
                <a:solidFill>
                  <a:schemeClr val="bg1"/>
                </a:solidFill>
              </a:rPr>
              <a:t>ние</a:t>
            </a:r>
          </a:p>
        </p:txBody>
      </p:sp>
      <p:pic>
        <p:nvPicPr>
          <p:cNvPr id="6177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4688" y="3779838"/>
            <a:ext cx="14398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8" name="Прямоугольник 6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087563" y="4211638"/>
            <a:ext cx="1152525" cy="5032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право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на граж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данст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во</a:t>
            </a:r>
          </a:p>
        </p:txBody>
      </p:sp>
      <p:sp>
        <p:nvSpPr>
          <p:cNvPr id="6179" name="Прямоугольник 34"/>
          <p:cNvSpPr>
            <a:spLocks noChangeArrowheads="1"/>
          </p:cNvSpPr>
          <p:nvPr/>
        </p:nvSpPr>
        <p:spPr bwMode="auto">
          <a:xfrm>
            <a:off x="3527425" y="0"/>
            <a:ext cx="3384550" cy="4683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r>
              <a:rPr lang="ru-RU" sz="3600">
                <a:solidFill>
                  <a:schemeClr val="bg1"/>
                </a:solidFill>
              </a:rPr>
              <a:t>Древо жизни</a:t>
            </a:r>
          </a:p>
        </p:txBody>
      </p:sp>
      <p:pic>
        <p:nvPicPr>
          <p:cNvPr id="6180" name="Picture 39" descr="http://www.englishexercises.org/makeagame/my_documents/my_pictures/2010/jul/27E_jldoor_e0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0363" y="6454775"/>
            <a:ext cx="1584326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81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0763" y="3203575"/>
            <a:ext cx="143986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2" name="Прямоугольник 7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783638" y="3635375"/>
            <a:ext cx="1296987" cy="504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chemeClr val="bg1"/>
                </a:solidFill>
              </a:rPr>
              <a:t>защита прав и свобод</a:t>
            </a:r>
          </a:p>
        </p:txBody>
      </p:sp>
      <p:pic>
        <p:nvPicPr>
          <p:cNvPr id="6183" name="Picture 6" descr="http://www.yougoldfish.ru/wp-content/uploads/2011/09/acorn_b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8150" y="2484438"/>
            <a:ext cx="1439863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Прямоугольник 6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19588" y="2987675"/>
            <a:ext cx="1223962" cy="5048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право на  имуще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ство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stat17.privet.ru/lr/091fb7ad185f3fa2a786d90246e5f5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23850"/>
            <a:ext cx="92170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"/>
          <p:cNvGrpSpPr>
            <a:grpSpLocks/>
          </p:cNvGrpSpPr>
          <p:nvPr/>
        </p:nvGrpSpPr>
        <p:grpSpPr bwMode="auto">
          <a:xfrm flipH="1">
            <a:off x="2087563" y="4140200"/>
            <a:ext cx="865187" cy="863600"/>
            <a:chOff x="1403648" y="3858647"/>
            <a:chExt cx="2249587" cy="2684508"/>
          </a:xfrm>
        </p:grpSpPr>
        <p:sp>
          <p:nvSpPr>
            <p:cNvPr id="5" name="Полилиния 4"/>
            <p:cNvSpPr/>
            <p:nvPr/>
          </p:nvSpPr>
          <p:spPr>
            <a:xfrm>
              <a:off x="1428414" y="5136751"/>
              <a:ext cx="631534" cy="690866"/>
            </a:xfrm>
            <a:custGeom>
              <a:avLst/>
              <a:gdLst>
                <a:gd name="connsiteX0" fmla="*/ 583138 w 631236"/>
                <a:gd name="connsiteY0" fmla="*/ 70338 h 691986"/>
                <a:gd name="connsiteX1" fmla="*/ 512800 w 631236"/>
                <a:gd name="connsiteY1" fmla="*/ 28135 h 691986"/>
                <a:gd name="connsiteX2" fmla="*/ 428393 w 631236"/>
                <a:gd name="connsiteY2" fmla="*/ 0 h 691986"/>
                <a:gd name="connsiteX3" fmla="*/ 147040 w 631236"/>
                <a:gd name="connsiteY3" fmla="*/ 28135 h 691986"/>
                <a:gd name="connsiteX4" fmla="*/ 104836 w 631236"/>
                <a:gd name="connsiteY4" fmla="*/ 42203 h 691986"/>
                <a:gd name="connsiteX5" fmla="*/ 48566 w 631236"/>
                <a:gd name="connsiteY5" fmla="*/ 126609 h 691986"/>
                <a:gd name="connsiteX6" fmla="*/ 34498 w 631236"/>
                <a:gd name="connsiteY6" fmla="*/ 182880 h 691986"/>
                <a:gd name="connsiteX7" fmla="*/ 6363 w 631236"/>
                <a:gd name="connsiteY7" fmla="*/ 323557 h 691986"/>
                <a:gd name="connsiteX8" fmla="*/ 20430 w 631236"/>
                <a:gd name="connsiteY8" fmla="*/ 464234 h 691986"/>
                <a:gd name="connsiteX9" fmla="*/ 90769 w 631236"/>
                <a:gd name="connsiteY9" fmla="*/ 576775 h 691986"/>
                <a:gd name="connsiteX10" fmla="*/ 203310 w 631236"/>
                <a:gd name="connsiteY10" fmla="*/ 675249 h 691986"/>
                <a:gd name="connsiteX11" fmla="*/ 189243 w 631236"/>
                <a:gd name="connsiteY11" fmla="*/ 618978 h 691986"/>
                <a:gd name="connsiteX12" fmla="*/ 175175 w 631236"/>
                <a:gd name="connsiteY12" fmla="*/ 576775 h 691986"/>
                <a:gd name="connsiteX13" fmla="*/ 189243 w 631236"/>
                <a:gd name="connsiteY13" fmla="*/ 379827 h 691986"/>
                <a:gd name="connsiteX14" fmla="*/ 203310 w 631236"/>
                <a:gd name="connsiteY14" fmla="*/ 337624 h 691986"/>
                <a:gd name="connsiteX15" fmla="*/ 273649 w 631236"/>
                <a:gd name="connsiteY15" fmla="*/ 281354 h 691986"/>
                <a:gd name="connsiteX16" fmla="*/ 329920 w 631236"/>
                <a:gd name="connsiteY16" fmla="*/ 225083 h 691986"/>
                <a:gd name="connsiteX17" fmla="*/ 428393 w 631236"/>
                <a:gd name="connsiteY17" fmla="*/ 196947 h 691986"/>
                <a:gd name="connsiteX18" fmla="*/ 526867 w 631236"/>
                <a:gd name="connsiteY18" fmla="*/ 211015 h 691986"/>
                <a:gd name="connsiteX19" fmla="*/ 597206 w 631236"/>
                <a:gd name="connsiteY19" fmla="*/ 225083 h 691986"/>
                <a:gd name="connsiteX20" fmla="*/ 597206 w 631236"/>
                <a:gd name="connsiteY20" fmla="*/ 84406 h 691986"/>
                <a:gd name="connsiteX21" fmla="*/ 583138 w 631236"/>
                <a:gd name="connsiteY21" fmla="*/ 70338 h 69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31236" h="691986">
                  <a:moveTo>
                    <a:pt x="583138" y="70338"/>
                  </a:moveTo>
                  <a:cubicBezTo>
                    <a:pt x="569071" y="60960"/>
                    <a:pt x="537692" y="39449"/>
                    <a:pt x="512800" y="28135"/>
                  </a:cubicBezTo>
                  <a:cubicBezTo>
                    <a:pt x="485801" y="15863"/>
                    <a:pt x="428393" y="0"/>
                    <a:pt x="428393" y="0"/>
                  </a:cubicBezTo>
                  <a:cubicBezTo>
                    <a:pt x="305652" y="8182"/>
                    <a:pt x="248470" y="2777"/>
                    <a:pt x="147040" y="28135"/>
                  </a:cubicBezTo>
                  <a:cubicBezTo>
                    <a:pt x="132654" y="31732"/>
                    <a:pt x="118904" y="37514"/>
                    <a:pt x="104836" y="42203"/>
                  </a:cubicBezTo>
                  <a:cubicBezTo>
                    <a:pt x="86079" y="70338"/>
                    <a:pt x="56767" y="93804"/>
                    <a:pt x="48566" y="126609"/>
                  </a:cubicBezTo>
                  <a:cubicBezTo>
                    <a:pt x="43877" y="145366"/>
                    <a:pt x="38290" y="163921"/>
                    <a:pt x="34498" y="182880"/>
                  </a:cubicBezTo>
                  <a:cubicBezTo>
                    <a:pt x="0" y="355367"/>
                    <a:pt x="39041" y="192837"/>
                    <a:pt x="6363" y="323557"/>
                  </a:cubicBezTo>
                  <a:cubicBezTo>
                    <a:pt x="11052" y="370449"/>
                    <a:pt x="11745" y="417915"/>
                    <a:pt x="20430" y="464234"/>
                  </a:cubicBezTo>
                  <a:cubicBezTo>
                    <a:pt x="41871" y="578585"/>
                    <a:pt x="30754" y="524262"/>
                    <a:pt x="90769" y="576775"/>
                  </a:cubicBezTo>
                  <a:cubicBezTo>
                    <a:pt x="222438" y="691986"/>
                    <a:pt x="108341" y="611937"/>
                    <a:pt x="203310" y="675249"/>
                  </a:cubicBezTo>
                  <a:cubicBezTo>
                    <a:pt x="198621" y="656492"/>
                    <a:pt x="194554" y="637568"/>
                    <a:pt x="189243" y="618978"/>
                  </a:cubicBezTo>
                  <a:cubicBezTo>
                    <a:pt x="185169" y="604720"/>
                    <a:pt x="175175" y="591604"/>
                    <a:pt x="175175" y="576775"/>
                  </a:cubicBezTo>
                  <a:cubicBezTo>
                    <a:pt x="175175" y="510958"/>
                    <a:pt x="181553" y="445193"/>
                    <a:pt x="189243" y="379827"/>
                  </a:cubicBezTo>
                  <a:cubicBezTo>
                    <a:pt x="190976" y="365100"/>
                    <a:pt x="195681" y="350339"/>
                    <a:pt x="203310" y="337624"/>
                  </a:cubicBezTo>
                  <a:cubicBezTo>
                    <a:pt x="220211" y="309456"/>
                    <a:pt x="249973" y="301648"/>
                    <a:pt x="273649" y="281354"/>
                  </a:cubicBezTo>
                  <a:cubicBezTo>
                    <a:pt x="293789" y="264091"/>
                    <a:pt x="304755" y="233472"/>
                    <a:pt x="329920" y="225083"/>
                  </a:cubicBezTo>
                  <a:cubicBezTo>
                    <a:pt x="390465" y="204901"/>
                    <a:pt x="357737" y="214612"/>
                    <a:pt x="428393" y="196947"/>
                  </a:cubicBezTo>
                  <a:cubicBezTo>
                    <a:pt x="461218" y="201636"/>
                    <a:pt x="495411" y="200530"/>
                    <a:pt x="526867" y="211015"/>
                  </a:cubicBezTo>
                  <a:cubicBezTo>
                    <a:pt x="604109" y="236762"/>
                    <a:pt x="499242" y="257736"/>
                    <a:pt x="597206" y="225083"/>
                  </a:cubicBezTo>
                  <a:cubicBezTo>
                    <a:pt x="613768" y="175394"/>
                    <a:pt x="631236" y="143959"/>
                    <a:pt x="597206" y="84406"/>
                  </a:cubicBezTo>
                  <a:cubicBezTo>
                    <a:pt x="590227" y="72192"/>
                    <a:pt x="597205" y="79716"/>
                    <a:pt x="583138" y="703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4" name="Группа 35"/>
            <p:cNvGrpSpPr>
              <a:grpSpLocks/>
            </p:cNvGrpSpPr>
            <p:nvPr/>
          </p:nvGrpSpPr>
          <p:grpSpPr bwMode="auto">
            <a:xfrm>
              <a:off x="1403648" y="3858647"/>
              <a:ext cx="2249587" cy="2684508"/>
              <a:chOff x="1403648" y="3858647"/>
              <a:chExt cx="2249587" cy="2684508"/>
            </a:xfrm>
          </p:grpSpPr>
          <p:sp>
            <p:nvSpPr>
              <p:cNvPr id="7" name="Полилиния 6"/>
              <p:cNvSpPr/>
              <p:nvPr/>
            </p:nvSpPr>
            <p:spPr>
              <a:xfrm>
                <a:off x="2613058" y="5047925"/>
                <a:ext cx="388002" cy="661257"/>
              </a:xfrm>
              <a:custGeom>
                <a:avLst/>
                <a:gdLst>
                  <a:gd name="connsiteX0" fmla="*/ 131956 w 389302"/>
                  <a:gd name="connsiteY0" fmla="*/ 60390 h 665301"/>
                  <a:gd name="connsiteX1" fmla="*/ 5347 w 389302"/>
                  <a:gd name="connsiteY1" fmla="*/ 46323 h 665301"/>
                  <a:gd name="connsiteX2" fmla="*/ 47550 w 389302"/>
                  <a:gd name="connsiteY2" fmla="*/ 74458 h 665301"/>
                  <a:gd name="connsiteX3" fmla="*/ 89753 w 389302"/>
                  <a:gd name="connsiteY3" fmla="*/ 116661 h 665301"/>
                  <a:gd name="connsiteX4" fmla="*/ 47550 w 389302"/>
                  <a:gd name="connsiteY4" fmla="*/ 130729 h 665301"/>
                  <a:gd name="connsiteX5" fmla="*/ 33482 w 389302"/>
                  <a:gd name="connsiteY5" fmla="*/ 88526 h 665301"/>
                  <a:gd name="connsiteX6" fmla="*/ 89753 w 389302"/>
                  <a:gd name="connsiteY6" fmla="*/ 102593 h 665301"/>
                  <a:gd name="connsiteX7" fmla="*/ 75685 w 389302"/>
                  <a:gd name="connsiteY7" fmla="*/ 229203 h 665301"/>
                  <a:gd name="connsiteX8" fmla="*/ 103821 w 389302"/>
                  <a:gd name="connsiteY8" fmla="*/ 440218 h 665301"/>
                  <a:gd name="connsiteX9" fmla="*/ 131956 w 389302"/>
                  <a:gd name="connsiteY9" fmla="*/ 524624 h 665301"/>
                  <a:gd name="connsiteX10" fmla="*/ 174159 w 389302"/>
                  <a:gd name="connsiteY10" fmla="*/ 609030 h 665301"/>
                  <a:gd name="connsiteX11" fmla="*/ 244498 w 389302"/>
                  <a:gd name="connsiteY11" fmla="*/ 665301 h 665301"/>
                  <a:gd name="connsiteX12" fmla="*/ 357039 w 389302"/>
                  <a:gd name="connsiteY12" fmla="*/ 651233 h 665301"/>
                  <a:gd name="connsiteX13" fmla="*/ 385174 w 389302"/>
                  <a:gd name="connsiteY13" fmla="*/ 609030 h 665301"/>
                  <a:gd name="connsiteX14" fmla="*/ 371107 w 389302"/>
                  <a:gd name="connsiteY14" fmla="*/ 299541 h 665301"/>
                  <a:gd name="connsiteX15" fmla="*/ 357039 w 389302"/>
                  <a:gd name="connsiteY15" fmla="*/ 257338 h 665301"/>
                  <a:gd name="connsiteX16" fmla="*/ 314836 w 389302"/>
                  <a:gd name="connsiteY16" fmla="*/ 243270 h 665301"/>
                  <a:gd name="connsiteX17" fmla="*/ 230430 w 389302"/>
                  <a:gd name="connsiteY17" fmla="*/ 187000 h 665301"/>
                  <a:gd name="connsiteX18" fmla="*/ 202294 w 389302"/>
                  <a:gd name="connsiteY18" fmla="*/ 158864 h 665301"/>
                  <a:gd name="connsiteX19" fmla="*/ 131956 w 389302"/>
                  <a:gd name="connsiteY19" fmla="*/ 102593 h 665301"/>
                  <a:gd name="connsiteX20" fmla="*/ 131956 w 389302"/>
                  <a:gd name="connsiteY20" fmla="*/ 60390 h 66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302" h="665301">
                    <a:moveTo>
                      <a:pt x="131956" y="60390"/>
                    </a:moveTo>
                    <a:cubicBezTo>
                      <a:pt x="110855" y="51012"/>
                      <a:pt x="20789" y="0"/>
                      <a:pt x="5347" y="46323"/>
                    </a:cubicBezTo>
                    <a:cubicBezTo>
                      <a:pt x="0" y="62363"/>
                      <a:pt x="34562" y="63634"/>
                      <a:pt x="47550" y="74458"/>
                    </a:cubicBezTo>
                    <a:cubicBezTo>
                      <a:pt x="62834" y="87194"/>
                      <a:pt x="75685" y="102593"/>
                      <a:pt x="89753" y="116661"/>
                    </a:cubicBezTo>
                    <a:cubicBezTo>
                      <a:pt x="75685" y="121350"/>
                      <a:pt x="60813" y="137360"/>
                      <a:pt x="47550" y="130729"/>
                    </a:cubicBezTo>
                    <a:cubicBezTo>
                      <a:pt x="34287" y="124098"/>
                      <a:pt x="21144" y="96752"/>
                      <a:pt x="33482" y="88526"/>
                    </a:cubicBezTo>
                    <a:cubicBezTo>
                      <a:pt x="49569" y="77801"/>
                      <a:pt x="70996" y="97904"/>
                      <a:pt x="89753" y="102593"/>
                    </a:cubicBezTo>
                    <a:cubicBezTo>
                      <a:pt x="85064" y="144796"/>
                      <a:pt x="75685" y="186740"/>
                      <a:pt x="75685" y="229203"/>
                    </a:cubicBezTo>
                    <a:cubicBezTo>
                      <a:pt x="75685" y="272113"/>
                      <a:pt x="88855" y="385344"/>
                      <a:pt x="103821" y="440218"/>
                    </a:cubicBezTo>
                    <a:cubicBezTo>
                      <a:pt x="111624" y="468830"/>
                      <a:pt x="122578" y="496489"/>
                      <a:pt x="131956" y="524624"/>
                    </a:cubicBezTo>
                    <a:cubicBezTo>
                      <a:pt x="146814" y="569199"/>
                      <a:pt x="142994" y="570073"/>
                      <a:pt x="174159" y="609030"/>
                    </a:cubicBezTo>
                    <a:cubicBezTo>
                      <a:pt x="197070" y="637669"/>
                      <a:pt x="213158" y="644408"/>
                      <a:pt x="244498" y="665301"/>
                    </a:cubicBezTo>
                    <a:cubicBezTo>
                      <a:pt x="282012" y="660612"/>
                      <a:pt x="321937" y="665274"/>
                      <a:pt x="357039" y="651233"/>
                    </a:cubicBezTo>
                    <a:cubicBezTo>
                      <a:pt x="372737" y="644954"/>
                      <a:pt x="384498" y="625924"/>
                      <a:pt x="385174" y="609030"/>
                    </a:cubicBezTo>
                    <a:cubicBezTo>
                      <a:pt x="389302" y="505843"/>
                      <a:pt x="379342" y="402482"/>
                      <a:pt x="371107" y="299541"/>
                    </a:cubicBezTo>
                    <a:cubicBezTo>
                      <a:pt x="369925" y="284760"/>
                      <a:pt x="367524" y="267823"/>
                      <a:pt x="357039" y="257338"/>
                    </a:cubicBezTo>
                    <a:cubicBezTo>
                      <a:pt x="346554" y="246853"/>
                      <a:pt x="328904" y="247959"/>
                      <a:pt x="314836" y="243270"/>
                    </a:cubicBezTo>
                    <a:cubicBezTo>
                      <a:pt x="207517" y="135951"/>
                      <a:pt x="332226" y="248077"/>
                      <a:pt x="230430" y="187000"/>
                    </a:cubicBezTo>
                    <a:cubicBezTo>
                      <a:pt x="219057" y="180176"/>
                      <a:pt x="212651" y="167150"/>
                      <a:pt x="202294" y="158864"/>
                    </a:cubicBezTo>
                    <a:cubicBezTo>
                      <a:pt x="113568" y="87884"/>
                      <a:pt x="199885" y="170524"/>
                      <a:pt x="131956" y="102593"/>
                    </a:cubicBezTo>
                    <a:cubicBezTo>
                      <a:pt x="115791" y="54099"/>
                      <a:pt x="153058" y="69768"/>
                      <a:pt x="131956" y="603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pic>
            <p:nvPicPr>
              <p:cNvPr id="83994" name="Рисунок 7" descr="зайка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03648" y="3858647"/>
                <a:ext cx="2249587" cy="2684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Рисунок 10" descr="вол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9863" y="5435600"/>
            <a:ext cx="1295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11"/>
          <p:cNvGrpSpPr>
            <a:grpSpLocks/>
          </p:cNvGrpSpPr>
          <p:nvPr/>
        </p:nvGrpSpPr>
        <p:grpSpPr bwMode="auto">
          <a:xfrm flipH="1">
            <a:off x="3744913" y="4500563"/>
            <a:ext cx="1150937" cy="1865312"/>
            <a:chOff x="1110263" y="3165231"/>
            <a:chExt cx="1123595" cy="2332955"/>
          </a:xfrm>
        </p:grpSpPr>
        <p:sp>
          <p:nvSpPr>
            <p:cNvPr id="13" name="Полилиния 12"/>
            <p:cNvSpPr/>
            <p:nvPr/>
          </p:nvSpPr>
          <p:spPr>
            <a:xfrm>
              <a:off x="1279189" y="3165231"/>
              <a:ext cx="796590" cy="577778"/>
            </a:xfrm>
            <a:custGeom>
              <a:avLst/>
              <a:gdLst>
                <a:gd name="connsiteX0" fmla="*/ 155402 w 796423"/>
                <a:gd name="connsiteY0" fmla="*/ 56271 h 577820"/>
                <a:gd name="connsiteX1" fmla="*/ 99131 w 796423"/>
                <a:gd name="connsiteY1" fmla="*/ 126609 h 577820"/>
                <a:gd name="connsiteX2" fmla="*/ 70995 w 796423"/>
                <a:gd name="connsiteY2" fmla="*/ 154744 h 577820"/>
                <a:gd name="connsiteX3" fmla="*/ 14725 w 796423"/>
                <a:gd name="connsiteY3" fmla="*/ 225083 h 577820"/>
                <a:gd name="connsiteX4" fmla="*/ 657 w 796423"/>
                <a:gd name="connsiteY4" fmla="*/ 267286 h 577820"/>
                <a:gd name="connsiteX5" fmla="*/ 42860 w 796423"/>
                <a:gd name="connsiteY5" fmla="*/ 478301 h 577820"/>
                <a:gd name="connsiteX6" fmla="*/ 85063 w 796423"/>
                <a:gd name="connsiteY6" fmla="*/ 562707 h 577820"/>
                <a:gd name="connsiteX7" fmla="*/ 127266 w 796423"/>
                <a:gd name="connsiteY7" fmla="*/ 576775 h 577820"/>
                <a:gd name="connsiteX8" fmla="*/ 296079 w 796423"/>
                <a:gd name="connsiteY8" fmla="*/ 562707 h 577820"/>
                <a:gd name="connsiteX9" fmla="*/ 380485 w 796423"/>
                <a:gd name="connsiteY9" fmla="*/ 506437 h 577820"/>
                <a:gd name="connsiteX10" fmla="*/ 521162 w 796423"/>
                <a:gd name="connsiteY10" fmla="*/ 464234 h 577820"/>
                <a:gd name="connsiteX11" fmla="*/ 661839 w 796423"/>
                <a:gd name="connsiteY11" fmla="*/ 422031 h 577820"/>
                <a:gd name="connsiteX12" fmla="*/ 774380 w 796423"/>
                <a:gd name="connsiteY12" fmla="*/ 393895 h 577820"/>
                <a:gd name="connsiteX13" fmla="*/ 774380 w 796423"/>
                <a:gd name="connsiteY13" fmla="*/ 253218 h 577820"/>
                <a:gd name="connsiteX14" fmla="*/ 689974 w 796423"/>
                <a:gd name="connsiteY14" fmla="*/ 84406 h 577820"/>
                <a:gd name="connsiteX15" fmla="*/ 563365 w 796423"/>
                <a:gd name="connsiteY15" fmla="*/ 42203 h 577820"/>
                <a:gd name="connsiteX16" fmla="*/ 521162 w 796423"/>
                <a:gd name="connsiteY16" fmla="*/ 28135 h 577820"/>
                <a:gd name="connsiteX17" fmla="*/ 338282 w 796423"/>
                <a:gd name="connsiteY17" fmla="*/ 0 h 577820"/>
                <a:gd name="connsiteX18" fmla="*/ 141334 w 796423"/>
                <a:gd name="connsiteY18" fmla="*/ 14067 h 577820"/>
                <a:gd name="connsiteX19" fmla="*/ 155402 w 796423"/>
                <a:gd name="connsiteY19" fmla="*/ 56271 h 57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6423" h="577820">
                  <a:moveTo>
                    <a:pt x="155402" y="56271"/>
                  </a:moveTo>
                  <a:cubicBezTo>
                    <a:pt x="148368" y="75028"/>
                    <a:pt x="118672" y="103812"/>
                    <a:pt x="99131" y="126609"/>
                  </a:cubicBezTo>
                  <a:cubicBezTo>
                    <a:pt x="90499" y="136679"/>
                    <a:pt x="79281" y="144387"/>
                    <a:pt x="70995" y="154744"/>
                  </a:cubicBezTo>
                  <a:cubicBezTo>
                    <a:pt x="0" y="243487"/>
                    <a:pt x="82666" y="157139"/>
                    <a:pt x="14725" y="225083"/>
                  </a:cubicBezTo>
                  <a:cubicBezTo>
                    <a:pt x="10036" y="239151"/>
                    <a:pt x="657" y="252457"/>
                    <a:pt x="657" y="267286"/>
                  </a:cubicBezTo>
                  <a:cubicBezTo>
                    <a:pt x="657" y="371339"/>
                    <a:pt x="13410" y="389952"/>
                    <a:pt x="42860" y="478301"/>
                  </a:cubicBezTo>
                  <a:cubicBezTo>
                    <a:pt x="52127" y="506102"/>
                    <a:pt x="60273" y="542875"/>
                    <a:pt x="85063" y="562707"/>
                  </a:cubicBezTo>
                  <a:cubicBezTo>
                    <a:pt x="96642" y="571970"/>
                    <a:pt x="113198" y="572086"/>
                    <a:pt x="127266" y="576775"/>
                  </a:cubicBezTo>
                  <a:cubicBezTo>
                    <a:pt x="183537" y="572086"/>
                    <a:pt x="241673" y="577820"/>
                    <a:pt x="296079" y="562707"/>
                  </a:cubicBezTo>
                  <a:cubicBezTo>
                    <a:pt x="328660" y="553657"/>
                    <a:pt x="348406" y="517130"/>
                    <a:pt x="380485" y="506437"/>
                  </a:cubicBezTo>
                  <a:cubicBezTo>
                    <a:pt x="483233" y="472187"/>
                    <a:pt x="436119" y="485494"/>
                    <a:pt x="521162" y="464234"/>
                  </a:cubicBezTo>
                  <a:cubicBezTo>
                    <a:pt x="598148" y="412909"/>
                    <a:pt x="532519" y="447895"/>
                    <a:pt x="661839" y="422031"/>
                  </a:cubicBezTo>
                  <a:cubicBezTo>
                    <a:pt x="699756" y="414448"/>
                    <a:pt x="774380" y="393895"/>
                    <a:pt x="774380" y="393895"/>
                  </a:cubicBezTo>
                  <a:cubicBezTo>
                    <a:pt x="796305" y="328122"/>
                    <a:pt x="796423" y="348738"/>
                    <a:pt x="774380" y="253218"/>
                  </a:cubicBezTo>
                  <a:cubicBezTo>
                    <a:pt x="767097" y="221659"/>
                    <a:pt x="726729" y="96657"/>
                    <a:pt x="689974" y="84406"/>
                  </a:cubicBezTo>
                  <a:lnTo>
                    <a:pt x="563365" y="42203"/>
                  </a:lnTo>
                  <a:cubicBezTo>
                    <a:pt x="549297" y="37514"/>
                    <a:pt x="535876" y="29974"/>
                    <a:pt x="521162" y="28135"/>
                  </a:cubicBezTo>
                  <a:cubicBezTo>
                    <a:pt x="384894" y="11101"/>
                    <a:pt x="445692" y="21481"/>
                    <a:pt x="338282" y="0"/>
                  </a:cubicBezTo>
                  <a:cubicBezTo>
                    <a:pt x="272633" y="4689"/>
                    <a:pt x="206023" y="1938"/>
                    <a:pt x="141334" y="14067"/>
                  </a:cubicBezTo>
                  <a:cubicBezTo>
                    <a:pt x="128298" y="16511"/>
                    <a:pt x="162436" y="37514"/>
                    <a:pt x="155402" y="56271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83990" name="Рисунок 13" descr="медведь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10263" y="3421963"/>
              <a:ext cx="1123595" cy="207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4" descr="http://s015.radikal.ru/i331/1103/4a/885a9e885e1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6575" y="4356100"/>
            <a:ext cx="1584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4" descr="http://2s2b.ru/upload/normal/chelyabinsk-rieltor__dyoshevo_213507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00" y="3851275"/>
            <a:ext cx="20288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Рисунок 17" descr="бабка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2200" y="4859338"/>
            <a:ext cx="8461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Рисунок 18" descr="49291 копия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4863" y="4643438"/>
            <a:ext cx="738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Выноска-облако 20"/>
          <p:cNvSpPr/>
          <p:nvPr/>
        </p:nvSpPr>
        <p:spPr bwMode="auto">
          <a:xfrm>
            <a:off x="2303463" y="250825"/>
            <a:ext cx="1584325" cy="792163"/>
          </a:xfrm>
          <a:prstGeom prst="cloudCallout">
            <a:avLst>
              <a:gd name="adj1" fmla="val -11814"/>
              <a:gd name="adj2" fmla="val 432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dirty="0"/>
              <a:t>Право на жизнь</a:t>
            </a:r>
          </a:p>
        </p:txBody>
      </p:sp>
      <p:sp>
        <p:nvSpPr>
          <p:cNvPr id="22" name="Выноска-облако 21"/>
          <p:cNvSpPr/>
          <p:nvPr/>
        </p:nvSpPr>
        <p:spPr bwMode="auto">
          <a:xfrm>
            <a:off x="5111750" y="323850"/>
            <a:ext cx="2160588" cy="792163"/>
          </a:xfrm>
          <a:prstGeom prst="cloudCallout">
            <a:avLst>
              <a:gd name="adj1" fmla="val -11814"/>
              <a:gd name="adj2" fmla="val 432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dirty="0"/>
              <a:t>Право на образование</a:t>
            </a:r>
          </a:p>
        </p:txBody>
      </p:sp>
      <p:sp>
        <p:nvSpPr>
          <p:cNvPr id="23" name="Выноска-облако 22"/>
          <p:cNvSpPr/>
          <p:nvPr/>
        </p:nvSpPr>
        <p:spPr bwMode="auto">
          <a:xfrm>
            <a:off x="3311525" y="827088"/>
            <a:ext cx="1657350" cy="792162"/>
          </a:xfrm>
          <a:prstGeom prst="cloudCallout">
            <a:avLst>
              <a:gd name="adj1" fmla="val -11814"/>
              <a:gd name="adj2" fmla="val 432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dirty="0"/>
              <a:t>Право на семью</a:t>
            </a:r>
          </a:p>
        </p:txBody>
      </p:sp>
      <p:sp>
        <p:nvSpPr>
          <p:cNvPr id="24" name="Выноска-облако 23"/>
          <p:cNvSpPr/>
          <p:nvPr/>
        </p:nvSpPr>
        <p:spPr bwMode="auto">
          <a:xfrm>
            <a:off x="6840538" y="755650"/>
            <a:ext cx="2520950" cy="792163"/>
          </a:xfrm>
          <a:prstGeom prst="cloudCallout">
            <a:avLst>
              <a:gd name="adj1" fmla="val -11814"/>
              <a:gd name="adj2" fmla="val 4326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600" dirty="0"/>
              <a:t>Право на передвижение</a:t>
            </a:r>
          </a:p>
        </p:txBody>
      </p:sp>
      <p:sp>
        <p:nvSpPr>
          <p:cNvPr id="25" name="Выноска-облако 24"/>
          <p:cNvSpPr/>
          <p:nvPr/>
        </p:nvSpPr>
        <p:spPr bwMode="auto">
          <a:xfrm>
            <a:off x="576263" y="3059113"/>
            <a:ext cx="1512887" cy="649287"/>
          </a:xfrm>
          <a:prstGeom prst="cloudCallout">
            <a:avLst>
              <a:gd name="adj1" fmla="val -20441"/>
              <a:gd name="adj2" fmla="val 79625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200" b="1" dirty="0"/>
              <a:t>Нажимай на облака</a:t>
            </a:r>
          </a:p>
        </p:txBody>
      </p:sp>
      <p:pic>
        <p:nvPicPr>
          <p:cNvPr id="3" name="Рисунок 42" descr="0e83dcbd2c8a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800" y="3967163"/>
            <a:ext cx="79216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 descr="http://stat19.privet.ru/lr/0b150fcd40411e80db6931a8740b425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5015" y="6431041"/>
            <a:ext cx="779834" cy="733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 descr="Академическая шапочка, анимация - Галина Владимировна Лузан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1583929">
            <a:off x="339725" y="3786188"/>
            <a:ext cx="7715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http://s005.radikal.ru/i211/1101/47/75b69fe84610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clrChange>
              <a:clrFrom>
                <a:srgbClr val="FCFDFD"/>
              </a:clrFrom>
              <a:clrTo>
                <a:srgbClr val="FC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768" y="107429"/>
            <a:ext cx="864096" cy="864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3987" name="Прямоугольник 28"/>
          <p:cNvSpPr>
            <a:spLocks noChangeArrowheads="1"/>
          </p:cNvSpPr>
          <p:nvPr/>
        </p:nvSpPr>
        <p:spPr bwMode="auto">
          <a:xfrm>
            <a:off x="576263" y="971550"/>
            <a:ext cx="2159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Решил я вернуться в дом родной, но не тут то было. Лесные звери дорогу мне преграждают. Определи какого права они меня лишают.</a:t>
            </a:r>
            <a:endParaRPr lang="ru-RU" sz="1400"/>
          </a:p>
        </p:txBody>
      </p:sp>
      <p:pic>
        <p:nvPicPr>
          <p:cNvPr id="83988" name="Picture 39" descr="http://www.englishexercises.org/makeagame/my_documents/my_pictures/2010/jul/27E_jldoor_e0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0363" y="6454775"/>
            <a:ext cx="1584326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9389E-6 -3.42569E-6 L 0.10366 0.021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6 0.02141 L 0.01796 0.268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6 0.2689 L 0.26087 0.221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87 0.22146 L 0.45385 0.135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85 0.1356 L 0.71818 0.145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gray">
          <a:xfrm>
            <a:off x="276517" y="4969787"/>
            <a:ext cx="3571972" cy="2320400"/>
          </a:xfrm>
          <a:prstGeom prst="roundRect">
            <a:avLst>
              <a:gd name="adj" fmla="val 12699"/>
            </a:avLst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16" name="AutoShape 5"/>
          <p:cNvSpPr>
            <a:spLocks noChangeArrowheads="1"/>
          </p:cNvSpPr>
          <p:nvPr/>
        </p:nvSpPr>
        <p:spPr bwMode="gray">
          <a:xfrm>
            <a:off x="594819" y="5219997"/>
            <a:ext cx="2875237" cy="194421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gray">
          <a:xfrm>
            <a:off x="647824" y="5147989"/>
            <a:ext cx="2725430" cy="21331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lvl="0" algn="ctr" defTabSz="914400" eaLnBrk="0">
              <a:lnSpc>
                <a:spcPct val="100000"/>
              </a:lnSpc>
              <a:buClrTx/>
              <a:buSzTx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Возросла активность участия в конкурсах,  акциях и др. мероприятиях по праву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AutoShape 8"/>
          <p:cNvSpPr>
            <a:spLocks noChangeArrowheads="1"/>
          </p:cNvSpPr>
          <p:nvPr/>
        </p:nvSpPr>
        <p:spPr bwMode="ltGray">
          <a:xfrm>
            <a:off x="435778" y="1636180"/>
            <a:ext cx="3333956" cy="2540891"/>
          </a:xfrm>
          <a:prstGeom prst="roundRect">
            <a:avLst>
              <a:gd name="adj" fmla="val 12699"/>
            </a:avLst>
          </a:prstGeom>
          <a:solidFill>
            <a:srgbClr val="E78DD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gray">
          <a:xfrm>
            <a:off x="815551" y="1954202"/>
            <a:ext cx="2654915" cy="20146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gray">
          <a:xfrm>
            <a:off x="863848" y="2123653"/>
            <a:ext cx="2619448" cy="1475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eaLnBrk="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уровень правовой воспитанности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AutoShape 12"/>
          <p:cNvSpPr>
            <a:spLocks noChangeArrowheads="1"/>
          </p:cNvSpPr>
          <p:nvPr/>
        </p:nvSpPr>
        <p:spPr bwMode="gray">
          <a:xfrm>
            <a:off x="6624488" y="4859957"/>
            <a:ext cx="3167696" cy="2320400"/>
          </a:xfrm>
          <a:prstGeom prst="roundRect">
            <a:avLst>
              <a:gd name="adj" fmla="val 12699"/>
            </a:avLst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22" name="AutoShape 13"/>
          <p:cNvSpPr>
            <a:spLocks noChangeArrowheads="1"/>
          </p:cNvSpPr>
          <p:nvPr/>
        </p:nvSpPr>
        <p:spPr bwMode="gray">
          <a:xfrm>
            <a:off x="6840512" y="5075981"/>
            <a:ext cx="2869275" cy="18722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gray">
          <a:xfrm>
            <a:off x="6636412" y="1716677"/>
            <a:ext cx="3246452" cy="2315150"/>
          </a:xfrm>
          <a:prstGeom prst="roundRect">
            <a:avLst>
              <a:gd name="adj" fmla="val 12699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gray">
          <a:xfrm>
            <a:off x="7056536" y="1979637"/>
            <a:ext cx="2654915" cy="18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25" name="Text Box 9"/>
          <p:cNvSpPr txBox="1">
            <a:spLocks noChangeArrowheads="1"/>
          </p:cNvSpPr>
          <p:nvPr/>
        </p:nvSpPr>
        <p:spPr bwMode="gray">
          <a:xfrm>
            <a:off x="7056537" y="2051645"/>
            <a:ext cx="2592288" cy="1475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Уменьшилось количество нарушителей дисциплины</a:t>
            </a:r>
            <a:endParaRPr lang="en-US" sz="2400" b="1" dirty="0">
              <a:solidFill>
                <a:srgbClr val="B08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928939" y="2747956"/>
            <a:ext cx="2596587" cy="2744976"/>
            <a:chOff x="1968" y="1488"/>
            <a:chExt cx="1776" cy="1766"/>
          </a:xfrm>
        </p:grpSpPr>
        <p:sp>
          <p:nvSpPr>
            <p:cNvPr id="99349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0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1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2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</p:grpSp>
      <p:sp>
        <p:nvSpPr>
          <p:cNvPr id="13328" name="Text Box 29"/>
          <p:cNvSpPr txBox="1">
            <a:spLocks noChangeArrowheads="1"/>
          </p:cNvSpPr>
          <p:nvPr/>
        </p:nvSpPr>
        <p:spPr bwMode="invGray">
          <a:xfrm>
            <a:off x="6840512" y="5075981"/>
            <a:ext cx="2936682" cy="1948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lvl="0" algn="ctr" defTabSz="914400" eaLnBrk="0">
              <a:lnSpc>
                <a:spcPct val="100000"/>
              </a:lnSpc>
              <a:buClrTx/>
              <a:buSzTx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стали более ответственны в воспитании и обучении детей</a:t>
            </a:r>
          </a:p>
        </p:txBody>
      </p:sp>
      <p:pic>
        <p:nvPicPr>
          <p:cNvPr id="21" name="Picture 2" descr="alt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2200" y="2915741"/>
            <a:ext cx="2448272" cy="2098521"/>
          </a:xfrm>
          <a:prstGeom prst="rect">
            <a:avLst/>
          </a:prstGeom>
          <a:noFill/>
        </p:spPr>
      </p:pic>
      <p:sp>
        <p:nvSpPr>
          <p:cNvPr id="23" name="WordArt 28"/>
          <p:cNvSpPr>
            <a:spLocks noChangeArrowheads="1" noChangeShapeType="1" noTextEdit="1"/>
          </p:cNvSpPr>
          <p:nvPr/>
        </p:nvSpPr>
        <p:spPr bwMode="invGray">
          <a:xfrm>
            <a:off x="1223888" y="539477"/>
            <a:ext cx="8424936" cy="576064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Промежуточные результаты реализации программы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22" name="Рисунок 21" descr="C:\Users\Пользователь\Desktop\Безымянный_cr.png"/>
          <p:cNvPicPr/>
          <p:nvPr/>
        </p:nvPicPr>
        <p:blipFill>
          <a:blip r:embed="rId3" cstate="print"/>
          <a:srcRect r="4801" b="5269"/>
          <a:stretch>
            <a:fillRect/>
          </a:stretch>
        </p:blipFill>
        <p:spPr bwMode="auto">
          <a:xfrm>
            <a:off x="3672160" y="1763613"/>
            <a:ext cx="302433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1445"/>
            <a:ext cx="1000044" cy="620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8"/>
          <p:cNvSpPr>
            <a:spLocks noChangeArrowheads="1" noChangeShapeType="1" noTextEdit="1"/>
          </p:cNvSpPr>
          <p:nvPr/>
        </p:nvSpPr>
        <p:spPr bwMode="invGray">
          <a:xfrm>
            <a:off x="1223888" y="179437"/>
            <a:ext cx="7560840" cy="648072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– правовой навигатор 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6" name="Рисунок 5" descr="D:\все мое дипломы\2 полугодие\дипломы\терских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768" y="755501"/>
            <a:ext cx="27363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грамоты\3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3928" y="1331565"/>
            <a:ext cx="2820498" cy="4129112"/>
          </a:xfrm>
          <a:prstGeom prst="rect">
            <a:avLst/>
          </a:prstGeom>
          <a:noFill/>
        </p:spPr>
      </p:pic>
      <p:pic>
        <p:nvPicPr>
          <p:cNvPr id="15364" name="Picture 4" descr="C:\Users\Пользователь\Desktop\грамоты\Scan1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12120" y="2267669"/>
            <a:ext cx="2808312" cy="4104374"/>
          </a:xfrm>
          <a:prstGeom prst="rect">
            <a:avLst/>
          </a:prstGeom>
          <a:noFill/>
        </p:spPr>
      </p:pic>
      <p:pic>
        <p:nvPicPr>
          <p:cNvPr id="7" name="Picture 3" descr="C:\Users\Пользователь\Desktop\грамоты\Scan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56336" y="3203773"/>
            <a:ext cx="2996629" cy="4120977"/>
          </a:xfrm>
          <a:prstGeom prst="rect">
            <a:avLst/>
          </a:prstGeom>
          <a:noFill/>
        </p:spPr>
      </p:pic>
      <p:pic>
        <p:nvPicPr>
          <p:cNvPr id="8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2720" y="323453"/>
            <a:ext cx="1000044" cy="620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9792" y="2915741"/>
            <a:ext cx="94073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Человек свободен лишь тогда, когда знает свои права и обязанности, добивается их соблюдения и соблюдает их сам.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152" y="683493"/>
            <a:ext cx="3096344" cy="1920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47824" y="4787949"/>
            <a:ext cx="89547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hangingPunct="1">
              <a:lnSpc>
                <a:spcPct val="100000"/>
              </a:lnSpc>
              <a:buClrTx/>
              <a:buSzTx/>
            </a:pPr>
            <a:r>
              <a:rPr lang="ru-RU" sz="2800" dirty="0" smtClean="0"/>
              <a:t>Стране нужны молодые люди с высоким уровнем гражданственности и правовой культуры, которая должна формироваться с первого класса</a:t>
            </a:r>
            <a:endParaRPr lang="ru-RU" sz="1400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defTabSz="914400" eaLnBrk="0">
              <a:lnSpc>
                <a:spcPct val="100000"/>
              </a:lnSpc>
              <a:buClrTx/>
              <a:buSzTx/>
            </a:pP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</a:t>
            </a:r>
          </a:p>
          <a:p>
            <a:pPr lvl="0" algn="ctr" defTabSz="914400" eaLnBrk="0">
              <a:lnSpc>
                <a:spcPct val="100000"/>
              </a:lnSpc>
              <a:buClrTx/>
              <a:buSzTx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9792" y="395461"/>
            <a:ext cx="1741315" cy="1080120"/>
          </a:xfrm>
          <a:prstGeom prst="rect">
            <a:avLst/>
          </a:prstGeom>
          <a:noFill/>
        </p:spPr>
      </p:pic>
      <p:pic>
        <p:nvPicPr>
          <p:cNvPr id="44034" name="Picture 2" descr="http://static.kremlin.ru/media/events/photos/big2x/ivMEGNqbIQOCeweYqGAeXSiW1YLzcpq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040" y="395461"/>
            <a:ext cx="525722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7824" y="3779837"/>
            <a:ext cx="914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>
              <a:lnSpc>
                <a:spcPct val="100000"/>
              </a:lnSpc>
              <a:buClrTx/>
              <a:buSzTx/>
            </a:pPr>
            <a:r>
              <a:rPr lang="ru-RU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Михаил Федотов</a:t>
            </a:r>
            <a:r>
              <a:rPr lang="ru-RU" dirty="0" smtClean="0"/>
              <a:t> , председатель совета  при президенте РФ по развитию  институтов гражданского общества и правам человека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8"/>
          <p:cNvSpPr>
            <a:spLocks noChangeArrowheads="1" noChangeShapeType="1" noTextEdit="1"/>
          </p:cNvSpPr>
          <p:nvPr/>
        </p:nvSpPr>
        <p:spPr bwMode="invGray">
          <a:xfrm>
            <a:off x="1511920" y="827509"/>
            <a:ext cx="8208912" cy="720080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моей педагогической деятельности 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223888" y="2483693"/>
            <a:ext cx="7704856" cy="396044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6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39477"/>
            <a:ext cx="1625227" cy="1008112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99952" y="3059757"/>
            <a:ext cx="64807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у учащихся  ответственности за свое поведение, осознание ими своих прав и обязанностей перед другими людьми.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784" y="251445"/>
            <a:ext cx="1000044" cy="620317"/>
          </a:xfrm>
          <a:prstGeom prst="rect">
            <a:avLst/>
          </a:prstGeom>
          <a:noFill/>
        </p:spPr>
      </p:pic>
      <p:sp>
        <p:nvSpPr>
          <p:cNvPr id="5" name="WordArt 28"/>
          <p:cNvSpPr>
            <a:spLocks noChangeArrowheads="1" noChangeShapeType="1" noTextEdit="1"/>
          </p:cNvSpPr>
          <p:nvPr/>
        </p:nvSpPr>
        <p:spPr bwMode="invGray">
          <a:xfrm>
            <a:off x="1583928" y="467469"/>
            <a:ext cx="7920880" cy="755501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уполномоченного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7784" y="1475581"/>
            <a:ext cx="95623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Законы, на которых основывается деятельность уполномоченного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Юридические памятки родителям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Правовые бюллетени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Перечень органов, куда можно обратиться за защитой своих прав и интересов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Правовые проекты которые были реализованы в нашей школе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Тесты, памятки, правовые буклеты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Олимпиады правовые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Лекции для учителей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C:\Users\Пользователь\Desktop\Немцевой\Фото0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776" y="1115541"/>
            <a:ext cx="2736304" cy="1954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5" name="Picture 7" descr="C:\Users\Пользователь\Desktop\Немцевой\Фото00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7784" y="5364013"/>
            <a:ext cx="2785480" cy="196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7" name="Picture 9" descr="C:\Users\Пользователь\Desktop\бредихина\для самопрезентации фото\DSC0778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28544" y="3203773"/>
            <a:ext cx="266429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8" name="Picture 10" descr="C:\Users\Пользователь\Desktop\бредихина\для самопрезентации фото\DSC061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7784" y="3203773"/>
            <a:ext cx="2736304" cy="1968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6" name="Picture 8" descr="C:\Users\Пользователь\Desktop\бредихина\для самопрезентации фото\DSC0627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28544" y="1115541"/>
            <a:ext cx="266429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 bwMode="auto">
          <a:xfrm>
            <a:off x="3024088" y="899517"/>
            <a:ext cx="4032448" cy="46085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-беседы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-олимпиады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-недели толерантности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-конкурсы рисунков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встречи с сотрудниками полиции </a:t>
            </a:r>
          </a:p>
          <a:p>
            <a:pPr algn="ct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для педагогов</a:t>
            </a:r>
          </a:p>
          <a:p>
            <a:pPr algn="ctr">
              <a:buFontTx/>
              <a:buChar char="-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«Ладная семья»</a:t>
            </a:r>
          </a:p>
          <a:p>
            <a:pPr algn="ctr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«Права учащихся 1-11 классов в школе»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9" name="Picture 11" descr="C:\Users\Пользователь\Desktop\бредихина\для самопрезентации фото\DSC011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84528" y="5436021"/>
            <a:ext cx="2736304" cy="194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Users\Пользователь\Desktop\бредихина\для самопрезентации фото\Рисунок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20032" y="5292005"/>
            <a:ext cx="2689305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Users\Пользователь\Desktop\бредихина\для самопрезентации фото\Фото1195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998622" y="5292005"/>
            <a:ext cx="263397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62" name="Picture 2" descr="http://topnews.net.nz/images/World-Autism-Day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8104" y="3995861"/>
            <a:ext cx="1952996" cy="1168947"/>
          </a:xfrm>
          <a:prstGeom prst="rect">
            <a:avLst/>
          </a:prstGeom>
          <a:noFill/>
        </p:spPr>
      </p:pic>
      <p:pic>
        <p:nvPicPr>
          <p:cNvPr id="40964" name="Picture 4" descr="http://gpt.proffi95.ru/images/users/photos/medium/4db01d4ccf9e811be196b755b58f5a7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0312" y="3995861"/>
            <a:ext cx="1512168" cy="1134126"/>
          </a:xfrm>
          <a:prstGeom prst="rect">
            <a:avLst/>
          </a:prstGeom>
          <a:noFill/>
        </p:spPr>
      </p:pic>
      <p:pic>
        <p:nvPicPr>
          <p:cNvPr id="16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784" y="251445"/>
            <a:ext cx="1000044" cy="620317"/>
          </a:xfrm>
          <a:prstGeom prst="rect">
            <a:avLst/>
          </a:prstGeom>
          <a:noFill/>
        </p:spPr>
      </p:pic>
      <p:sp>
        <p:nvSpPr>
          <p:cNvPr id="15" name="WordArt 28"/>
          <p:cNvSpPr>
            <a:spLocks noChangeArrowheads="1" noChangeShapeType="1" noTextEdit="1"/>
          </p:cNvSpPr>
          <p:nvPr/>
        </p:nvSpPr>
        <p:spPr bwMode="invGray">
          <a:xfrm>
            <a:off x="1511920" y="0"/>
            <a:ext cx="7920880" cy="899517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«Мои права» 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8"/>
          <p:cNvSpPr>
            <a:spLocks noChangeArrowheads="1" noChangeShapeType="1" noTextEdit="1"/>
          </p:cNvSpPr>
          <p:nvPr/>
        </p:nvSpPr>
        <p:spPr bwMode="invGray">
          <a:xfrm>
            <a:off x="2232000" y="251445"/>
            <a:ext cx="5976664" cy="504056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«Право-закон жизни»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34826" name="Picture 10" descr="http://m.pg13.ru/userfiles/picitem/img-20150326135056-2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9792" y="1043533"/>
            <a:ext cx="376601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C:\Users\Пользователь\Desktop\бредихина\для самопрезентации фото\Фото12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" y="4211885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3848" y="251445"/>
            <a:ext cx="1000044" cy="6203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80272" y="971525"/>
            <a:ext cx="5038725" cy="57883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-</a:t>
            </a:r>
            <a:r>
              <a:rPr lang="ru-RU" sz="2000" b="1" dirty="0" smtClean="0"/>
              <a:t>организация и проведение совместных встреч, конкурсов и викторин;</a:t>
            </a:r>
          </a:p>
          <a:p>
            <a:r>
              <a:rPr lang="ru-RU" sz="2000" b="1" dirty="0" smtClean="0"/>
              <a:t>-совместные проекты;</a:t>
            </a:r>
          </a:p>
          <a:p>
            <a:r>
              <a:rPr lang="ru-RU" sz="2000" b="1" dirty="0" smtClean="0"/>
              <a:t>-тематические общешкольные и классные родительские собрания;</a:t>
            </a:r>
          </a:p>
          <a:p>
            <a:r>
              <a:rPr lang="ru-RU" sz="2000" b="1" dirty="0" smtClean="0"/>
              <a:t>-организация и проведение совместных праздников;</a:t>
            </a:r>
          </a:p>
          <a:p>
            <a:r>
              <a:rPr lang="ru-RU" sz="2000" b="1" dirty="0" smtClean="0"/>
              <a:t>-индивидуальные консультации по правовым вопросам;</a:t>
            </a:r>
          </a:p>
          <a:p>
            <a:r>
              <a:rPr lang="ru-RU" sz="2000" b="1" dirty="0" smtClean="0"/>
              <a:t>-организация встреч-бесед с родителями –людьми различных профессий, прославившихся своим трудом, его результатами;</a:t>
            </a:r>
          </a:p>
          <a:p>
            <a:r>
              <a:rPr lang="ru-RU" sz="2000" b="1" dirty="0" smtClean="0"/>
              <a:t> -участие родителей в конкурсах, акциях, проводимых в школе уполномоченным по делам участников образовательного процесса в школе</a:t>
            </a:r>
            <a:endParaRPr lang="ru-R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8"/>
          <p:cNvSpPr>
            <a:spLocks noChangeArrowheads="1" noChangeShapeType="1" noTextEdit="1"/>
          </p:cNvSpPr>
          <p:nvPr/>
        </p:nvSpPr>
        <p:spPr bwMode="invGray">
          <a:xfrm>
            <a:off x="2376016" y="611485"/>
            <a:ext cx="5976664" cy="504056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«Право-закон жизни»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30724" name="Picture 4" descr="C:\Users\Пользователь\Desktop\Безымянный_cr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815" y="1763613"/>
            <a:ext cx="5112569" cy="4007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832" y="467469"/>
            <a:ext cx="1625228" cy="1008112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904408" y="2339677"/>
            <a:ext cx="38995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Детское право и школа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 и семья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Детское право и ответственность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Детское право и полиция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Детское право и труд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AutoShape 8"/>
          <p:cNvSpPr>
            <a:spLocks noChangeArrowheads="1"/>
          </p:cNvSpPr>
          <p:nvPr/>
        </p:nvSpPr>
        <p:spPr bwMode="ltGray">
          <a:xfrm>
            <a:off x="359792" y="2483693"/>
            <a:ext cx="3333956" cy="2540891"/>
          </a:xfrm>
          <a:prstGeom prst="roundRect">
            <a:avLst>
              <a:gd name="adj" fmla="val 12699"/>
            </a:avLst>
          </a:prstGeom>
          <a:solidFill>
            <a:srgbClr val="E78DD6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gray">
          <a:xfrm>
            <a:off x="791840" y="2699717"/>
            <a:ext cx="2654915" cy="201462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gray">
          <a:xfrm>
            <a:off x="719832" y="3059757"/>
            <a:ext cx="2808312" cy="1017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eaLnBrk="0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Урочная деятельность</a:t>
            </a:r>
            <a:endParaRPr lang="en-US" sz="3200" b="1" dirty="0"/>
          </a:p>
        </p:txBody>
      </p:sp>
      <p:sp>
        <p:nvSpPr>
          <p:cNvPr id="13323" name="AutoShape 16"/>
          <p:cNvSpPr>
            <a:spLocks noChangeArrowheads="1"/>
          </p:cNvSpPr>
          <p:nvPr/>
        </p:nvSpPr>
        <p:spPr bwMode="gray">
          <a:xfrm>
            <a:off x="6624488" y="2555701"/>
            <a:ext cx="3246452" cy="2315150"/>
          </a:xfrm>
          <a:prstGeom prst="roundRect">
            <a:avLst>
              <a:gd name="adj" fmla="val 12699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100794" tIns="50397" rIns="100794" bIns="50397" anchor="ctr"/>
          <a:lstStyle/>
          <a:p>
            <a:endParaRPr lang="ru-RU" b="0"/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gray">
          <a:xfrm>
            <a:off x="6912520" y="2843733"/>
            <a:ext cx="2654915" cy="18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100794" tIns="50397" rIns="100794" bIns="50397" anchor="ctr"/>
          <a:lstStyle/>
          <a:p>
            <a:endParaRPr lang="ru-RU" b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032200" y="2699717"/>
            <a:ext cx="2335509" cy="2505183"/>
            <a:chOff x="1968" y="1488"/>
            <a:chExt cx="1776" cy="1766"/>
          </a:xfrm>
        </p:grpSpPr>
        <p:sp>
          <p:nvSpPr>
            <p:cNvPr id="99349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0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1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  <p:sp>
          <p:nvSpPr>
            <p:cNvPr id="99352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pPr>
                <a:defRPr/>
              </a:pPr>
              <a:endParaRPr lang="ru-RU" b="0"/>
            </a:p>
          </p:txBody>
        </p:sp>
      </p:grpSp>
      <p:sp>
        <p:nvSpPr>
          <p:cNvPr id="23" name="WordArt 28"/>
          <p:cNvSpPr>
            <a:spLocks noChangeArrowheads="1" noChangeShapeType="1" noTextEdit="1"/>
          </p:cNvSpPr>
          <p:nvPr/>
        </p:nvSpPr>
        <p:spPr bwMode="invGray">
          <a:xfrm>
            <a:off x="1223888" y="539477"/>
            <a:ext cx="7776864" cy="1368152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социальных знаний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гражданско-правовому воспитанию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младших школьников </a:t>
            </a:r>
            <a:endParaRPr lang="ru-RU" sz="4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 pitchFamily="66" charset="0"/>
              <a:cs typeface="Arial"/>
            </a:endParaRPr>
          </a:p>
        </p:txBody>
      </p:sp>
      <p:pic>
        <p:nvPicPr>
          <p:cNvPr id="22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6256" y="3275781"/>
            <a:ext cx="1857403" cy="1152128"/>
          </a:xfrm>
          <a:prstGeom prst="rect">
            <a:avLst/>
          </a:prstGeom>
          <a:noFill/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gray">
          <a:xfrm>
            <a:off x="6912520" y="3275781"/>
            <a:ext cx="2808312" cy="10176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 eaLnBrk="0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Внеурочная деятельность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2" name="Rectangle 154"/>
          <p:cNvSpPr>
            <a:spLocks noChangeArrowheads="1"/>
          </p:cNvSpPr>
          <p:nvPr/>
        </p:nvSpPr>
        <p:spPr bwMode="auto">
          <a:xfrm>
            <a:off x="5281613" y="5413375"/>
            <a:ext cx="3335337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8" name="WordArt 28"/>
          <p:cNvSpPr>
            <a:spLocks noChangeArrowheads="1" noChangeShapeType="1" noTextEdit="1"/>
          </p:cNvSpPr>
          <p:nvPr/>
        </p:nvSpPr>
        <p:spPr bwMode="invGray">
          <a:xfrm>
            <a:off x="1223888" y="395461"/>
            <a:ext cx="8208912" cy="864096"/>
          </a:xfrm>
          <a:prstGeom prst="rect">
            <a:avLst/>
          </a:prstGeom>
        </p:spPr>
        <p:txBody>
          <a:bodyPr wrap="none" lIns="100794" tIns="50397" rIns="100794" bIns="5039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Я- классный руководитель</a:t>
            </a:r>
          </a:p>
        </p:txBody>
      </p:sp>
      <p:pic>
        <p:nvPicPr>
          <p:cNvPr id="32770" name="Picture 2" descr="C:\Users\Пользователь\Desktop\Безымянный_cr.png"/>
          <p:cNvPicPr>
            <a:picLocks noChangeAspect="1" noChangeArrowheads="1"/>
          </p:cNvPicPr>
          <p:nvPr/>
        </p:nvPicPr>
        <p:blipFill>
          <a:blip r:embed="rId3" cstate="email"/>
          <a:srcRect r="4048" b="1927"/>
          <a:stretch>
            <a:fillRect/>
          </a:stretch>
        </p:blipFill>
        <p:spPr bwMode="auto">
          <a:xfrm>
            <a:off x="1094970" y="3285307"/>
            <a:ext cx="2778115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4" name="Прямоугольник 163"/>
          <p:cNvSpPr/>
          <p:nvPr/>
        </p:nvSpPr>
        <p:spPr bwMode="auto">
          <a:xfrm>
            <a:off x="5256336" y="1475581"/>
            <a:ext cx="4608512" cy="180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награждена дипломом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степени в заочном этапе конкурса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«Инновации в образовании»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рамках Кузбасского образовательного форума, 2014г.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784" y="1475581"/>
            <a:ext cx="4392488" cy="1809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«Правовой навигатор»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призвана проложить маршрут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незнания прав и свобод человека к осознанному правовому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поведению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все мое дипломы\2 полугодие\дипломы\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432" y="3131765"/>
            <a:ext cx="2604913" cy="3635754"/>
          </a:xfrm>
          <a:prstGeom prst="rect">
            <a:avLst/>
          </a:prstGeom>
          <a:noFill/>
        </p:spPr>
      </p:pic>
      <p:pic>
        <p:nvPicPr>
          <p:cNvPr id="9" name="Picture 3" descr="http://gov.cap.ru/UserFiles/news/20131025/gragdanin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784" y="251445"/>
            <a:ext cx="1000044" cy="6203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793</Words>
  <Application>Microsoft Office PowerPoint</Application>
  <PresentationFormat>Произвольный</PresentationFormat>
  <Paragraphs>178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586</cp:revision>
  <cp:lastPrinted>1601-01-01T00:00:00Z</cp:lastPrinted>
  <dcterms:created xsi:type="dcterms:W3CDTF">2011-03-14T06:04:37Z</dcterms:created>
  <dcterms:modified xsi:type="dcterms:W3CDTF">2016-05-16T08:49:04Z</dcterms:modified>
</cp:coreProperties>
</file>