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2" r:id="rId6"/>
    <p:sldId id="267" r:id="rId7"/>
    <p:sldId id="269" r:id="rId8"/>
    <p:sldId id="261" r:id="rId9"/>
    <p:sldId id="265" r:id="rId10"/>
    <p:sldId id="263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94E18-3525-4024-A5AB-66C4A68E71EF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7DA9-FCBE-4CA6-9FC0-6D167836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FD2B0-77A8-4043-93C3-93B69233C0A4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82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65BEF7-A216-4A5C-8842-FBF824D98791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8C5E78-BE97-4B03-A004-71EEECCB0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780928"/>
            <a:ext cx="6858000" cy="20958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Промежуточный отчет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региональной инновационной площадки </a:t>
            </a:r>
            <a:r>
              <a:rPr lang="ru-RU" b="1" dirty="0" smtClean="0"/>
              <a:t>МБОУ лицея № 22 города Белово </a:t>
            </a:r>
            <a:r>
              <a:rPr lang="ru-RU" b="1" dirty="0"/>
              <a:t>за </a:t>
            </a:r>
            <a:r>
              <a:rPr lang="ru-RU" b="1" dirty="0" smtClean="0"/>
              <a:t>период 2014-2016 гг.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3" y="508518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Е.Н. Белова, директор 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лицея № 22 города Белово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Елена Николаевна\Desktop\Библионочь Кино\Библионочь Дима\выбрано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427" y="595733"/>
            <a:ext cx="2159546" cy="1371920"/>
          </a:xfrm>
          <a:prstGeom prst="rect">
            <a:avLst/>
          </a:prstGeom>
          <a:noFill/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88" y="602561"/>
            <a:ext cx="2037396" cy="135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5" descr="DSC_031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1272" y="602561"/>
            <a:ext cx="2414692" cy="135826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02" y="581297"/>
            <a:ext cx="2069744" cy="137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73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Обобщение и распространение опыта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9492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Международной выставке-ярмарке «Кузбасский образовательный форум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всероссийская НПК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КРИПКиПРО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«Научно-методическое сопровождение реализации ФГОС: опыт, проблемы, пути решения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городского семинара «Организация проектной и исследовательской деятельности обучающихся в условиях реализации ФГОС 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Всероссийской научно-практической конференции «Научно-методическое сопровождение реализации ФГОС: опыт, проблемы, пути их преодоления»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разного уровня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областном семинаре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«Образовательные практики  и продуктивные технологии в работе с одаренными детьми» - выступление Е.Н. Беловой «Особенности организации проектной и исследовательской деятельности учащихся в условиях реализации ФГОС», мастер-класс Е.Л. Глушковой «Этапы реализации проектной деятельности на уроках английского языка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817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Готовы к публикации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защите проектов и исследовательских работ обучающихся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внеурочной деятельности для 5-9 классов: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 «Полевой дневник»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«Основы учебного проектирования»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8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848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+mn-lt"/>
              </a:rPr>
              <a:t>Тема</a:t>
            </a:r>
            <a:r>
              <a:rPr lang="ru-RU" sz="2800" dirty="0">
                <a:latin typeface="+mn-lt"/>
              </a:rPr>
              <a:t> - Организация проектной и исследовательской деятельности обучающихся в условиях реализации ФГОС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996952"/>
            <a:ext cx="8229600" cy="345638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Цель</a:t>
            </a:r>
            <a:r>
              <a:rPr lang="ru-RU" sz="2800" dirty="0"/>
              <a:t> - Разработка организационно-методических </a:t>
            </a:r>
            <a:r>
              <a:rPr lang="ru-RU" sz="2800" dirty="0" smtClean="0"/>
              <a:t>материалов …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Этап</a:t>
            </a:r>
            <a:r>
              <a:rPr lang="ru-RU" sz="2800" dirty="0"/>
              <a:t>  - Основной: составление и апробация локальных актов, программ, диагностических материалов, создание и апробация  </a:t>
            </a:r>
            <a:r>
              <a:rPr lang="en-US" sz="2800" dirty="0"/>
              <a:t>web</a:t>
            </a:r>
            <a:r>
              <a:rPr lang="ru-RU" sz="2800" dirty="0"/>
              <a:t>-ресурсов и др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286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/>
              <a:t>Содержание деятельности </a:t>
            </a:r>
            <a:r>
              <a:rPr lang="ru-RU" sz="2800" b="1" dirty="0" smtClean="0"/>
              <a:t>лицея </a:t>
            </a:r>
            <a:r>
              <a:rPr lang="ru-RU" sz="2800" b="1" dirty="0"/>
              <a:t>по реализации инновационного </a:t>
            </a:r>
            <a:r>
              <a:rPr lang="ru-RU" sz="2800" b="1" dirty="0" smtClean="0"/>
              <a:t>проекта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46003046"/>
              </p:ext>
            </p:extLst>
          </p:nvPr>
        </p:nvGraphicFramePr>
        <p:xfrm>
          <a:off x="457200" y="1196753"/>
          <a:ext cx="8229601" cy="466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/>
                <a:gridCol w="1296144"/>
                <a:gridCol w="4505673"/>
                <a:gridCol w="2057400"/>
              </a:tblGrid>
              <a:tr h="1728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Перечень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запланированных мероприятий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Фактическое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проделанной за год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полученных результатов, тиражируемых продуктов, форма обмена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опытом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395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и план внеурочной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Программы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«Основы учебного проектирования», «Полевой дневник», «Творческие проекты. Экология», «Творческие проекты. Технология», «Учебные исследования. Филология», «Учебные исследования. Экология», «Творческие проекты. Математика», «Учебные исследования и практики. Обществознание», «Учебный проект Выбор профиля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Занято </a:t>
                      </a:r>
                      <a:r>
                        <a:rPr lang="ru-RU" sz="18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257 </a:t>
                      </a:r>
                      <a:r>
                        <a:rPr lang="ru-RU" sz="18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учеников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(100%)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(динамика - 2014-2016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гг.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88,3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48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Содержание деятельности лицея по реализации инновационного проекта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4120240"/>
              </p:ext>
            </p:extLst>
          </p:nvPr>
        </p:nvGraphicFramePr>
        <p:xfrm>
          <a:off x="282012" y="1412776"/>
          <a:ext cx="8424936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10"/>
                <a:gridCol w="1531130"/>
                <a:gridCol w="1996704"/>
                <a:gridCol w="4370492"/>
              </a:tblGrid>
              <a:tr h="1305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Перечень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запланированных мероприятий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Фактическое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проделанной за год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полученных результатов, тиражируемых продуктов, форма обмена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опытом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079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Мониторинг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Комплексные диагностические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 классах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стартовых и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итоговых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сформированности познавательных УУД по результатам итоговой диагностики составил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классе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Высокий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5,5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%;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Средний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38,8%;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Низкий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55,5%;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6 классе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Высокий уровень 25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Средний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37,5%;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Низкий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37,5%;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7 классе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Высокий уровень 37,5%;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Средний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41,7%;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Низкий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20,8%;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06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Содержание деятельности лицея по реализации инновационного проекта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28062288"/>
              </p:ext>
            </p:extLst>
          </p:nvPr>
        </p:nvGraphicFramePr>
        <p:xfrm>
          <a:off x="282012" y="1412776"/>
          <a:ext cx="842493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10"/>
                <a:gridCol w="1345598"/>
                <a:gridCol w="2182236"/>
                <a:gridCol w="4370492"/>
              </a:tblGrid>
              <a:tr h="1753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Перечень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запланированных мероприятий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Фактическое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проделанной за год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полученных результатов, тиражируемых продуктов, форма обмена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опытом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723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 учебных проектов 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исследований, НПК, День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науки и др.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учебных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проектов и исследований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5-8 классов.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НПК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Открыт музей истории науки и техники.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 учащихся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публичной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защите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высокого и среднего уровня -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88%.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15% обучающихся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принимают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НПК,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победители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лауреаты.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Проведено 35 экскурсий (13 экскурсоводов)  на выставке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узея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истории науки 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техники лицея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81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b="1" dirty="0" smtClean="0"/>
              <a:t>Защита проектов в форме Экскурсии по музею истории науки и техники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8544"/>
            <a:ext cx="8216646" cy="500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50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23849" y="228600"/>
            <a:ext cx="8640763" cy="8239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Вперед </a:t>
            </a:r>
            <a:r>
              <a:rPr lang="ru-RU" altLang="ru-RU" b="1" dirty="0" err="1">
                <a:solidFill>
                  <a:schemeClr val="bg1"/>
                </a:solidFill>
              </a:rPr>
              <a:t>Вперед</a:t>
            </a:r>
            <a:r>
              <a:rPr lang="ru-RU" altLang="ru-RU" b="1" dirty="0">
                <a:solidFill>
                  <a:schemeClr val="bg1"/>
                </a:solidFill>
              </a:rPr>
              <a:t> - в прошлое сотового Вперед - в прошлое сотового телефона !</a:t>
            </a:r>
            <a:r>
              <a:rPr lang="ru-RU" altLang="ru-RU" b="1" dirty="0" smtClean="0">
                <a:solidFill>
                  <a:schemeClr val="bg1"/>
                </a:solidFill>
              </a:rPr>
              <a:t>телефона !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sz="3800" b="1" dirty="0">
                <a:solidFill>
                  <a:schemeClr val="accent6">
                    <a:lumMod val="75000"/>
                  </a:schemeClr>
                </a:solidFill>
              </a:rPr>
              <a:t>Вперед - в прошлое сотового телефона </a:t>
            </a:r>
            <a:r>
              <a:rPr lang="ru-RU" altLang="ru-RU" sz="38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49" y="1146175"/>
            <a:ext cx="4895850" cy="3413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43" y="3610870"/>
            <a:ext cx="4392613" cy="305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3789040"/>
            <a:ext cx="25320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61" y="1395066"/>
            <a:ext cx="20161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86" y="1405099"/>
            <a:ext cx="1146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23" y="4871093"/>
            <a:ext cx="2209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5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Содержание деятельности лицея по реализации инновационного проекта</a:t>
            </a: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0145794"/>
              </p:ext>
            </p:extLst>
          </p:nvPr>
        </p:nvGraphicFramePr>
        <p:xfrm>
          <a:off x="179511" y="1113175"/>
          <a:ext cx="8712969" cy="575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139"/>
                <a:gridCol w="1478008"/>
                <a:gridCol w="3172476"/>
                <a:gridCol w="3670346"/>
              </a:tblGrid>
              <a:tr h="1397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Перечень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запланированных мероприятий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Фактическое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проделанной за год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полученных результатов, тиражируемых продуктов, форма обмена опытом (указать форму, количество, уровень)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288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Пополнение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web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-ресурса 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Пополняется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рубрика «Лаборатория юного исследователя и экспериментатора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Алгоритмы работы,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примеры учебных проектов и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43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совещаний, НМС, педсоветов, заседаний кафедр и МО, экспертных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Методический час «Проблемы применения навыков обучающимися на разных предметах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НМС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результатов комплексных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 обучающихся по ФГОС ООО;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НМС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результатов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публичной защиты проектов обучающихся 5-8 классов.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НМС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 НПК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Творческие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группы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педагогов: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Дистанционное обучение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Электронное обучение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интеллектуальных способностей обучающихся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среда лицея как пространство эстетического воспитания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57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Формы тематики проектов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7441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Цветочные клумбы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учебные пособия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изделия (лавочки,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цветочницы)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музею истории науки и техники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игры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экскурсии</a:t>
            </a:r>
          </a:p>
          <a:p>
            <a:endParaRPr lang="ru-RU" dirty="0"/>
          </a:p>
        </p:txBody>
      </p:sp>
      <p:pic>
        <p:nvPicPr>
          <p:cNvPr id="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6505" y="1169234"/>
            <a:ext cx="3713684" cy="24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52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123</TotalTime>
  <Words>724</Words>
  <Application>Microsoft Office PowerPoint</Application>
  <PresentationFormat>Экран (4:3)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Промежуточный отчет региональной инновационной площадки МБОУ лицея № 22 города Белово за период 2014-2016 гг. </vt:lpstr>
      <vt:lpstr>Тема - Организация проектной и исследовательской деятельности обучающихся в условиях реализации ФГОС ООО</vt:lpstr>
      <vt:lpstr>Содержание деятельности лицея по реализации инновационного проекта</vt:lpstr>
      <vt:lpstr>Содержание деятельности лицея по реализации инновационного проекта</vt:lpstr>
      <vt:lpstr>Содержание деятельности лицея по реализации инновационного проекта</vt:lpstr>
      <vt:lpstr>Защита проектов в форме Экскурсии по музею истории науки и техники</vt:lpstr>
      <vt:lpstr>Вперед Вперед - в прошлое сотового Вперед - в прошлое сотового телефона !телефона ! Вперед - в прошлое сотового телефона !</vt:lpstr>
      <vt:lpstr>Содержание деятельности лицея по реализации инновационного проекта</vt:lpstr>
      <vt:lpstr>Формы тематики проектов</vt:lpstr>
      <vt:lpstr>Обобщение и распространение опыта работы </vt:lpstr>
      <vt:lpstr>Готовы к публикации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Промежуточный отчет региональной инновационной площадки МБОУ лицея № 22 города Белово за период  2014-2016 гг.</dc:title>
  <dc:creator>Ирина</dc:creator>
  <cp:lastModifiedBy>k312a1</cp:lastModifiedBy>
  <cp:revision>25</cp:revision>
  <dcterms:created xsi:type="dcterms:W3CDTF">2017-01-11T03:37:33Z</dcterms:created>
  <dcterms:modified xsi:type="dcterms:W3CDTF">2017-03-09T04:00:44Z</dcterms:modified>
</cp:coreProperties>
</file>